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bookmarkIdSeed="2">
  <p:sldMasterIdLst>
    <p:sldMasterId id="2147483706" r:id="rId1"/>
    <p:sldMasterId id="2147483709" r:id="rId2"/>
  </p:sldMasterIdLst>
  <p:notesMasterIdLst>
    <p:notesMasterId r:id="rId10"/>
  </p:notesMasterIdLst>
  <p:handoutMasterIdLst>
    <p:handoutMasterId r:id="rId11"/>
  </p:handoutMasterIdLst>
  <p:sldIdLst>
    <p:sldId id="559" r:id="rId3"/>
    <p:sldId id="558" r:id="rId4"/>
    <p:sldId id="560" r:id="rId5"/>
    <p:sldId id="561" r:id="rId6"/>
    <p:sldId id="562" r:id="rId7"/>
    <p:sldId id="563" r:id="rId8"/>
    <p:sldId id="548" r:id="rId9"/>
  </p:sldIdLst>
  <p:sldSz cx="9144000" cy="6858000" type="screen4x3"/>
  <p:notesSz cx="6858000" cy="994568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武村 精一" initials="武村" lastIdx="6" clrIdx="0">
    <p:extLst>
      <p:ext uri="{19B8F6BF-5375-455C-9EA6-DF929625EA0E}">
        <p15:presenceInfo xmlns:p15="http://schemas.microsoft.com/office/powerpoint/2012/main" userId="adc649272007223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FF"/>
    <a:srgbClr val="99FF99"/>
    <a:srgbClr val="6666FF"/>
    <a:srgbClr val="CC9900"/>
    <a:srgbClr val="CCFF33"/>
    <a:srgbClr val="CCFFFF"/>
    <a:srgbClr val="000066"/>
    <a:srgbClr val="99CC00"/>
    <a:srgbClr val="FFFF66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92" autoAdjust="0"/>
    <p:restoredTop sz="80711" autoAdjust="0"/>
  </p:normalViewPr>
  <p:slideViewPr>
    <p:cSldViewPr>
      <p:cViewPr>
        <p:scale>
          <a:sx n="50" d="100"/>
          <a:sy n="50" d="100"/>
        </p:scale>
        <p:origin x="654" y="-114"/>
      </p:cViewPr>
      <p:guideLst>
        <p:guide orient="horz" pos="2103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200" d="100"/>
        <a:sy n="200" d="100"/>
      </p:scale>
      <p:origin x="0" y="-2388"/>
    </p:cViewPr>
  </p:sorterViewPr>
  <p:notesViewPr>
    <p:cSldViewPr>
      <p:cViewPr varScale="1">
        <p:scale>
          <a:sx n="70" d="100"/>
          <a:sy n="70" d="100"/>
        </p:scale>
        <p:origin x="2796" y="48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6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>
            <a:lvl1pPr algn="l" defTabSz="925513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ja-JP" altLang="en-US" dirty="0">
              <a:latin typeface="游ゴシック" panose="020B0400000000000000" pitchFamily="50" charset="-128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9850" y="0"/>
            <a:ext cx="2947988" cy="4603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0392139D-90DA-4D1D-BE0D-2A4847DD2B5F}" type="datetimeFigureOut">
              <a:rPr lang="ja-JP" altLang="en-US">
                <a:latin typeface="游ゴシック" panose="020B0400000000000000" pitchFamily="50" charset="-128"/>
              </a:rPr>
              <a:pPr>
                <a:defRPr/>
              </a:pPr>
              <a:t>2026/3/9</a:t>
            </a:fld>
            <a:endParaRPr lang="ja-JP" altLang="en-US" dirty="0">
              <a:latin typeface="游ゴシック" panose="020B0400000000000000" pitchFamily="50" charset="-128"/>
            </a:endParaRP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47988" cy="4619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l" defTabSz="925513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ja-JP" altLang="en-US" dirty="0">
              <a:latin typeface="游ゴシック" panose="020B0400000000000000" pitchFamily="50" charset="-128"/>
            </a:endParaRPr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9850" y="9447213"/>
            <a:ext cx="2947988" cy="4619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/>
            </a:lvl1pPr>
          </a:lstStyle>
          <a:p>
            <a:fld id="{CCEEE709-DB8B-49C2-B98E-93E8F7F447A9}" type="slidenum">
              <a:rPr lang="ja-JP" altLang="en-US">
                <a:latin typeface="游ゴシック" panose="020B0400000000000000" pitchFamily="50" charset="-128"/>
              </a:rPr>
              <a:pPr/>
              <a:t>‹#›</a:t>
            </a:fld>
            <a:endParaRPr lang="ja-JP" altLang="en-US" dirty="0">
              <a:latin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696878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>
            <a:lvl1pPr algn="l" defTabSz="925513" eaLnBrk="1" hangingPunct="1">
              <a:defRPr sz="1200">
                <a:latin typeface="游ゴシック" panose="020B0400000000000000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游ゴシック" panose="020B0400000000000000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3638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400"/>
            <a:ext cx="5486400" cy="4475163"/>
          </a:xfrm>
          <a:prstGeom prst="rect">
            <a:avLst/>
          </a:prstGeom>
          <a:noFill/>
          <a:ln>
            <a:noFill/>
          </a:ln>
        </p:spPr>
        <p:txBody>
          <a:bodyPr vert="horz" wrap="square" lIns="92546" tIns="46273" rIns="92546" bIns="462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dirty="0"/>
              <a:t>マスタ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625"/>
            <a:ext cx="2971800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l" defTabSz="925513" eaLnBrk="1" hangingPunct="1">
              <a:defRPr sz="1200">
                <a:latin typeface="游ゴシック" panose="020B0400000000000000" pitchFamily="50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5625"/>
            <a:ext cx="2971800" cy="498475"/>
          </a:xfrm>
          <a:prstGeom prst="rect">
            <a:avLst/>
          </a:prstGeom>
          <a:noFill/>
          <a:ln>
            <a:noFill/>
          </a:ln>
        </p:spPr>
        <p:txBody>
          <a:bodyPr vert="horz" wrap="square" lIns="92546" tIns="46273" rIns="92546" bIns="46273" numCol="1" anchor="b" anchorCtr="0" compatLnSpc="1">
            <a:prstTxWarp prst="textNoShape">
              <a:avLst/>
            </a:prstTxWarp>
          </a:bodyPr>
          <a:lstStyle>
            <a:lvl1pPr algn="r" defTabSz="925513">
              <a:defRPr sz="1200">
                <a:latin typeface="游ゴシック" panose="020B0400000000000000" pitchFamily="50" charset="-128"/>
              </a:defRPr>
            </a:lvl1pPr>
          </a:lstStyle>
          <a:p>
            <a:fld id="{E55BAF99-145A-4A58-B71D-0DD6354E2CEA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906005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游ゴシック" panose="020B0400000000000000" pitchFamily="50" charset="-128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游ゴシック" panose="020B0400000000000000" pitchFamily="50" charset="-128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游ゴシック" panose="020B0400000000000000" pitchFamily="50" charset="-128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游ゴシック" panose="020B0400000000000000" pitchFamily="50" charset="-128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游ゴシック" panose="020B0400000000000000" pitchFamily="50" charset="-128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D6AF94-B43A-E510-0CF6-AE01DB136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>
            <a:extLst>
              <a:ext uri="{FF2B5EF4-FFF2-40B4-BE49-F238E27FC236}">
                <a16:creationId xmlns:a16="http://schemas.microsoft.com/office/drawing/2014/main" id="{0BFF7A3E-E261-5A3E-F109-5A7279BE479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9445625"/>
            <a:ext cx="29718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46" tIns="46273" rIns="92546" bIns="46273" anchor="b"/>
          <a:lstStyle>
            <a:lvl1pPr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67D9B0BC-74EE-4374-A86A-11CD4A4E4F27}" type="slidenum">
              <a:rPr lang="en-US" altLang="ja-JP" sz="1800">
                <a:latin typeface="游ゴシック" panose="020B0400000000000000" pitchFamily="50" charset="-128"/>
              </a:rPr>
              <a:pPr algn="r" eaLnBrk="1" hangingPunct="1"/>
              <a:t>0</a:t>
            </a:fld>
            <a:endParaRPr lang="en-US" altLang="ja-JP" sz="1800" dirty="0">
              <a:latin typeface="游ゴシック" panose="020B0400000000000000" pitchFamily="50" charset="-128"/>
            </a:endParaRPr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45C090B1-10DD-DECD-8336-1839C1D214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A7FB81C0-EAEA-30EC-B1AE-E96F9F5DC8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ja-JP" altLang="en-US" sz="1800" dirty="0">
              <a:ea typeface="ＭＳ Ｐゴシック" panose="020B0600070205080204" pitchFamily="50" charset="-128"/>
            </a:endParaRPr>
          </a:p>
        </p:txBody>
      </p:sp>
      <p:sp>
        <p:nvSpPr>
          <p:cNvPr id="71684" name="スライド番号プレースホルダー 1">
            <a:extLst>
              <a:ext uri="{FF2B5EF4-FFF2-40B4-BE49-F238E27FC236}">
                <a16:creationId xmlns:a16="http://schemas.microsoft.com/office/drawing/2014/main" id="{A8813C58-DC05-C652-D80E-D47A71294A5B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9445625"/>
            <a:ext cx="29718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46" tIns="46273" rIns="92546" bIns="46273" anchor="b"/>
          <a:lstStyle>
            <a:lvl1pPr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255D45C6-C647-44F4-83CF-6CFA2E3C0BB1}" type="slidenum">
              <a:rPr lang="en-US" altLang="ja-JP" sz="1800">
                <a:latin typeface="游ゴシック" panose="020B0400000000000000" pitchFamily="50" charset="-128"/>
              </a:rPr>
              <a:pPr algn="r" eaLnBrk="1" hangingPunct="1"/>
              <a:t>0</a:t>
            </a:fld>
            <a:endParaRPr lang="en-US" altLang="ja-JP" sz="1800" dirty="0">
              <a:latin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4313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3ADF8F-B3F6-D22A-3F1C-5ECA7367F3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>
            <a:extLst>
              <a:ext uri="{FF2B5EF4-FFF2-40B4-BE49-F238E27FC236}">
                <a16:creationId xmlns:a16="http://schemas.microsoft.com/office/drawing/2014/main" id="{2597EBEE-8BD9-2FF6-F157-70A255E1ED8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9445625"/>
            <a:ext cx="29718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46" tIns="46273" rIns="92546" bIns="46273" anchor="b"/>
          <a:lstStyle>
            <a:lvl1pPr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67D9B0BC-74EE-4374-A86A-11CD4A4E4F27}" type="slidenum">
              <a:rPr lang="en-US" altLang="ja-JP" sz="1800">
                <a:latin typeface="游ゴシック" panose="020B0400000000000000" pitchFamily="50" charset="-128"/>
              </a:rPr>
              <a:pPr algn="r" eaLnBrk="1" hangingPunct="1"/>
              <a:t>1</a:t>
            </a:fld>
            <a:endParaRPr lang="en-US" altLang="ja-JP" sz="1800" dirty="0">
              <a:latin typeface="游ゴシック" panose="020B0400000000000000" pitchFamily="50" charset="-128"/>
            </a:endParaRPr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68AD48F6-11E6-A94F-38C9-240713DAC3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B3AC39AE-D44B-A610-4940-4A04C28D9B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ja-JP" altLang="en-US" sz="1800">
              <a:ea typeface="ＭＳ Ｐゴシック" panose="020B0600070205080204" pitchFamily="50" charset="-128"/>
            </a:endParaRPr>
          </a:p>
        </p:txBody>
      </p:sp>
      <p:sp>
        <p:nvSpPr>
          <p:cNvPr id="71684" name="スライド番号プレースホルダー 1">
            <a:extLst>
              <a:ext uri="{FF2B5EF4-FFF2-40B4-BE49-F238E27FC236}">
                <a16:creationId xmlns:a16="http://schemas.microsoft.com/office/drawing/2014/main" id="{A5F876AA-6023-9550-ABA4-21D0ADD1A809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9445625"/>
            <a:ext cx="29718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46" tIns="46273" rIns="92546" bIns="46273" anchor="b"/>
          <a:lstStyle>
            <a:lvl1pPr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255D45C6-C647-44F4-83CF-6CFA2E3C0BB1}" type="slidenum">
              <a:rPr lang="en-US" altLang="ja-JP" sz="1800">
                <a:latin typeface="游ゴシック" panose="020B0400000000000000" pitchFamily="50" charset="-128"/>
              </a:rPr>
              <a:pPr algn="r" eaLnBrk="1" hangingPunct="1"/>
              <a:t>1</a:t>
            </a:fld>
            <a:endParaRPr lang="en-US" altLang="ja-JP" sz="1800" dirty="0">
              <a:latin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5504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A18E44-8A1B-91BB-7369-73143E75D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>
            <a:extLst>
              <a:ext uri="{FF2B5EF4-FFF2-40B4-BE49-F238E27FC236}">
                <a16:creationId xmlns:a16="http://schemas.microsoft.com/office/drawing/2014/main" id="{8765D3AC-4423-1EB8-AB06-4941DF47D993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9445625"/>
            <a:ext cx="29718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46" tIns="46273" rIns="92546" bIns="46273" anchor="b"/>
          <a:lstStyle>
            <a:lvl1pPr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67D9B0BC-74EE-4374-A86A-11CD4A4E4F27}" type="slidenum">
              <a:rPr lang="en-US" altLang="ja-JP" sz="1800">
                <a:latin typeface="游ゴシック" panose="020B0400000000000000" pitchFamily="50" charset="-128"/>
              </a:rPr>
              <a:pPr algn="r" eaLnBrk="1" hangingPunct="1"/>
              <a:t>2</a:t>
            </a:fld>
            <a:endParaRPr lang="en-US" altLang="ja-JP" sz="1800" dirty="0">
              <a:latin typeface="游ゴシック" panose="020B0400000000000000" pitchFamily="50" charset="-128"/>
            </a:endParaRPr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5707E022-6F30-CF0B-D47F-4851AE33AA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654F708D-8628-684B-9278-5317C7F3CB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ja-JP" altLang="en-US" sz="1800">
              <a:ea typeface="ＭＳ Ｐゴシック" panose="020B0600070205080204" pitchFamily="50" charset="-128"/>
            </a:endParaRPr>
          </a:p>
        </p:txBody>
      </p:sp>
      <p:sp>
        <p:nvSpPr>
          <p:cNvPr id="71684" name="スライド番号プレースホルダー 1">
            <a:extLst>
              <a:ext uri="{FF2B5EF4-FFF2-40B4-BE49-F238E27FC236}">
                <a16:creationId xmlns:a16="http://schemas.microsoft.com/office/drawing/2014/main" id="{018007CA-62E2-0A92-14D5-270F103F2C92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9445625"/>
            <a:ext cx="29718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46" tIns="46273" rIns="92546" bIns="46273" anchor="b"/>
          <a:lstStyle>
            <a:lvl1pPr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255D45C6-C647-44F4-83CF-6CFA2E3C0BB1}" type="slidenum">
              <a:rPr lang="en-US" altLang="ja-JP" sz="1800">
                <a:latin typeface="游ゴシック" panose="020B0400000000000000" pitchFamily="50" charset="-128"/>
              </a:rPr>
              <a:pPr algn="r" eaLnBrk="1" hangingPunct="1"/>
              <a:t>2</a:t>
            </a:fld>
            <a:endParaRPr lang="en-US" altLang="ja-JP" sz="1800" dirty="0">
              <a:latin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90382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E325B9-A4A3-2CEF-A44A-239E79DC9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>
            <a:extLst>
              <a:ext uri="{FF2B5EF4-FFF2-40B4-BE49-F238E27FC236}">
                <a16:creationId xmlns:a16="http://schemas.microsoft.com/office/drawing/2014/main" id="{1C291D88-AADC-8D4D-1E94-9A0DD6DC839B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9445625"/>
            <a:ext cx="29718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46" tIns="46273" rIns="92546" bIns="46273" anchor="b"/>
          <a:lstStyle>
            <a:lvl1pPr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67D9B0BC-74EE-4374-A86A-11CD4A4E4F27}" type="slidenum">
              <a:rPr lang="en-US" altLang="ja-JP" sz="1800">
                <a:latin typeface="游ゴシック" panose="020B0400000000000000" pitchFamily="50" charset="-128"/>
              </a:rPr>
              <a:pPr algn="r" eaLnBrk="1" hangingPunct="1"/>
              <a:t>3</a:t>
            </a:fld>
            <a:endParaRPr lang="en-US" altLang="ja-JP" sz="1800" dirty="0">
              <a:latin typeface="游ゴシック" panose="020B0400000000000000" pitchFamily="50" charset="-128"/>
            </a:endParaRPr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8DDD24E8-FBCB-B27E-134C-6C8C962F25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5698A620-B4B4-43E0-7A1C-F4C9FE8DFC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ja-JP" altLang="en-US" sz="1800">
              <a:ea typeface="ＭＳ Ｐゴシック" panose="020B0600070205080204" pitchFamily="50" charset="-128"/>
            </a:endParaRPr>
          </a:p>
        </p:txBody>
      </p:sp>
      <p:sp>
        <p:nvSpPr>
          <p:cNvPr id="71684" name="スライド番号プレースホルダー 1">
            <a:extLst>
              <a:ext uri="{FF2B5EF4-FFF2-40B4-BE49-F238E27FC236}">
                <a16:creationId xmlns:a16="http://schemas.microsoft.com/office/drawing/2014/main" id="{F90D324F-35ED-4EC4-394E-BBBEAAE6E255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9445625"/>
            <a:ext cx="29718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46" tIns="46273" rIns="92546" bIns="46273" anchor="b"/>
          <a:lstStyle>
            <a:lvl1pPr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255D45C6-C647-44F4-83CF-6CFA2E3C0BB1}" type="slidenum">
              <a:rPr lang="en-US" altLang="ja-JP" sz="1800">
                <a:latin typeface="游ゴシック" panose="020B0400000000000000" pitchFamily="50" charset="-128"/>
              </a:rPr>
              <a:pPr algn="r" eaLnBrk="1" hangingPunct="1"/>
              <a:t>3</a:t>
            </a:fld>
            <a:endParaRPr lang="en-US" altLang="ja-JP" sz="1800" dirty="0">
              <a:latin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10469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724149-268A-BEA6-ED91-8DF51F1AC2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>
            <a:extLst>
              <a:ext uri="{FF2B5EF4-FFF2-40B4-BE49-F238E27FC236}">
                <a16:creationId xmlns:a16="http://schemas.microsoft.com/office/drawing/2014/main" id="{25561367-21ED-8E28-9281-A6B0A27E27A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9445625"/>
            <a:ext cx="29718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46" tIns="46273" rIns="92546" bIns="46273" anchor="b"/>
          <a:lstStyle>
            <a:lvl1pPr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67D9B0BC-74EE-4374-A86A-11CD4A4E4F27}" type="slidenum">
              <a:rPr lang="en-US" altLang="ja-JP" sz="1800">
                <a:latin typeface="游ゴシック" panose="020B0400000000000000" pitchFamily="50" charset="-128"/>
              </a:rPr>
              <a:pPr algn="r" eaLnBrk="1" hangingPunct="1"/>
              <a:t>4</a:t>
            </a:fld>
            <a:endParaRPr lang="en-US" altLang="ja-JP" sz="1800" dirty="0">
              <a:latin typeface="游ゴシック" panose="020B0400000000000000" pitchFamily="50" charset="-128"/>
            </a:endParaRPr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F5907ACB-1FA5-8AAB-532A-9385DF2EAE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6A363105-685E-C521-D222-E85582895A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ja-JP" altLang="en-US" sz="1800">
              <a:ea typeface="ＭＳ Ｐゴシック" panose="020B0600070205080204" pitchFamily="50" charset="-128"/>
            </a:endParaRPr>
          </a:p>
        </p:txBody>
      </p:sp>
      <p:sp>
        <p:nvSpPr>
          <p:cNvPr id="71684" name="スライド番号プレースホルダー 1">
            <a:extLst>
              <a:ext uri="{FF2B5EF4-FFF2-40B4-BE49-F238E27FC236}">
                <a16:creationId xmlns:a16="http://schemas.microsoft.com/office/drawing/2014/main" id="{5460E583-C24D-27AF-7965-8BDFA0721793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9445625"/>
            <a:ext cx="29718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46" tIns="46273" rIns="92546" bIns="46273" anchor="b"/>
          <a:lstStyle>
            <a:lvl1pPr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255D45C6-C647-44F4-83CF-6CFA2E3C0BB1}" type="slidenum">
              <a:rPr lang="en-US" altLang="ja-JP" sz="1800">
                <a:latin typeface="游ゴシック" panose="020B0400000000000000" pitchFamily="50" charset="-128"/>
              </a:rPr>
              <a:pPr algn="r" eaLnBrk="1" hangingPunct="1"/>
              <a:t>4</a:t>
            </a:fld>
            <a:endParaRPr lang="en-US" altLang="ja-JP" sz="1800" dirty="0">
              <a:latin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1169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8A3AFD-CF53-6F6B-DD6E-71F438D0C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>
            <a:extLst>
              <a:ext uri="{FF2B5EF4-FFF2-40B4-BE49-F238E27FC236}">
                <a16:creationId xmlns:a16="http://schemas.microsoft.com/office/drawing/2014/main" id="{C9FB7857-0459-AD35-6D77-160EF1E41B3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9445625"/>
            <a:ext cx="29718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46" tIns="46273" rIns="92546" bIns="46273" anchor="b"/>
          <a:lstStyle>
            <a:lvl1pPr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67D9B0BC-74EE-4374-A86A-11CD4A4E4F27}" type="slidenum">
              <a:rPr lang="en-US" altLang="ja-JP" sz="1800">
                <a:latin typeface="游ゴシック" panose="020B0400000000000000" pitchFamily="50" charset="-128"/>
              </a:rPr>
              <a:pPr algn="r" eaLnBrk="1" hangingPunct="1"/>
              <a:t>5</a:t>
            </a:fld>
            <a:endParaRPr lang="en-US" altLang="ja-JP" sz="1800" dirty="0">
              <a:latin typeface="游ゴシック" panose="020B0400000000000000" pitchFamily="50" charset="-128"/>
            </a:endParaRPr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FC7D830B-50C4-3A52-46A4-D4517238EF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E19658AA-469C-F251-789F-2B0DCE62E9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ja-JP" altLang="en-US" sz="1800">
              <a:ea typeface="ＭＳ Ｐゴシック" panose="020B0600070205080204" pitchFamily="50" charset="-128"/>
            </a:endParaRPr>
          </a:p>
        </p:txBody>
      </p:sp>
      <p:sp>
        <p:nvSpPr>
          <p:cNvPr id="71684" name="スライド番号プレースホルダー 1">
            <a:extLst>
              <a:ext uri="{FF2B5EF4-FFF2-40B4-BE49-F238E27FC236}">
                <a16:creationId xmlns:a16="http://schemas.microsoft.com/office/drawing/2014/main" id="{39A90A02-4EAE-77A7-D378-B08253369EC2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9445625"/>
            <a:ext cx="29718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46" tIns="46273" rIns="92546" bIns="46273" anchor="b"/>
          <a:lstStyle>
            <a:lvl1pPr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255D45C6-C647-44F4-83CF-6CFA2E3C0BB1}" type="slidenum">
              <a:rPr lang="en-US" altLang="ja-JP" sz="1800">
                <a:latin typeface="游ゴシック" panose="020B0400000000000000" pitchFamily="50" charset="-128"/>
              </a:rPr>
              <a:pPr algn="r" eaLnBrk="1" hangingPunct="1"/>
              <a:t>5</a:t>
            </a:fld>
            <a:endParaRPr lang="en-US" altLang="ja-JP" sz="1800" dirty="0">
              <a:latin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83639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/>
          <p:cNvSpPr txBox="1">
            <a:spLocks noGrp="1" noChangeArrowheads="1"/>
          </p:cNvSpPr>
          <p:nvPr/>
        </p:nvSpPr>
        <p:spPr bwMode="auto">
          <a:xfrm>
            <a:off x="3884613" y="9445625"/>
            <a:ext cx="29718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46" tIns="46273" rIns="92546" bIns="46273" anchor="b"/>
          <a:lstStyle>
            <a:lvl1pPr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67D9B0BC-74EE-4374-A86A-11CD4A4E4F27}" type="slidenum">
              <a:rPr lang="en-US" altLang="ja-JP" sz="1800">
                <a:latin typeface="游ゴシック" panose="020B0400000000000000" pitchFamily="50" charset="-128"/>
              </a:rPr>
              <a:pPr algn="r" eaLnBrk="1" hangingPunct="1"/>
              <a:t>6</a:t>
            </a:fld>
            <a:endParaRPr lang="en-US" altLang="ja-JP" sz="1800" dirty="0">
              <a:latin typeface="游ゴシック" panose="020B0400000000000000" pitchFamily="50" charset="-128"/>
            </a:endParaRPr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ja-JP" altLang="en-US" sz="1800">
              <a:ea typeface="ＭＳ Ｐゴシック" panose="020B0600070205080204" pitchFamily="50" charset="-128"/>
            </a:endParaRPr>
          </a:p>
        </p:txBody>
      </p:sp>
      <p:sp>
        <p:nvSpPr>
          <p:cNvPr id="71684" name="スライド番号プレースホルダー 1"/>
          <p:cNvSpPr txBox="1">
            <a:spLocks noGrp="1"/>
          </p:cNvSpPr>
          <p:nvPr/>
        </p:nvSpPr>
        <p:spPr bwMode="auto">
          <a:xfrm>
            <a:off x="3884613" y="9445625"/>
            <a:ext cx="29718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46" tIns="46273" rIns="92546" bIns="46273" anchor="b"/>
          <a:lstStyle>
            <a:lvl1pPr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defTabSz="925513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925513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255D45C6-C647-44F4-83CF-6CFA2E3C0BB1}" type="slidenum">
              <a:rPr lang="en-US" altLang="ja-JP" sz="1800">
                <a:latin typeface="游ゴシック" panose="020B0400000000000000" pitchFamily="50" charset="-128"/>
              </a:rPr>
              <a:pPr algn="r" eaLnBrk="1" hangingPunct="1"/>
              <a:t>6</a:t>
            </a:fld>
            <a:endParaRPr lang="en-US" altLang="ja-JP" sz="1800" dirty="0">
              <a:latin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8507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ne 12"/>
          <p:cNvSpPr>
            <a:spLocks noChangeShapeType="1"/>
          </p:cNvSpPr>
          <p:nvPr/>
        </p:nvSpPr>
        <p:spPr bwMode="gray">
          <a:xfrm>
            <a:off x="0" y="676276"/>
            <a:ext cx="9144000" cy="0"/>
          </a:xfrm>
          <a:prstGeom prst="line">
            <a:avLst/>
          </a:prstGeom>
          <a:noFill/>
          <a:ln w="285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ja-JP" altLang="en-US" dirty="0">
              <a:latin typeface="游ゴシック" panose="020B0400000000000000" pitchFamily="50" charset="-128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2" y="676276"/>
            <a:ext cx="7772400" cy="720725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21955" y="1628980"/>
            <a:ext cx="6400800" cy="911225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r>
              <a:rPr lang="ja-JP" altLang="en-US" dirty="0"/>
              <a:t>マスタ サブタイトルの書式設定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7462556" y="6579035"/>
            <a:ext cx="1710019" cy="198784"/>
          </a:xfrm>
        </p:spPr>
        <p:txBody>
          <a:bodyPr/>
          <a:lstStyle>
            <a:lvl1pPr>
              <a:defRPr sz="1050"/>
            </a:lvl1pPr>
          </a:lstStyle>
          <a:p>
            <a:pPr>
              <a:defRPr/>
            </a:pPr>
            <a:r>
              <a:rPr lang="en-US" altLang="zh-TW" dirty="0">
                <a:latin typeface="游ゴシック" panose="020B0400000000000000" pitchFamily="50" charset="-128"/>
              </a:rPr>
              <a:t>2021</a:t>
            </a:r>
            <a:r>
              <a:rPr lang="zh-TW" altLang="en-US" dirty="0">
                <a:latin typeface="游ゴシック" panose="020B0400000000000000" pitchFamily="50" charset="-128"/>
              </a:rPr>
              <a:t>年</a:t>
            </a:r>
            <a:r>
              <a:rPr lang="en-US" altLang="ja-JP" dirty="0">
                <a:latin typeface="游ゴシック" panose="020B0400000000000000" pitchFamily="50" charset="-128"/>
              </a:rPr>
              <a:t>11</a:t>
            </a:r>
            <a:r>
              <a:rPr lang="zh-TW" altLang="en-US" dirty="0">
                <a:latin typeface="游ゴシック" panose="020B0400000000000000" pitchFamily="50" charset="-128"/>
              </a:rPr>
              <a:t>月</a:t>
            </a:r>
            <a:r>
              <a:rPr lang="en-US" altLang="ja-JP" dirty="0">
                <a:latin typeface="游ゴシック" panose="020B0400000000000000" pitchFamily="50" charset="-128"/>
              </a:rPr>
              <a:t>27</a:t>
            </a:r>
            <a:r>
              <a:rPr lang="zh-TW" altLang="en-US" dirty="0">
                <a:latin typeface="游ゴシック" panose="020B0400000000000000" pitchFamily="50" charset="-128"/>
              </a:rPr>
              <a:t>日時計</a:t>
            </a:r>
            <a:endParaRPr lang="ja-JP" altLang="en-US" dirty="0">
              <a:latin typeface="游ゴシック" panose="020B0400000000000000" pitchFamily="50" charset="-128"/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gray">
          <a:xfrm>
            <a:off x="0" y="8822"/>
            <a:ext cx="9144000" cy="720726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 sz="1800" dirty="0">
              <a:latin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40210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6B5552-0EF1-41F5-83F6-764C9B28A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A7AFCA4-CECB-4756-89C9-7C77D3312A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7B8AE6E-F8FE-41C7-803F-F511243E24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6EED6BF-F1E3-40EA-A7C0-688B6C36D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73500-A042-4E5A-A6A7-CF09DFC1294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7E25275-5BCB-45CF-AB98-837B8D604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2A2C2C9-40B1-4711-9E0E-355C5B9FC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DDC01-EBAF-4E9D-8E11-FA9E0E693A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6880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9B4E42-00F5-4052-9DCD-59FFBBE33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8E6FC8C-518A-41C8-BADB-C5C7B2D15F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4E94783-D1E1-44A9-B716-56DC1FC79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73500-A042-4E5A-A6A7-CF09DFC1294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1C866E-C2BE-4D60-BB06-75D8E61A3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DC39C9-9980-4571-B65B-966B0CF16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DDC01-EBAF-4E9D-8E11-FA9E0E693A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066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D508094-7E1A-4B27-A256-02D3DAC97D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E59266D-38F2-484D-BE7C-2C494FEE03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6EA308D-4B56-4D9B-9E43-5D3168F05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73500-A042-4E5A-A6A7-CF09DFC1294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858107-040A-406A-BF77-63B31D27A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DD591F-1086-4B82-9985-4A723F1FF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DDC01-EBAF-4E9D-8E11-FA9E0E693A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0450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A815D9-D075-4845-8C1B-5D45146EEB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0C6D565-BD6F-4426-9E7E-9FC6DECEA8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121649-2A83-4602-9C73-7DA2C963E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73500-A042-4E5A-A6A7-CF09DFC1294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9D923F-6F34-4E4A-81AF-3AD017191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E214D8-4B42-4E7D-B82E-2F4658AA8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DDC01-EBAF-4E9D-8E11-FA9E0E693A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207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656420-B31E-42E9-A0FD-BC0A5CD10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8B3A732-B460-44B1-A25A-80F640D95A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D9539A-7ECB-4779-8833-C0A8887F0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73500-A042-4E5A-A6A7-CF09DFC1294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F842BF7-3304-4769-992D-FB87D87D1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33151A-BC00-43CE-AF61-F41941038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DDC01-EBAF-4E9D-8E11-FA9E0E693A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883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9CC060-0CB1-40C6-B4EA-A1A7F59EE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5443BB9-B1E3-4843-8D23-DD84B3F07F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FE846F-F4F3-41E0-8F18-561B485EA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73500-A042-4E5A-A6A7-CF09DFC1294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0856FA-3F2F-45D0-82ED-4C882ABA0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FC01DF-1975-4F97-BC41-2A0A5FE08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DDC01-EBAF-4E9D-8E11-FA9E0E693A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898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8765C2-9DB8-459C-BF21-2428599BC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85BB973-D2BD-43E7-84A9-74D0CE657B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3178925-3FCD-456C-948F-FD48EE9184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5002A8-A24C-4423-B6CC-55DFFB960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73500-A042-4E5A-A6A7-CF09DFC1294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E068B2-BE45-4789-BB07-9BEEE0C16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67852FD-0FA2-4384-B751-492B60A0F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DDC01-EBAF-4E9D-8E11-FA9E0E693A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1581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9D53A2-2CA1-4C3E-92CE-0859FEB9E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26CA27C-2D26-4146-9918-1F8F845E3B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0E7C74B-68DE-488D-98B4-BED6310CB3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0C54ACB-2609-4047-B1B5-7B0869E6BF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9C584BE-898E-45AC-A3F8-65ADDA7C9D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E8D7CF8-B356-43BF-BA95-72D2B110D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73500-A042-4E5A-A6A7-CF09DFC1294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046F57B-7194-433A-935E-1084E2DDD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47FAA62-2F49-4268-8B6A-21C110EBC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DDC01-EBAF-4E9D-8E11-FA9E0E693A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139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849817-2368-4EC5-ADB4-EE4B99E8C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8844285-A0E7-436F-BE7D-BBA01062A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73500-A042-4E5A-A6A7-CF09DFC1294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02E9AC4-3839-4108-BBD2-7AA28CDB0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A24C377-C09A-4F6A-8624-D80C477C6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DDC01-EBAF-4E9D-8E11-FA9E0E693A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5215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DEE4DF8-CB21-44D3-9AC2-BBEA9CCE0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73500-A042-4E5A-A6A7-CF09DFC1294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BDADC85-6741-4167-98DF-9282A69DB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FED19D9-12B8-40CA-8BDD-DE94AE7DE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DDC01-EBAF-4E9D-8E11-FA9E0E693A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1875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343159-855F-4EFF-BA0C-D692DB72D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58BEB01-01E3-474B-BD08-484A49F3E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C294413-165B-485C-9C59-75618A1C15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C7D60BB-4353-4763-A659-2E3C776EC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73500-A042-4E5A-A6A7-CF09DFC1294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F9E6EA3-AC23-481E-AC4A-5EE79C9DD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BD3C5C4-B8CA-452A-B210-21F0D7F8F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DDC01-EBAF-4E9D-8E11-FA9E0E693A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558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9">
            <a:extLst>
              <a:ext uri="{FF2B5EF4-FFF2-40B4-BE49-F238E27FC236}">
                <a16:creationId xmlns:a16="http://schemas.microsoft.com/office/drawing/2014/main" id="{E902490F-0633-462D-90A9-26A78D5B5667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0" y="11292"/>
            <a:ext cx="9144000" cy="69215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 sz="1800" dirty="0">
              <a:latin typeface="游ゴシック" panose="020B0400000000000000" pitchFamily="50" charset="-128"/>
            </a:endParaRP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533400" y="1066800"/>
            <a:ext cx="8229600" cy="492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57150" y="-39687"/>
            <a:ext cx="870585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7452032" y="6579036"/>
            <a:ext cx="1909097" cy="267672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r>
              <a:rPr lang="en-US" altLang="zh-TW" dirty="0">
                <a:latin typeface="游ゴシック" panose="020B0400000000000000" pitchFamily="50" charset="-128"/>
              </a:rPr>
              <a:t>2021</a:t>
            </a:r>
            <a:r>
              <a:rPr lang="zh-TW" altLang="en-US" dirty="0">
                <a:latin typeface="游ゴシック" panose="020B0400000000000000" pitchFamily="50" charset="-128"/>
              </a:rPr>
              <a:t>年</a:t>
            </a:r>
            <a:r>
              <a:rPr lang="en-US" altLang="zh-TW" dirty="0">
                <a:latin typeface="游ゴシック" panose="020B0400000000000000" pitchFamily="50" charset="-128"/>
              </a:rPr>
              <a:t>8</a:t>
            </a:r>
            <a:r>
              <a:rPr lang="zh-TW" altLang="en-US" dirty="0">
                <a:latin typeface="游ゴシック" panose="020B0400000000000000" pitchFamily="50" charset="-128"/>
              </a:rPr>
              <a:t>月　日時計</a:t>
            </a:r>
            <a:r>
              <a:rPr lang="en-US" altLang="zh-TW" dirty="0">
                <a:latin typeface="游ゴシック" panose="020B0400000000000000" pitchFamily="50" charset="-128"/>
              </a:rPr>
              <a:t>1</a:t>
            </a:r>
            <a:endParaRPr lang="ja-JP" altLang="en-US" dirty="0">
              <a:latin typeface="游ゴシック" panose="020B0400000000000000" pitchFamily="5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游ゴシック" panose="020B0400000000000000" pitchFamily="50" charset="-128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Arial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游ゴシック" panose="020B0400000000000000" pitchFamily="50" charset="-128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游ゴシック" panose="020B0400000000000000" pitchFamily="50" charset="-128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游ゴシック" panose="020B0400000000000000" pitchFamily="50" charset="-128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游ゴシック" panose="020B0400000000000000" pitchFamily="50" charset="-128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游ゴシック" panose="020B0400000000000000" pitchFamily="50" charset="-128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8AC71EF-5910-497E-AFDB-336055A30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169F509-D9D2-42AE-AF2D-4E2BE6B23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CF006E9-0868-40A3-9C57-7AB785427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73500-A042-4E5A-A6A7-CF09DFC1294F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7157793-AE22-46BE-895A-01FA07C307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EC5EC4-13E1-46F5-9739-7136833277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DDC01-EBAF-4E9D-8E11-FA9E0E693A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4681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ac-illust.com/main/search_result.php?word=%E6%89%8B%E3%82%92%E3%81%A4%E3%81%8B%E3%82%80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s://www.ac-illust.com/main/detail.php?id=25782227&amp;word=%E4%BA%BA%E7%89%A9%E3%82%B7%E3%83%AB%E3%82%A8%E3%83%83%E3%83%88%E7%94%B7%E5%A5%B3%E3%82%AB%E3%83%A9%E3%83%BC%E3%82%A2%E3%82%A4%E3%82%B3%E3%83%B3%E3%82%BB%E3%83%83%E3%83%881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ac-illust.com/main/search_result.php?word=%E6%89%8B%E3%82%92%E3%81%A4%E3%81%8B%E3%82%80" TargetMode="External"/><Relationship Id="rId5" Type="http://schemas.openxmlformats.org/officeDocument/2006/relationships/image" Target="../media/image7.jpeg"/><Relationship Id="rId4" Type="http://schemas.openxmlformats.org/officeDocument/2006/relationships/hyperlink" Target="https://www.ac-illust.com/main/detail.php?id=25782227&amp;word=%E4%BA%BA%E7%89%A9%E3%82%B7%E3%83%AB%E3%82%A8%E3%83%83%E3%83%88%E7%94%B7%E5%A5%B3%E3%82%AB%E3%83%A9%E3%83%BC%E3%82%A2%E3%82%A4%E3%82%B3%E3%83%B3%E3%82%BB%E3%83%83%E3%83%881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0D0B09-23D4-9FFE-C3AF-E40E43DF7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>
            <a:extLst>
              <a:ext uri="{FF2B5EF4-FFF2-40B4-BE49-F238E27FC236}">
                <a16:creationId xmlns:a16="http://schemas.microsoft.com/office/drawing/2014/main" id="{3C187647-9157-3CD7-F81F-94641A29BC97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368966"/>
            <a:ext cx="7772400" cy="720725"/>
          </a:xfrm>
        </p:spPr>
        <p:txBody>
          <a:bodyPr/>
          <a:lstStyle/>
          <a:p>
            <a:pPr eaLnBrk="1" hangingPunct="1"/>
            <a:r>
              <a:rPr lang="ja-JP" altLang="ja-JP" dirty="0"/>
              <a:t>昼間の金星を探す道具</a:t>
            </a:r>
            <a:br>
              <a:rPr lang="ja-JP" altLang="ja-JP" dirty="0"/>
            </a:br>
            <a:endParaRPr lang="ja-JP" altLang="en-US" sz="3200" dirty="0">
              <a:ea typeface="ＭＳ Ｐゴシック" panose="020B0600070205080204" pitchFamily="50" charset="-128"/>
            </a:endParaRP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24EE6E2-834D-0131-1F9B-FEC94F238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latin typeface="游ゴシック" panose="020B0400000000000000" pitchFamily="50" charset="-128"/>
              </a:rPr>
              <a:t>202</a:t>
            </a:r>
            <a:r>
              <a:rPr lang="en-US" altLang="ja-JP" dirty="0">
                <a:latin typeface="游ゴシック" panose="020B0400000000000000" pitchFamily="50" charset="-128"/>
              </a:rPr>
              <a:t>2</a:t>
            </a:r>
            <a:r>
              <a:rPr lang="zh-TW" altLang="en-US" dirty="0">
                <a:latin typeface="游ゴシック" panose="020B0400000000000000" pitchFamily="50" charset="-128"/>
              </a:rPr>
              <a:t>年　日時計</a:t>
            </a:r>
            <a:r>
              <a:rPr lang="en-US" altLang="ja-JP" dirty="0">
                <a:latin typeface="游ゴシック" panose="020B0400000000000000" pitchFamily="50" charset="-128"/>
              </a:rPr>
              <a:t>2</a:t>
            </a:r>
            <a:endParaRPr lang="ja-JP" altLang="en-US" dirty="0">
              <a:latin typeface="游ゴシック" panose="020B0400000000000000" pitchFamily="50" charset="-128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A9695C6-6A99-015A-7E80-1E2A6DA0C5F9}"/>
              </a:ext>
            </a:extLst>
          </p:cNvPr>
          <p:cNvGrpSpPr/>
          <p:nvPr/>
        </p:nvGrpSpPr>
        <p:grpSpPr>
          <a:xfrm>
            <a:off x="701957" y="1089691"/>
            <a:ext cx="3600040" cy="3240036"/>
            <a:chOff x="0" y="0"/>
            <a:chExt cx="4005083" cy="3569648"/>
          </a:xfrm>
        </p:grpSpPr>
        <p:sp>
          <p:nvSpPr>
            <p:cNvPr id="4" name="楕円 3">
              <a:extLst>
                <a:ext uri="{FF2B5EF4-FFF2-40B4-BE49-F238E27FC236}">
                  <a16:creationId xmlns:a16="http://schemas.microsoft.com/office/drawing/2014/main" id="{70EA76BA-8600-B4C8-5FC5-02D78870C8B2}"/>
                </a:ext>
              </a:extLst>
            </p:cNvPr>
            <p:cNvSpPr/>
            <p:nvPr/>
          </p:nvSpPr>
          <p:spPr>
            <a:xfrm rot="783656">
              <a:off x="223445" y="29808"/>
              <a:ext cx="3721797" cy="3512675"/>
            </a:xfrm>
            <a:prstGeom prst="ellipse">
              <a:avLst/>
            </a:prstGeom>
            <a:noFill/>
            <a:ln w="19050" cap="flat" cmpd="sng" algn="ctr">
              <a:solidFill>
                <a:srgbClr val="4472C4">
                  <a:lumMod val="7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None/>
              </a:pPr>
              <a:r>
                <a:rPr lang="en-US" sz="1050" kern="10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1</a:t>
              </a:r>
              <a:endParaRPr lang="ja-JP" sz="1050" kern="10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  <p:sp>
          <p:nvSpPr>
            <p:cNvPr id="5" name="楕円 4">
              <a:extLst>
                <a:ext uri="{FF2B5EF4-FFF2-40B4-BE49-F238E27FC236}">
                  <a16:creationId xmlns:a16="http://schemas.microsoft.com/office/drawing/2014/main" id="{08561B32-444E-CCEE-DA63-2E9495BCA7BA}"/>
                </a:ext>
              </a:extLst>
            </p:cNvPr>
            <p:cNvSpPr/>
            <p:nvPr/>
          </p:nvSpPr>
          <p:spPr>
            <a:xfrm rot="783656">
              <a:off x="718297" y="374052"/>
              <a:ext cx="2728997" cy="2610772"/>
            </a:xfrm>
            <a:prstGeom prst="ellipse">
              <a:avLst/>
            </a:prstGeom>
            <a:noFill/>
            <a:ln w="19050" cap="flat" cmpd="sng" algn="ctr">
              <a:solidFill>
                <a:srgbClr val="ED7D31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1B6A702D-9F7F-D739-C84A-3EA8D106B917}"/>
                </a:ext>
              </a:extLst>
            </p:cNvPr>
            <p:cNvCxnSpPr/>
            <p:nvPr/>
          </p:nvCxnSpPr>
          <p:spPr>
            <a:xfrm>
              <a:off x="10757" y="1688951"/>
              <a:ext cx="3994326" cy="0"/>
            </a:xfrm>
            <a:prstGeom prst="line">
              <a:avLst/>
            </a:prstGeom>
            <a:noFill/>
            <a:ln w="6350" cap="flat" cmpd="sng" algn="ctr">
              <a:solidFill>
                <a:srgbClr val="4472C4"/>
              </a:solidFill>
              <a:prstDash val="dashDot"/>
              <a:miter lim="800000"/>
            </a:ln>
            <a:effectLst/>
          </p:spPr>
        </p:cxnSp>
        <p:sp>
          <p:nvSpPr>
            <p:cNvPr id="7" name="楕円 6">
              <a:extLst>
                <a:ext uri="{FF2B5EF4-FFF2-40B4-BE49-F238E27FC236}">
                  <a16:creationId xmlns:a16="http://schemas.microsoft.com/office/drawing/2014/main" id="{DAF259FC-6396-6AC1-F41B-A4473A912E9A}"/>
                </a:ext>
              </a:extLst>
            </p:cNvPr>
            <p:cNvSpPr/>
            <p:nvPr/>
          </p:nvSpPr>
          <p:spPr>
            <a:xfrm>
              <a:off x="2065468" y="1635162"/>
              <a:ext cx="91824" cy="79741"/>
            </a:xfrm>
            <a:prstGeom prst="ellipse">
              <a:avLst/>
            </a:prstGeom>
            <a:solidFill>
              <a:srgbClr val="EE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8" name="楕円 7">
              <a:extLst>
                <a:ext uri="{FF2B5EF4-FFF2-40B4-BE49-F238E27FC236}">
                  <a16:creationId xmlns:a16="http://schemas.microsoft.com/office/drawing/2014/main" id="{B72EE876-008B-1BA5-8D7C-CF69B420F04A}"/>
                </a:ext>
              </a:extLst>
            </p:cNvPr>
            <p:cNvSpPr/>
            <p:nvPr/>
          </p:nvSpPr>
          <p:spPr>
            <a:xfrm>
              <a:off x="2861534" y="602428"/>
              <a:ext cx="91824" cy="79741"/>
            </a:xfrm>
            <a:prstGeom prst="ellipse">
              <a:avLst/>
            </a:prstGeom>
            <a:solidFill>
              <a:srgbClr val="ED7D3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9" name="楕円 8">
              <a:extLst>
                <a:ext uri="{FF2B5EF4-FFF2-40B4-BE49-F238E27FC236}">
                  <a16:creationId xmlns:a16="http://schemas.microsoft.com/office/drawing/2014/main" id="{057D4C45-6595-7888-6B5C-DF302AB41B16}"/>
                </a:ext>
              </a:extLst>
            </p:cNvPr>
            <p:cNvSpPr/>
            <p:nvPr/>
          </p:nvSpPr>
          <p:spPr>
            <a:xfrm>
              <a:off x="172122" y="1871831"/>
              <a:ext cx="91824" cy="79741"/>
            </a:xfrm>
            <a:prstGeom prst="ellipse">
              <a:avLst/>
            </a:prstGeom>
            <a:solidFill>
              <a:srgbClr val="00B0F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10" name="楕円 9">
              <a:extLst>
                <a:ext uri="{FF2B5EF4-FFF2-40B4-BE49-F238E27FC236}">
                  <a16:creationId xmlns:a16="http://schemas.microsoft.com/office/drawing/2014/main" id="{9307FD89-8AB6-DA3C-D67F-48BE891C4FD2}"/>
                </a:ext>
              </a:extLst>
            </p:cNvPr>
            <p:cNvSpPr/>
            <p:nvPr/>
          </p:nvSpPr>
          <p:spPr>
            <a:xfrm>
              <a:off x="1613647" y="2355925"/>
              <a:ext cx="91824" cy="79741"/>
            </a:xfrm>
            <a:prstGeom prst="ellipse">
              <a:avLst/>
            </a:prstGeom>
            <a:solidFill>
              <a:srgbClr val="70AD47">
                <a:lumMod val="60000"/>
                <a:lumOff val="4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B5DB6041-2E28-23D5-3AA2-AD9C918E7C4B}"/>
                </a:ext>
              </a:extLst>
            </p:cNvPr>
            <p:cNvCxnSpPr/>
            <p:nvPr/>
          </p:nvCxnSpPr>
          <p:spPr>
            <a:xfrm flipV="1">
              <a:off x="268941" y="1688951"/>
              <a:ext cx="1808925" cy="203782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92A782DB-6D0E-1AD3-3A3B-501BA2B8FDEB}"/>
                </a:ext>
              </a:extLst>
            </p:cNvPr>
            <p:cNvCxnSpPr/>
            <p:nvPr/>
          </p:nvCxnSpPr>
          <p:spPr>
            <a:xfrm flipV="1">
              <a:off x="268941" y="656216"/>
              <a:ext cx="2561878" cy="1222692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13" name="円弧 12">
              <a:extLst>
                <a:ext uri="{FF2B5EF4-FFF2-40B4-BE49-F238E27FC236}">
                  <a16:creationId xmlns:a16="http://schemas.microsoft.com/office/drawing/2014/main" id="{B9F35F19-6890-51F0-FF85-00642DE1E3DE}"/>
                </a:ext>
              </a:extLst>
            </p:cNvPr>
            <p:cNvSpPr/>
            <p:nvPr/>
          </p:nvSpPr>
          <p:spPr>
            <a:xfrm rot="1288940">
              <a:off x="570155" y="1667435"/>
              <a:ext cx="247312" cy="268165"/>
            </a:xfrm>
            <a:prstGeom prst="arc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0A5CB296-A925-D44F-6ABA-AB11133E9D64}"/>
                </a:ext>
              </a:extLst>
            </p:cNvPr>
            <p:cNvCxnSpPr/>
            <p:nvPr/>
          </p:nvCxnSpPr>
          <p:spPr>
            <a:xfrm flipH="1" flipV="1">
              <a:off x="2065468" y="0"/>
              <a:ext cx="40494" cy="3569648"/>
            </a:xfrm>
            <a:prstGeom prst="line">
              <a:avLst/>
            </a:prstGeom>
            <a:noFill/>
            <a:ln w="6350" cap="flat" cmpd="sng" algn="ctr">
              <a:solidFill>
                <a:srgbClr val="4472C4"/>
              </a:solidFill>
              <a:prstDash val="dashDot"/>
              <a:miter lim="800000"/>
            </a:ln>
            <a:effectLst/>
          </p:spPr>
        </p:cxnSp>
        <p:cxnSp>
          <p:nvCxnSpPr>
            <p:cNvPr id="15" name="直線矢印コネクタ 14">
              <a:extLst>
                <a:ext uri="{FF2B5EF4-FFF2-40B4-BE49-F238E27FC236}">
                  <a16:creationId xmlns:a16="http://schemas.microsoft.com/office/drawing/2014/main" id="{E98F0B8C-5664-A16E-2E73-C0EECF78A7F6}"/>
                </a:ext>
              </a:extLst>
            </p:cNvPr>
            <p:cNvCxnSpPr/>
            <p:nvPr/>
          </p:nvCxnSpPr>
          <p:spPr>
            <a:xfrm>
              <a:off x="0" y="1097280"/>
              <a:ext cx="195472" cy="591202"/>
            </a:xfrm>
            <a:prstGeom prst="straightConnector1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  <a:tailEnd type="triangle"/>
            </a:ln>
            <a:effectLst/>
          </p:spPr>
        </p:cxnSp>
      </p:grpSp>
      <p:sp>
        <p:nvSpPr>
          <p:cNvPr id="30" name="テキスト ボックス 2">
            <a:extLst>
              <a:ext uri="{FF2B5EF4-FFF2-40B4-BE49-F238E27FC236}">
                <a16:creationId xmlns:a16="http://schemas.microsoft.com/office/drawing/2014/main" id="{F97DD9C0-B1E2-2ADB-08E3-AE703F83D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1482" y="2246401"/>
            <a:ext cx="1726462" cy="5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buNone/>
            </a:pPr>
            <a:r>
              <a:rPr lang="ja-JP" altLang="en-US" sz="2000" kern="100" dirty="0">
                <a:latin typeface="ＭＳ Ｐゴシック" panose="020B0600070205080204" pitchFamily="50" charset="-128"/>
                <a:cs typeface="Times New Roman" panose="02020603050405020304" pitchFamily="18" charset="0"/>
              </a:rPr>
              <a:t>離角　</a:t>
            </a:r>
            <a:r>
              <a:rPr lang="en-US" altLang="ja-JP" sz="2000" kern="100" dirty="0">
                <a:latin typeface="ＭＳ Ｐゴシック" panose="020B0600070205080204" pitchFamily="50" charset="-128"/>
                <a:cs typeface="Times New Roman" panose="02020603050405020304" pitchFamily="18" charset="0"/>
              </a:rPr>
              <a:t>18</a:t>
            </a:r>
            <a:r>
              <a:rPr lang="ja-JP" altLang="en-US" sz="2000" kern="100" dirty="0">
                <a:latin typeface="ＭＳ Ｐゴシック" panose="020B0600070205080204" pitchFamily="50" charset="-128"/>
                <a:cs typeface="Times New Roman" panose="02020603050405020304" pitchFamily="18" charset="0"/>
              </a:rPr>
              <a:t>度</a:t>
            </a:r>
            <a:endParaRPr lang="ja-JP" sz="2000" kern="100" dirty="0">
              <a:effectLst/>
              <a:latin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1" name="テキスト ボックス 2">
            <a:extLst>
              <a:ext uri="{FF2B5EF4-FFF2-40B4-BE49-F238E27FC236}">
                <a16:creationId xmlns:a16="http://schemas.microsoft.com/office/drawing/2014/main" id="{B2900D5F-148B-5A74-1CD5-03B3AE05F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312" y="1617390"/>
            <a:ext cx="1198892" cy="5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buNone/>
            </a:pPr>
            <a:r>
              <a:rPr lang="ja-JP" altLang="en-US" sz="2000" kern="100" dirty="0">
                <a:effectLst/>
                <a:latin typeface="ＭＳ Ｐゴシック" panose="020B0600070205080204" pitchFamily="50" charset="-128"/>
                <a:cs typeface="Times New Roman" panose="02020603050405020304" pitchFamily="18" charset="0"/>
              </a:rPr>
              <a:t>春分点</a:t>
            </a:r>
            <a:endParaRPr lang="ja-JP" sz="2000" kern="100" dirty="0">
              <a:effectLst/>
              <a:latin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2" name="テキスト ボックス 2">
            <a:extLst>
              <a:ext uri="{FF2B5EF4-FFF2-40B4-BE49-F238E27FC236}">
                <a16:creationId xmlns:a16="http://schemas.microsoft.com/office/drawing/2014/main" id="{63094C53-96C2-BA17-F7F3-D7661DCCF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3293" y="3057256"/>
            <a:ext cx="1625983" cy="5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buNone/>
            </a:pPr>
            <a:r>
              <a:rPr lang="ja-JP" altLang="en-US" sz="2000" kern="100" dirty="0">
                <a:effectLst/>
                <a:latin typeface="ＭＳ Ｐゴシック" panose="020B0600070205080204" pitchFamily="50" charset="-128"/>
                <a:cs typeface="Times New Roman" panose="02020603050405020304" pitchFamily="18" charset="0"/>
              </a:rPr>
              <a:t>水星（参考）</a:t>
            </a:r>
            <a:endParaRPr lang="ja-JP" sz="2000" kern="100" dirty="0">
              <a:effectLst/>
              <a:latin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3" name="テキスト ボックス 2">
            <a:extLst>
              <a:ext uri="{FF2B5EF4-FFF2-40B4-BE49-F238E27FC236}">
                <a16:creationId xmlns:a16="http://schemas.microsoft.com/office/drawing/2014/main" id="{38DF4DCA-373B-BE89-702E-E95FC24C32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4209" y="2614054"/>
            <a:ext cx="1198892" cy="5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buNone/>
            </a:pPr>
            <a:r>
              <a:rPr lang="ja-JP" altLang="en-US" sz="2000" kern="100" dirty="0">
                <a:latin typeface="ＭＳ Ｐゴシック" panose="020B0600070205080204" pitchFamily="50" charset="-128"/>
                <a:cs typeface="Times New Roman" panose="02020603050405020304" pitchFamily="18" charset="0"/>
              </a:rPr>
              <a:t>太陽</a:t>
            </a:r>
            <a:endParaRPr lang="ja-JP" sz="2000" kern="100" dirty="0">
              <a:effectLst/>
              <a:latin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4" name="テキスト ボックス 2">
            <a:extLst>
              <a:ext uri="{FF2B5EF4-FFF2-40B4-BE49-F238E27FC236}">
                <a16:creationId xmlns:a16="http://schemas.microsoft.com/office/drawing/2014/main" id="{03B2EB95-B8A9-5E02-4CA4-2D48405348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1801" y="1489664"/>
            <a:ext cx="1198892" cy="5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buNone/>
            </a:pPr>
            <a:r>
              <a:rPr lang="ja-JP" altLang="en-US" sz="2000" kern="100" dirty="0">
                <a:latin typeface="ＭＳ Ｐゴシック" panose="020B0600070205080204" pitchFamily="50" charset="-128"/>
                <a:cs typeface="Times New Roman" panose="02020603050405020304" pitchFamily="18" charset="0"/>
              </a:rPr>
              <a:t>金星</a:t>
            </a:r>
            <a:endParaRPr lang="ja-JP" sz="2000" kern="100" dirty="0">
              <a:effectLst/>
              <a:latin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5" name="テキスト ボックス 2">
            <a:extLst>
              <a:ext uri="{FF2B5EF4-FFF2-40B4-BE49-F238E27FC236}">
                <a16:creationId xmlns:a16="http://schemas.microsoft.com/office/drawing/2014/main" id="{67DAFAA7-4DB2-0C78-1D3F-7D2B13F43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62" y="2956956"/>
            <a:ext cx="1198892" cy="5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buNone/>
            </a:pPr>
            <a:r>
              <a:rPr lang="ja-JP" sz="2000" kern="100" dirty="0">
                <a:effectLst/>
                <a:latin typeface="ＭＳ Ｐゴシック" panose="020B0600070205080204" pitchFamily="50" charset="-128"/>
                <a:cs typeface="Times New Roman" panose="02020603050405020304" pitchFamily="18" charset="0"/>
              </a:rPr>
              <a:t>地球</a:t>
            </a:r>
          </a:p>
        </p:txBody>
      </p:sp>
      <p:sp>
        <p:nvSpPr>
          <p:cNvPr id="36" name="テキスト ボックス 2">
            <a:extLst>
              <a:ext uri="{FF2B5EF4-FFF2-40B4-BE49-F238E27FC236}">
                <a16:creationId xmlns:a16="http://schemas.microsoft.com/office/drawing/2014/main" id="{0EC4DB63-5858-8AC7-1787-D7B30279A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217" y="4645397"/>
            <a:ext cx="397937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buNone/>
            </a:pPr>
            <a:r>
              <a:rPr lang="ja-JP" kern="100" dirty="0">
                <a:effectLst/>
                <a:latin typeface="ＭＳ Ｐゴシック" panose="020B0600070205080204" pitchFamily="50" charset="-128"/>
                <a:cs typeface="Times New Roman" panose="02020603050405020304" pitchFamily="18" charset="0"/>
              </a:rPr>
              <a:t>図</a:t>
            </a:r>
            <a:r>
              <a:rPr lang="en-US" kern="100" dirty="0">
                <a:effectLst/>
                <a:latin typeface="ＭＳ Ｐゴシック" panose="020B0600070205080204" pitchFamily="50" charset="-128"/>
                <a:cs typeface="Times New Roman" panose="02020603050405020304" pitchFamily="18" charset="0"/>
              </a:rPr>
              <a:t>1</a:t>
            </a:r>
            <a:r>
              <a:rPr lang="ja-JP" kern="100" dirty="0">
                <a:effectLst/>
                <a:latin typeface="ＭＳ Ｐゴシック" panose="020B0600070205080204" pitchFamily="50" charset="-128"/>
                <a:cs typeface="Times New Roman" panose="02020603050405020304" pitchFamily="18" charset="0"/>
              </a:rPr>
              <a:t>　太陽を中心とした</a:t>
            </a:r>
            <a:r>
              <a:rPr lang="ja-JP" altLang="en-US" kern="100" dirty="0">
                <a:latin typeface="ＭＳ Ｐゴシック" panose="020B0600070205080204" pitchFamily="50" charset="-128"/>
                <a:cs typeface="Times New Roman" panose="02020603050405020304" pitchFamily="18" charset="0"/>
              </a:rPr>
              <a:t>地球、金星などの位置</a:t>
            </a:r>
            <a:endParaRPr lang="ja-JP" kern="100" dirty="0">
              <a:effectLst/>
              <a:latin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37" name="テキスト ボックス 2">
            <a:extLst>
              <a:ext uri="{FF2B5EF4-FFF2-40B4-BE49-F238E27FC236}">
                <a16:creationId xmlns:a16="http://schemas.microsoft.com/office/drawing/2014/main" id="{3D6995B1-9BC0-648B-3CE2-91A8674C5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08303" y="4619542"/>
            <a:ext cx="397937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buNone/>
            </a:pPr>
            <a:r>
              <a:rPr lang="ja-JP" altLang="en-US" kern="100" dirty="0">
                <a:effectLst/>
                <a:latin typeface="ＭＳ Ｐゴシック" panose="020B0600070205080204" pitchFamily="50" charset="-128"/>
                <a:cs typeface="Times New Roman" panose="02020603050405020304" pitchFamily="18" charset="0"/>
              </a:rPr>
              <a:t>図２　</a:t>
            </a:r>
            <a:r>
              <a:rPr lang="en-US" altLang="ja-JP" kern="100" dirty="0">
                <a:effectLst/>
                <a:latin typeface="ＭＳ Ｐゴシック" panose="020B0600070205080204" pitchFamily="50" charset="-128"/>
                <a:cs typeface="Times New Roman" panose="02020603050405020304" pitchFamily="18" charset="0"/>
              </a:rPr>
              <a:t>2026</a:t>
            </a:r>
            <a:r>
              <a:rPr lang="ja-JP" altLang="en-US" kern="100" dirty="0">
                <a:effectLst/>
                <a:latin typeface="ＭＳ Ｐゴシック" panose="020B0600070205080204" pitchFamily="50" charset="-128"/>
                <a:cs typeface="Times New Roman" panose="02020603050405020304" pitchFamily="18" charset="0"/>
              </a:rPr>
              <a:t>年</a:t>
            </a:r>
            <a:r>
              <a:rPr lang="en-US" altLang="ja-JP" kern="100" dirty="0">
                <a:effectLst/>
                <a:latin typeface="ＭＳ Ｐゴシック" panose="020B0600070205080204" pitchFamily="50" charset="-128"/>
                <a:cs typeface="Times New Roman" panose="02020603050405020304" pitchFamily="18" charset="0"/>
              </a:rPr>
              <a:t>3</a:t>
            </a:r>
            <a:r>
              <a:rPr lang="ja-JP" altLang="en-US" kern="100" dirty="0">
                <a:effectLst/>
                <a:latin typeface="ＭＳ Ｐゴシック" panose="020B0600070205080204" pitchFamily="50" charset="-128"/>
                <a:cs typeface="Times New Roman" panose="02020603050405020304" pitchFamily="18" charset="0"/>
              </a:rPr>
              <a:t>月</a:t>
            </a:r>
            <a:r>
              <a:rPr lang="en-US" altLang="ja-JP" kern="100" dirty="0">
                <a:effectLst/>
                <a:latin typeface="ＭＳ Ｐゴシック" panose="020B0600070205080204" pitchFamily="50" charset="-128"/>
                <a:cs typeface="Times New Roman" panose="02020603050405020304" pitchFamily="18" charset="0"/>
              </a:rPr>
              <a:t>28</a:t>
            </a:r>
            <a:r>
              <a:rPr lang="ja-JP" altLang="en-US" kern="100" dirty="0">
                <a:effectLst/>
                <a:latin typeface="ＭＳ Ｐゴシック" panose="020B0600070205080204" pitchFamily="50" charset="-128"/>
                <a:cs typeface="Times New Roman" panose="02020603050405020304" pitchFamily="18" charset="0"/>
              </a:rPr>
              <a:t>日　</a:t>
            </a:r>
            <a:r>
              <a:rPr lang="en-US" altLang="ja-JP" kern="100" dirty="0">
                <a:effectLst/>
                <a:latin typeface="ＭＳ Ｐゴシック" panose="020B0600070205080204" pitchFamily="50" charset="-128"/>
                <a:cs typeface="Times New Roman" panose="02020603050405020304" pitchFamily="18" charset="0"/>
              </a:rPr>
              <a:t>14</a:t>
            </a:r>
            <a:r>
              <a:rPr lang="ja-JP" altLang="en-US" kern="100" dirty="0">
                <a:effectLst/>
                <a:latin typeface="ＭＳ Ｐゴシック" panose="020B060007020508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kern="100" dirty="0">
                <a:effectLst/>
                <a:latin typeface="ＭＳ Ｐゴシック" panose="020B060007020508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kern="100" dirty="0">
                <a:effectLst/>
                <a:latin typeface="ＭＳ Ｐゴシック" panose="020B0600070205080204" pitchFamily="50" charset="-128"/>
                <a:cs typeface="Times New Roman" panose="02020603050405020304" pitchFamily="18" charset="0"/>
              </a:rPr>
              <a:t>頃の　太陽、金星の見え方</a:t>
            </a:r>
            <a:endParaRPr lang="ja-JP" kern="100" dirty="0">
              <a:effectLst/>
              <a:latin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39" name="図 38">
            <a:extLst>
              <a:ext uri="{FF2B5EF4-FFF2-40B4-BE49-F238E27FC236}">
                <a16:creationId xmlns:a16="http://schemas.microsoft.com/office/drawing/2014/main" id="{CEF8D5BF-566A-5D81-0264-A81E555F803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16" r="17096"/>
          <a:stretch>
            <a:fillRect/>
          </a:stretch>
        </p:blipFill>
        <p:spPr bwMode="auto">
          <a:xfrm>
            <a:off x="5219212" y="1141334"/>
            <a:ext cx="3702713" cy="323633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1" name="テキスト ボックス 2">
            <a:extLst>
              <a:ext uri="{FF2B5EF4-FFF2-40B4-BE49-F238E27FC236}">
                <a16:creationId xmlns:a16="http://schemas.microsoft.com/office/drawing/2014/main" id="{243218BE-C0BD-4B3C-D548-6AACC8B63E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2905" y="775257"/>
            <a:ext cx="1198892" cy="5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buNone/>
            </a:pPr>
            <a:r>
              <a:rPr lang="ja-JP" altLang="en-US" sz="2000" kern="100" dirty="0">
                <a:latin typeface="ＭＳ Ｐゴシック" panose="020B0600070205080204" pitchFamily="50" charset="-128"/>
                <a:cs typeface="Times New Roman" panose="02020603050405020304" pitchFamily="18" charset="0"/>
              </a:rPr>
              <a:t>太陽</a:t>
            </a:r>
            <a:endParaRPr lang="ja-JP" sz="2000" kern="100" dirty="0">
              <a:effectLst/>
              <a:latin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40" name="テキスト ボックス 2">
            <a:extLst>
              <a:ext uri="{FF2B5EF4-FFF2-40B4-BE49-F238E27FC236}">
                <a16:creationId xmlns:a16="http://schemas.microsoft.com/office/drawing/2014/main" id="{FFA64A03-F70A-91A8-E718-440BF4606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8551" y="775257"/>
            <a:ext cx="1198892" cy="5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buNone/>
            </a:pPr>
            <a:r>
              <a:rPr lang="ja-JP" altLang="en-US" sz="2000" kern="100" dirty="0">
                <a:latin typeface="ＭＳ Ｐゴシック" panose="020B0600070205080204" pitchFamily="50" charset="-128"/>
                <a:cs typeface="Times New Roman" panose="02020603050405020304" pitchFamily="18" charset="0"/>
              </a:rPr>
              <a:t>金星</a:t>
            </a:r>
            <a:endParaRPr lang="ja-JP" sz="2000" kern="100" dirty="0">
              <a:effectLst/>
              <a:latin typeface="ＭＳ Ｐゴシック" panose="020B0600070205080204" pitchFamily="50" charset="-128"/>
              <a:cs typeface="Times New Roman" panose="02020603050405020304" pitchFamily="18" charset="0"/>
            </a:endParaRPr>
          </a:p>
        </p:txBody>
      </p: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5C13F4F9-123D-A515-943F-63BB5EF9F94E}"/>
              </a:ext>
            </a:extLst>
          </p:cNvPr>
          <p:cNvCxnSpPr>
            <a:cxnSpLocks/>
          </p:cNvCxnSpPr>
          <p:nvPr/>
        </p:nvCxnSpPr>
        <p:spPr>
          <a:xfrm>
            <a:off x="6258246" y="1089691"/>
            <a:ext cx="1021104" cy="668279"/>
          </a:xfrm>
          <a:prstGeom prst="straightConnector1">
            <a:avLst/>
          </a:prstGeom>
          <a:ln w="127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F72C181D-4556-F726-0C53-22A5BCA27FE5}"/>
              </a:ext>
            </a:extLst>
          </p:cNvPr>
          <p:cNvCxnSpPr>
            <a:cxnSpLocks/>
          </p:cNvCxnSpPr>
          <p:nvPr/>
        </p:nvCxnSpPr>
        <p:spPr>
          <a:xfrm flipH="1">
            <a:off x="8032421" y="1089691"/>
            <a:ext cx="315327" cy="1064311"/>
          </a:xfrm>
          <a:prstGeom prst="straightConnector1">
            <a:avLst/>
          </a:prstGeom>
          <a:ln w="127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円弧 48">
            <a:extLst>
              <a:ext uri="{FF2B5EF4-FFF2-40B4-BE49-F238E27FC236}">
                <a16:creationId xmlns:a16="http://schemas.microsoft.com/office/drawing/2014/main" id="{4B56FA7B-20AE-D2F0-1236-5098D72B1366}"/>
              </a:ext>
            </a:extLst>
          </p:cNvPr>
          <p:cNvSpPr/>
          <p:nvPr/>
        </p:nvSpPr>
        <p:spPr>
          <a:xfrm rot="587666">
            <a:off x="4415059" y="1426048"/>
            <a:ext cx="3382010" cy="1053465"/>
          </a:xfrm>
          <a:prstGeom prst="arc">
            <a:avLst>
              <a:gd name="adj1" fmla="val 16200000"/>
              <a:gd name="adj2" fmla="val 20542811"/>
            </a:avLst>
          </a:prstGeom>
          <a:noFill/>
          <a:ln w="6350" cap="flat" cmpd="sng" algn="ctr">
            <a:solidFill>
              <a:srgbClr val="EE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50" name="円弧 49">
            <a:extLst>
              <a:ext uri="{FF2B5EF4-FFF2-40B4-BE49-F238E27FC236}">
                <a16:creationId xmlns:a16="http://schemas.microsoft.com/office/drawing/2014/main" id="{174C4F52-34DD-2833-0E71-166C56B37DCD}"/>
              </a:ext>
            </a:extLst>
          </p:cNvPr>
          <p:cNvSpPr/>
          <p:nvPr/>
        </p:nvSpPr>
        <p:spPr>
          <a:xfrm rot="1256920">
            <a:off x="5550260" y="1748918"/>
            <a:ext cx="3382010" cy="1053465"/>
          </a:xfrm>
          <a:prstGeom prst="arc">
            <a:avLst>
              <a:gd name="adj1" fmla="val 16200000"/>
              <a:gd name="adj2" fmla="val 20542811"/>
            </a:avLst>
          </a:prstGeom>
          <a:noFill/>
          <a:ln w="6350" cap="flat" cmpd="sng" algn="ctr">
            <a:solidFill>
              <a:srgbClr val="EE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97014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FDC02-E038-874D-8619-B355C7D0E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>
            <a:extLst>
              <a:ext uri="{FF2B5EF4-FFF2-40B4-BE49-F238E27FC236}">
                <a16:creationId xmlns:a16="http://schemas.microsoft.com/office/drawing/2014/main" id="{41E98B7C-7B11-76AE-F76A-EBBBC586DC12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07409" y="37779"/>
            <a:ext cx="7772400" cy="720725"/>
          </a:xfrm>
        </p:spPr>
        <p:txBody>
          <a:bodyPr/>
          <a:lstStyle/>
          <a:p>
            <a:pPr eaLnBrk="1" hangingPunct="1"/>
            <a:r>
              <a:rPr lang="ja-JP" altLang="en-US" sz="3200" dirty="0">
                <a:ea typeface="ＭＳ Ｐゴシック" panose="020B0600070205080204" pitchFamily="50" charset="-128"/>
              </a:rPr>
              <a:t>金星の見つけ方　１　</a:t>
            </a:r>
            <a:r>
              <a:rPr lang="ja-JP" altLang="en-US" sz="2400" dirty="0">
                <a:ea typeface="ＭＳ Ｐゴシック" panose="020B0600070205080204" pitchFamily="50" charset="-128"/>
              </a:rPr>
              <a:t>離角の計算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F635D8A-9775-15F3-0458-54827CF50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latin typeface="游ゴシック" panose="020B0400000000000000" pitchFamily="50" charset="-128"/>
              </a:rPr>
              <a:t>202</a:t>
            </a:r>
            <a:r>
              <a:rPr lang="en-US" altLang="ja-JP" dirty="0">
                <a:latin typeface="游ゴシック" panose="020B0400000000000000" pitchFamily="50" charset="-128"/>
              </a:rPr>
              <a:t>2</a:t>
            </a:r>
            <a:r>
              <a:rPr lang="zh-TW" altLang="en-US" dirty="0">
                <a:latin typeface="游ゴシック" panose="020B0400000000000000" pitchFamily="50" charset="-128"/>
              </a:rPr>
              <a:t>年　日時計</a:t>
            </a:r>
            <a:r>
              <a:rPr lang="en-US" altLang="ja-JP" dirty="0">
                <a:latin typeface="游ゴシック" panose="020B0400000000000000" pitchFamily="50" charset="-128"/>
              </a:rPr>
              <a:t>2</a:t>
            </a:r>
            <a:endParaRPr lang="ja-JP" altLang="en-US" dirty="0">
              <a:latin typeface="游ゴシック" panose="020B0400000000000000" pitchFamily="50" charset="-128"/>
            </a:endParaRP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0348DEF3-5228-85F1-011D-7C03BD9DE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54" y="764710"/>
            <a:ext cx="8010089" cy="830997"/>
          </a:xfrm>
          <a:prstGeom prst="rect">
            <a:avLst/>
          </a:prstGeom>
          <a:noFill/>
          <a:ln w="158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ja-JP" dirty="0"/>
              <a:t>地球の自転によって、太陽の位置は移動する。太陽との離角を計算</a:t>
            </a:r>
            <a:r>
              <a:rPr lang="ja-JP" altLang="en-US" dirty="0"/>
              <a:t>する</a:t>
            </a:r>
            <a:r>
              <a:rPr lang="ja-JP" altLang="ja-JP" dirty="0"/>
              <a:t>。</a:t>
            </a:r>
          </a:p>
        </p:txBody>
      </p:sp>
      <p:sp>
        <p:nvSpPr>
          <p:cNvPr id="7" name="テキスト ボックス 2">
            <a:extLst>
              <a:ext uri="{FF2B5EF4-FFF2-40B4-BE49-F238E27FC236}">
                <a16:creationId xmlns:a16="http://schemas.microsoft.com/office/drawing/2014/main" id="{C95597C1-7FDB-7387-BB55-0653E07924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062" y="3575302"/>
            <a:ext cx="7909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buNone/>
            </a:pPr>
            <a:r>
              <a:rPr lang="en-US" sz="1600" kern="10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48</a:t>
            </a:r>
            <a:r>
              <a:rPr lang="ja-JP" sz="1600" kern="10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㎝</a:t>
            </a:r>
          </a:p>
        </p:txBody>
      </p:sp>
      <p:sp>
        <p:nvSpPr>
          <p:cNvPr id="10" name="テキスト ボックス 2">
            <a:extLst>
              <a:ext uri="{FF2B5EF4-FFF2-40B4-BE49-F238E27FC236}">
                <a16:creationId xmlns:a16="http://schemas.microsoft.com/office/drawing/2014/main" id="{78F5060E-3D2E-1B2F-5BDB-C7D0B6DFB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4951" y="1650655"/>
            <a:ext cx="637540" cy="338554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buNone/>
            </a:pPr>
            <a:r>
              <a:rPr lang="ja-JP" sz="16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金星</a:t>
            </a:r>
          </a:p>
        </p:txBody>
      </p:sp>
      <p:sp>
        <p:nvSpPr>
          <p:cNvPr id="13" name="テキスト ボックス 2">
            <a:extLst>
              <a:ext uri="{FF2B5EF4-FFF2-40B4-BE49-F238E27FC236}">
                <a16:creationId xmlns:a16="http://schemas.microsoft.com/office/drawing/2014/main" id="{76AB879A-C634-EC74-A77B-136D722BD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787" y="1638557"/>
            <a:ext cx="637540" cy="338554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buNone/>
            </a:pPr>
            <a:r>
              <a:rPr lang="ja-JP" sz="1600" kern="10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太陽</a:t>
            </a:r>
          </a:p>
        </p:txBody>
      </p:sp>
      <p:sp>
        <p:nvSpPr>
          <p:cNvPr id="18" name="テキスト ボックス 2">
            <a:extLst>
              <a:ext uri="{FF2B5EF4-FFF2-40B4-BE49-F238E27FC236}">
                <a16:creationId xmlns:a16="http://schemas.microsoft.com/office/drawing/2014/main" id="{67C120CE-3CE4-F608-116C-6AC1318625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257" y="3561367"/>
            <a:ext cx="134688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152400" indent="-152400" algn="just">
              <a:buNone/>
            </a:pPr>
            <a:r>
              <a:rPr lang="ja-JP" sz="16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離角</a:t>
            </a:r>
            <a:r>
              <a:rPr lang="en-US" sz="16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18</a:t>
            </a:r>
            <a:r>
              <a:rPr lang="ja-JP" sz="16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度</a:t>
            </a:r>
          </a:p>
        </p:txBody>
      </p:sp>
      <p:sp>
        <p:nvSpPr>
          <p:cNvPr id="20" name="テキスト ボックス 2">
            <a:extLst>
              <a:ext uri="{FF2B5EF4-FFF2-40B4-BE49-F238E27FC236}">
                <a16:creationId xmlns:a16="http://schemas.microsoft.com/office/drawing/2014/main" id="{1D2CCDBF-C9A5-BDA5-27ED-3A697B46D2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54" y="5798622"/>
            <a:ext cx="62100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buNone/>
            </a:pPr>
            <a:r>
              <a:rPr lang="ja-JP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図</a:t>
            </a:r>
            <a:r>
              <a:rPr lang="en-US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3</a:t>
            </a:r>
            <a:r>
              <a:rPr lang="ja-JP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治具の使用方法　</a:t>
            </a:r>
            <a:r>
              <a:rPr lang="en-US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1</a:t>
            </a:r>
            <a:r>
              <a:rPr lang="ja-JP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上から見た図</a:t>
            </a:r>
          </a:p>
        </p:txBody>
      </p:sp>
      <p:sp>
        <p:nvSpPr>
          <p:cNvPr id="21" name="テキスト ボックス 2">
            <a:extLst>
              <a:ext uri="{FF2B5EF4-FFF2-40B4-BE49-F238E27FC236}">
                <a16:creationId xmlns:a16="http://schemas.microsoft.com/office/drawing/2014/main" id="{1B289E36-C011-3ADA-5CB1-98D3F5C85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5540" y="3856678"/>
            <a:ext cx="3416481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buNone/>
            </a:pPr>
            <a:r>
              <a:rPr lang="ja-JP" sz="2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離角</a:t>
            </a:r>
            <a:r>
              <a:rPr lang="en-US" sz="2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18</a:t>
            </a:r>
            <a:r>
              <a:rPr lang="ja-JP" sz="2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度は：長さ</a:t>
            </a:r>
            <a:r>
              <a:rPr lang="en-US" sz="2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48</a:t>
            </a:r>
            <a:r>
              <a:rPr lang="ja-JP" sz="2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㎝の</a:t>
            </a:r>
          </a:p>
          <a:p>
            <a:pPr algn="just">
              <a:buNone/>
            </a:pPr>
            <a:r>
              <a:rPr lang="ja-JP" sz="2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位置では</a:t>
            </a:r>
            <a:r>
              <a:rPr lang="en-US" sz="2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18</a:t>
            </a:r>
            <a:r>
              <a:rPr lang="ja-JP" sz="2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㎝　離れている</a:t>
            </a: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5FA9AE35-9896-BAA6-DF95-CE07A2266AD6}"/>
              </a:ext>
            </a:extLst>
          </p:cNvPr>
          <p:cNvGrpSpPr/>
          <p:nvPr/>
        </p:nvGrpSpPr>
        <p:grpSpPr>
          <a:xfrm>
            <a:off x="922273" y="2076436"/>
            <a:ext cx="3249930" cy="3549161"/>
            <a:chOff x="2013902" y="1912303"/>
            <a:chExt cx="2491105" cy="2649855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884E9BD6-FFB0-EE96-ACB7-5EE71760C083}"/>
                </a:ext>
              </a:extLst>
            </p:cNvPr>
            <p:cNvSpPr/>
            <p:nvPr/>
          </p:nvSpPr>
          <p:spPr>
            <a:xfrm>
              <a:off x="2043747" y="2025968"/>
              <a:ext cx="2461260" cy="45085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7ACBD92D-1350-814E-4469-79F7E325E5D4}"/>
                </a:ext>
              </a:extLst>
            </p:cNvPr>
            <p:cNvSpPr/>
            <p:nvPr/>
          </p:nvSpPr>
          <p:spPr>
            <a:xfrm rot="5400000" flipV="1">
              <a:off x="2085974" y="3224531"/>
              <a:ext cx="2371725" cy="66040"/>
            </a:xfrm>
            <a:prstGeom prst="rect">
              <a:avLst/>
            </a:prstGeom>
            <a:solidFill>
              <a:srgbClr val="E7E6E6">
                <a:lumMod val="90000"/>
              </a:srgbClr>
            </a:solidFill>
            <a:ln w="12700" cap="flat" cmpd="sng" algn="ctr">
              <a:solidFill>
                <a:srgbClr val="4472C4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cxnSp>
          <p:nvCxnSpPr>
            <p:cNvPr id="6" name="直線矢印コネクタ 5">
              <a:extLst>
                <a:ext uri="{FF2B5EF4-FFF2-40B4-BE49-F238E27FC236}">
                  <a16:creationId xmlns:a16="http://schemas.microsoft.com/office/drawing/2014/main" id="{9383EA26-EDFA-69BE-BFC3-F52ABBFB0D5D}"/>
                </a:ext>
              </a:extLst>
            </p:cNvPr>
            <p:cNvCxnSpPr/>
            <p:nvPr/>
          </p:nvCxnSpPr>
          <p:spPr>
            <a:xfrm>
              <a:off x="2013902" y="2025968"/>
              <a:ext cx="0" cy="2495550"/>
            </a:xfrm>
            <a:prstGeom prst="straightConnector1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矢印コネクタ 7">
              <a:extLst>
                <a:ext uri="{FF2B5EF4-FFF2-40B4-BE49-F238E27FC236}">
                  <a16:creationId xmlns:a16="http://schemas.microsoft.com/office/drawing/2014/main" id="{B85859E1-3354-9DF6-40A6-7E517A6C326C}"/>
                </a:ext>
              </a:extLst>
            </p:cNvPr>
            <p:cNvCxnSpPr/>
            <p:nvPr/>
          </p:nvCxnSpPr>
          <p:spPr>
            <a:xfrm>
              <a:off x="2985452" y="2071688"/>
              <a:ext cx="293370" cy="2329815"/>
            </a:xfrm>
            <a:prstGeom prst="straightConnector1">
              <a:avLst/>
            </a:prstGeom>
            <a:noFill/>
            <a:ln w="6350" cap="flat" cmpd="sng" algn="ctr">
              <a:solidFill>
                <a:schemeClr val="tx1"/>
              </a:solidFill>
              <a:prstDash val="solid"/>
              <a:miter lim="800000"/>
              <a:headEnd type="triangle"/>
              <a:tailEnd type="triangle"/>
            </a:ln>
            <a:effectLst/>
          </p:spPr>
        </p:cxnSp>
        <p:cxnSp>
          <p:nvCxnSpPr>
            <p:cNvPr id="9" name="直線矢印コネクタ 8">
              <a:extLst>
                <a:ext uri="{FF2B5EF4-FFF2-40B4-BE49-F238E27FC236}">
                  <a16:creationId xmlns:a16="http://schemas.microsoft.com/office/drawing/2014/main" id="{3E0FC745-7A19-51A6-EC9A-8C273169E965}"/>
                </a:ext>
              </a:extLst>
            </p:cNvPr>
            <p:cNvCxnSpPr/>
            <p:nvPr/>
          </p:nvCxnSpPr>
          <p:spPr>
            <a:xfrm flipH="1">
              <a:off x="3278187" y="2065973"/>
              <a:ext cx="339725" cy="2339340"/>
            </a:xfrm>
            <a:prstGeom prst="straightConnector1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  <a:headEnd type="triangle"/>
              <a:tailEnd type="triangle"/>
            </a:ln>
            <a:effectLst/>
          </p:spPr>
        </p:cxnSp>
        <p:sp>
          <p:nvSpPr>
            <p:cNvPr id="11" name="楕円 10">
              <a:extLst>
                <a:ext uri="{FF2B5EF4-FFF2-40B4-BE49-F238E27FC236}">
                  <a16:creationId xmlns:a16="http://schemas.microsoft.com/office/drawing/2014/main" id="{AB92731C-E14C-E130-CCC5-272D10A84D76}"/>
                </a:ext>
              </a:extLst>
            </p:cNvPr>
            <p:cNvSpPr/>
            <p:nvPr/>
          </p:nvSpPr>
          <p:spPr>
            <a:xfrm>
              <a:off x="2925127" y="1916748"/>
              <a:ext cx="63500" cy="9017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12" name="楕円 11">
              <a:extLst>
                <a:ext uri="{FF2B5EF4-FFF2-40B4-BE49-F238E27FC236}">
                  <a16:creationId xmlns:a16="http://schemas.microsoft.com/office/drawing/2014/main" id="{5930E76C-D353-EE80-F35B-D19B3631B558}"/>
                </a:ext>
              </a:extLst>
            </p:cNvPr>
            <p:cNvSpPr/>
            <p:nvPr/>
          </p:nvSpPr>
          <p:spPr>
            <a:xfrm>
              <a:off x="3592512" y="1912303"/>
              <a:ext cx="63500" cy="90170"/>
            </a:xfrm>
            <a:prstGeom prst="ellipse">
              <a:avLst/>
            </a:prstGeom>
            <a:solidFill>
              <a:schemeClr val="accent2"/>
            </a:solidFill>
            <a:ln w="12700" cap="flat" cmpd="sng" algn="ctr">
              <a:solidFill>
                <a:srgbClr val="4472C4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cxnSp>
          <p:nvCxnSpPr>
            <p:cNvPr id="14" name="直線矢印コネクタ 13">
              <a:extLst>
                <a:ext uri="{FF2B5EF4-FFF2-40B4-BE49-F238E27FC236}">
                  <a16:creationId xmlns:a16="http://schemas.microsoft.com/office/drawing/2014/main" id="{F99356B3-E486-EC5B-2986-A07B2631D979}"/>
                </a:ext>
              </a:extLst>
            </p:cNvPr>
            <p:cNvCxnSpPr/>
            <p:nvPr/>
          </p:nvCxnSpPr>
          <p:spPr>
            <a:xfrm flipV="1">
              <a:off x="2782887" y="2057718"/>
              <a:ext cx="132715" cy="14859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矢印コネクタ 14">
              <a:extLst>
                <a:ext uri="{FF2B5EF4-FFF2-40B4-BE49-F238E27FC236}">
                  <a16:creationId xmlns:a16="http://schemas.microsoft.com/office/drawing/2014/main" id="{499E0547-0679-18FD-7FD5-E7DFBD802ABA}"/>
                </a:ext>
              </a:extLst>
            </p:cNvPr>
            <p:cNvCxnSpPr/>
            <p:nvPr/>
          </p:nvCxnSpPr>
          <p:spPr>
            <a:xfrm flipH="1" flipV="1">
              <a:off x="3722687" y="1996758"/>
              <a:ext cx="148590" cy="205105"/>
            </a:xfrm>
            <a:prstGeom prst="straightConnector1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B422D41E-CD20-1B8E-035C-9EACA7AB207E}"/>
                </a:ext>
              </a:extLst>
            </p:cNvPr>
            <p:cNvCxnSpPr/>
            <p:nvPr/>
          </p:nvCxnSpPr>
          <p:spPr>
            <a:xfrm>
              <a:off x="3278822" y="1993583"/>
              <a:ext cx="0" cy="2568575"/>
            </a:xfrm>
            <a:prstGeom prst="line">
              <a:avLst/>
            </a:prstGeom>
            <a:ln w="9525"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円弧 16">
              <a:extLst>
                <a:ext uri="{FF2B5EF4-FFF2-40B4-BE49-F238E27FC236}">
                  <a16:creationId xmlns:a16="http://schemas.microsoft.com/office/drawing/2014/main" id="{1023C3CA-CA66-A9A6-ED1A-91AAADDC4033}"/>
                </a:ext>
              </a:extLst>
            </p:cNvPr>
            <p:cNvSpPr/>
            <p:nvPr/>
          </p:nvSpPr>
          <p:spPr>
            <a:xfrm rot="19075842">
              <a:off x="3124517" y="3452813"/>
              <a:ext cx="309880" cy="310515"/>
            </a:xfrm>
            <a:prstGeom prst="arc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cxnSp>
          <p:nvCxnSpPr>
            <p:cNvPr id="19" name="直線矢印コネクタ 18">
              <a:extLst>
                <a:ext uri="{FF2B5EF4-FFF2-40B4-BE49-F238E27FC236}">
                  <a16:creationId xmlns:a16="http://schemas.microsoft.com/office/drawing/2014/main" id="{B17775D9-5044-1DCB-C23C-9DF9B69FF424}"/>
                </a:ext>
              </a:extLst>
            </p:cNvPr>
            <p:cNvCxnSpPr/>
            <p:nvPr/>
          </p:nvCxnSpPr>
          <p:spPr>
            <a:xfrm flipH="1">
              <a:off x="3340417" y="3236913"/>
              <a:ext cx="274955" cy="234950"/>
            </a:xfrm>
            <a:prstGeom prst="straightConnector1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22" name="直線矢印コネクタ 21">
              <a:extLst>
                <a:ext uri="{FF2B5EF4-FFF2-40B4-BE49-F238E27FC236}">
                  <a16:creationId xmlns:a16="http://schemas.microsoft.com/office/drawing/2014/main" id="{03477D3A-0D28-45C7-21C5-18904495424F}"/>
                </a:ext>
              </a:extLst>
            </p:cNvPr>
            <p:cNvCxnSpPr/>
            <p:nvPr/>
          </p:nvCxnSpPr>
          <p:spPr>
            <a:xfrm>
              <a:off x="3002597" y="1914208"/>
              <a:ext cx="591820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テキスト ボックス 2">
            <a:extLst>
              <a:ext uri="{FF2B5EF4-FFF2-40B4-BE49-F238E27FC236}">
                <a16:creationId xmlns:a16="http://schemas.microsoft.com/office/drawing/2014/main" id="{4AB6D61A-4680-33E5-2B59-1F244BD2F6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7529" y="1670770"/>
            <a:ext cx="7142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0" tIns="45720" rIns="91440" bIns="45720" anchor="t" anchorCtr="0">
            <a:spAutoFit/>
          </a:bodyPr>
          <a:lstStyle/>
          <a:p>
            <a:pPr algn="just">
              <a:buNone/>
            </a:pPr>
            <a:r>
              <a:rPr lang="en-US" sz="16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18</a:t>
            </a:r>
            <a:r>
              <a:rPr lang="ja-JP" sz="16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㎝</a:t>
            </a:r>
          </a:p>
        </p:txBody>
      </p:sp>
    </p:spTree>
    <p:extLst>
      <p:ext uri="{BB962C8B-B14F-4D97-AF65-F5344CB8AC3E}">
        <p14:creationId xmlns:p14="http://schemas.microsoft.com/office/powerpoint/2010/main" val="2217812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C56C2-4025-B26F-43DC-89E621B92E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>
            <a:extLst>
              <a:ext uri="{FF2B5EF4-FFF2-40B4-BE49-F238E27FC236}">
                <a16:creationId xmlns:a16="http://schemas.microsoft.com/office/drawing/2014/main" id="{C0324DED-EF8A-218E-0E1F-0F892E595DD7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1951" y="80181"/>
            <a:ext cx="7772400" cy="720725"/>
          </a:xfrm>
        </p:spPr>
        <p:txBody>
          <a:bodyPr/>
          <a:lstStyle/>
          <a:p>
            <a:pPr eaLnBrk="1" hangingPunct="1"/>
            <a:r>
              <a:rPr lang="ja-JP" altLang="en-US" sz="3200" dirty="0">
                <a:ea typeface="ＭＳ Ｐゴシック" panose="020B0600070205080204" pitchFamily="50" charset="-128"/>
              </a:rPr>
              <a:t>金星の見つけ方　</a:t>
            </a:r>
            <a:r>
              <a:rPr lang="en-US" altLang="ja-JP" sz="3200" dirty="0">
                <a:ea typeface="ＭＳ Ｐゴシック" panose="020B0600070205080204" pitchFamily="50" charset="-128"/>
              </a:rPr>
              <a:t>2</a:t>
            </a:r>
            <a:r>
              <a:rPr lang="ja-JP" altLang="en-US" sz="3200" dirty="0">
                <a:ea typeface="ＭＳ Ｐゴシック" panose="020B0600070205080204" pitchFamily="50" charset="-128"/>
              </a:rPr>
              <a:t>　</a:t>
            </a:r>
            <a:r>
              <a:rPr lang="ja-JP" altLang="en-US" sz="2400" dirty="0">
                <a:ea typeface="ＭＳ Ｐゴシック" panose="020B0600070205080204" pitchFamily="50" charset="-128"/>
              </a:rPr>
              <a:t>公転角度の計算</a:t>
            </a:r>
            <a:endParaRPr lang="ja-JP" altLang="en-US" sz="3200" dirty="0">
              <a:ea typeface="ＭＳ Ｐゴシック" panose="020B0600070205080204" pitchFamily="50" charset="-128"/>
            </a:endParaRP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898A5D2-C632-3CE3-E2B0-F3440A58C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latin typeface="游ゴシック" panose="020B0400000000000000" pitchFamily="50" charset="-128"/>
              </a:rPr>
              <a:t>202</a:t>
            </a:r>
            <a:r>
              <a:rPr lang="en-US" altLang="ja-JP" dirty="0">
                <a:latin typeface="游ゴシック" panose="020B0400000000000000" pitchFamily="50" charset="-128"/>
              </a:rPr>
              <a:t>2</a:t>
            </a:r>
            <a:r>
              <a:rPr lang="zh-TW" altLang="en-US" dirty="0">
                <a:latin typeface="游ゴシック" panose="020B0400000000000000" pitchFamily="50" charset="-128"/>
              </a:rPr>
              <a:t>年　日時計</a:t>
            </a:r>
            <a:r>
              <a:rPr lang="en-US" altLang="ja-JP" dirty="0">
                <a:latin typeface="游ゴシック" panose="020B0400000000000000" pitchFamily="50" charset="-128"/>
              </a:rPr>
              <a:t>2</a:t>
            </a:r>
            <a:endParaRPr lang="ja-JP" altLang="en-US" dirty="0">
              <a:latin typeface="游ゴシック" panose="020B0400000000000000" pitchFamily="50" charset="-128"/>
            </a:endParaRPr>
          </a:p>
        </p:txBody>
      </p:sp>
      <p:sp>
        <p:nvSpPr>
          <p:cNvPr id="2" name="テキスト ボックス 2">
            <a:extLst>
              <a:ext uri="{FF2B5EF4-FFF2-40B4-BE49-F238E27FC236}">
                <a16:creationId xmlns:a16="http://schemas.microsoft.com/office/drawing/2014/main" id="{B35B0D2C-5375-0EA9-F8F0-E4F1C7BC74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57" y="5198051"/>
            <a:ext cx="57705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r>
              <a:rPr lang="en-US" altLang="ja-JP" dirty="0"/>
              <a:t>12</a:t>
            </a:r>
            <a:r>
              <a:rPr lang="ja-JP" altLang="ja-JP" dirty="0"/>
              <a:t>：</a:t>
            </a:r>
            <a:r>
              <a:rPr lang="en-US" altLang="ja-JP" dirty="0"/>
              <a:t>15</a:t>
            </a:r>
            <a:r>
              <a:rPr lang="ja-JP" altLang="ja-JP" dirty="0"/>
              <a:t>　頃に太陽が南中（ほぼ南）した時、地平線に対して公転</a:t>
            </a:r>
            <a:r>
              <a:rPr lang="ja-JP" altLang="en-US" dirty="0"/>
              <a:t>（太陽の通り道）</a:t>
            </a:r>
            <a:r>
              <a:rPr lang="ja-JP" altLang="ja-JP" dirty="0"/>
              <a:t>角度は約</a:t>
            </a:r>
            <a:r>
              <a:rPr lang="en-US" altLang="ja-JP" dirty="0"/>
              <a:t>20</a:t>
            </a:r>
            <a:r>
              <a:rPr lang="ja-JP" altLang="ja-JP" dirty="0"/>
              <a:t>度</a:t>
            </a: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4B56C6B-B80A-8845-8883-98F9693115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391" y="858756"/>
            <a:ext cx="4199225" cy="3646180"/>
          </a:xfrm>
          <a:prstGeom prst="rect">
            <a:avLst/>
          </a:prstGeom>
        </p:spPr>
      </p:pic>
      <p:sp>
        <p:nvSpPr>
          <p:cNvPr id="6" name="テキスト ボックス 2">
            <a:extLst>
              <a:ext uri="{FF2B5EF4-FFF2-40B4-BE49-F238E27FC236}">
                <a16:creationId xmlns:a16="http://schemas.microsoft.com/office/drawing/2014/main" id="{139218A9-C0BD-68C0-8988-5EE28AB95A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8328" y="2996797"/>
            <a:ext cx="913795" cy="400110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</p:spPr>
        <p:txBody>
          <a:bodyPr rot="0" vert="horz" wrap="square" lIns="72000" tIns="45720" rIns="91440" bIns="45720" anchor="t" anchorCtr="0">
            <a:spAutoFit/>
          </a:bodyPr>
          <a:lstStyle/>
          <a:p>
            <a:pPr algn="just">
              <a:buNone/>
            </a:pPr>
            <a:r>
              <a:rPr lang="en-US" sz="2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20</a:t>
            </a:r>
            <a:r>
              <a:rPr lang="ja-JP" sz="2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度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09EF83F-FF4D-6B55-DA87-73EF5D3C52ED}"/>
              </a:ext>
            </a:extLst>
          </p:cNvPr>
          <p:cNvSpPr/>
          <p:nvPr/>
        </p:nvSpPr>
        <p:spPr>
          <a:xfrm rot="1041722" flipV="1">
            <a:off x="5153592" y="1969445"/>
            <a:ext cx="704554" cy="78215"/>
          </a:xfrm>
          <a:prstGeom prst="rect">
            <a:avLst/>
          </a:prstGeom>
          <a:solidFill>
            <a:srgbClr val="E7E6E6">
              <a:lumMod val="90000"/>
            </a:srgbClr>
          </a:solidFill>
          <a:ln w="12700" cap="flat" cmpd="sng" algn="ctr">
            <a:solidFill>
              <a:srgbClr val="4472C4">
                <a:shade val="15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43987A6B-F547-1848-F60C-6FCD74E979E3}"/>
              </a:ext>
            </a:extLst>
          </p:cNvPr>
          <p:cNvSpPr/>
          <p:nvPr/>
        </p:nvSpPr>
        <p:spPr>
          <a:xfrm rot="1006041">
            <a:off x="5172495" y="1693038"/>
            <a:ext cx="101084" cy="156430"/>
          </a:xfrm>
          <a:prstGeom prst="ellipse">
            <a:avLst/>
          </a:prstGeom>
          <a:solidFill>
            <a:srgbClr val="4472C4"/>
          </a:solidFill>
          <a:ln w="12700" cap="flat" cmpd="sng" algn="ctr">
            <a:solidFill>
              <a:srgbClr val="4472C4">
                <a:shade val="15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0" name="楕円 9">
            <a:extLst>
              <a:ext uri="{FF2B5EF4-FFF2-40B4-BE49-F238E27FC236}">
                <a16:creationId xmlns:a16="http://schemas.microsoft.com/office/drawing/2014/main" id="{40A41D10-67CC-0EDD-4D38-3247C9CCF8A6}"/>
              </a:ext>
            </a:extLst>
          </p:cNvPr>
          <p:cNvSpPr/>
          <p:nvPr/>
        </p:nvSpPr>
        <p:spPr>
          <a:xfrm rot="1397012">
            <a:off x="5815230" y="1919658"/>
            <a:ext cx="101084" cy="156430"/>
          </a:xfrm>
          <a:prstGeom prst="ellipse">
            <a:avLst/>
          </a:prstGeom>
          <a:solidFill>
            <a:srgbClr val="ED7D31"/>
          </a:solidFill>
          <a:ln w="12700" cap="flat" cmpd="sng" algn="ctr">
            <a:solidFill>
              <a:srgbClr val="4472C4">
                <a:shade val="15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07ECA6C6-556D-7F79-2E9C-C1938ADBD846}"/>
              </a:ext>
            </a:extLst>
          </p:cNvPr>
          <p:cNvCxnSpPr/>
          <p:nvPr/>
        </p:nvCxnSpPr>
        <p:spPr>
          <a:xfrm>
            <a:off x="5047651" y="2154432"/>
            <a:ext cx="7601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6657294C-2C04-B208-1191-C83915C0140A}"/>
              </a:ext>
            </a:extLst>
          </p:cNvPr>
          <p:cNvCxnSpPr/>
          <p:nvPr/>
        </p:nvCxnSpPr>
        <p:spPr>
          <a:xfrm flipH="1" flipV="1">
            <a:off x="5822713" y="1680591"/>
            <a:ext cx="19206" cy="7931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3C8B23CF-1676-6235-797F-03FBB7F99D79}"/>
              </a:ext>
            </a:extLst>
          </p:cNvPr>
          <p:cNvCxnSpPr/>
          <p:nvPr/>
        </p:nvCxnSpPr>
        <p:spPr>
          <a:xfrm>
            <a:off x="5614769" y="2154432"/>
            <a:ext cx="0" cy="2004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EFEC462E-96EE-0A01-9B18-89844A3A308A}"/>
              </a:ext>
            </a:extLst>
          </p:cNvPr>
          <p:cNvCxnSpPr/>
          <p:nvPr/>
        </p:nvCxnSpPr>
        <p:spPr>
          <a:xfrm>
            <a:off x="5614769" y="2339848"/>
            <a:ext cx="216319" cy="0"/>
          </a:xfrm>
          <a:prstGeom prst="line">
            <a:avLst/>
          </a:prstGeom>
          <a:noFill/>
          <a:ln w="6350" cap="flat" cmpd="sng" algn="ctr">
            <a:solidFill>
              <a:srgbClr val="4472C4"/>
            </a:solidFill>
            <a:prstDash val="solid"/>
            <a:miter lim="800000"/>
          </a:ln>
          <a:effectLst/>
        </p:spPr>
      </p:cxnSp>
      <p:sp>
        <p:nvSpPr>
          <p:cNvPr id="15" name="円弧 14">
            <a:extLst>
              <a:ext uri="{FF2B5EF4-FFF2-40B4-BE49-F238E27FC236}">
                <a16:creationId xmlns:a16="http://schemas.microsoft.com/office/drawing/2014/main" id="{765BB700-7FCF-A032-0606-2FA097A615F6}"/>
              </a:ext>
            </a:extLst>
          </p:cNvPr>
          <p:cNvSpPr/>
          <p:nvPr/>
        </p:nvSpPr>
        <p:spPr>
          <a:xfrm rot="17787204" flipH="1">
            <a:off x="5279437" y="1972993"/>
            <a:ext cx="267694" cy="142528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7A56775B-316D-4143-AB68-7F27930D1F5A}"/>
              </a:ext>
            </a:extLst>
          </p:cNvPr>
          <p:cNvCxnSpPr/>
          <p:nvPr/>
        </p:nvCxnSpPr>
        <p:spPr>
          <a:xfrm flipH="1" flipV="1">
            <a:off x="5297341" y="2138123"/>
            <a:ext cx="1096758" cy="979342"/>
          </a:xfrm>
          <a:prstGeom prst="straightConnector1">
            <a:avLst/>
          </a:prstGeom>
          <a:noFill/>
          <a:ln w="6350" cap="flat" cmpd="sng" algn="ctr">
            <a:solidFill>
              <a:srgbClr val="4472C4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75BDDCA0-B1C2-D3BB-2C61-C932EC785492}"/>
              </a:ext>
            </a:extLst>
          </p:cNvPr>
          <p:cNvCxnSpPr/>
          <p:nvPr/>
        </p:nvCxnSpPr>
        <p:spPr>
          <a:xfrm flipH="1" flipV="1">
            <a:off x="7694206" y="1886610"/>
            <a:ext cx="1197842" cy="394381"/>
          </a:xfrm>
          <a:prstGeom prst="line">
            <a:avLst/>
          </a:prstGeom>
          <a:noFill/>
          <a:ln w="6350" cap="flat" cmpd="sng" algn="ctr">
            <a:solidFill>
              <a:srgbClr val="4472C4"/>
            </a:solidFill>
            <a:prstDash val="solid"/>
            <a:miter lim="800000"/>
          </a:ln>
          <a:effectLst/>
        </p:spPr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A8005C04-4A82-DCB3-AC5D-B4A67CCBD145}"/>
              </a:ext>
            </a:extLst>
          </p:cNvPr>
          <p:cNvCxnSpPr/>
          <p:nvPr/>
        </p:nvCxnSpPr>
        <p:spPr>
          <a:xfrm flipV="1">
            <a:off x="8318037" y="2113228"/>
            <a:ext cx="0" cy="1165516"/>
          </a:xfrm>
          <a:prstGeom prst="line">
            <a:avLst/>
          </a:prstGeom>
          <a:noFill/>
          <a:ln w="6350" cap="flat" cmpd="sng" algn="ctr">
            <a:solidFill>
              <a:srgbClr val="4472C4"/>
            </a:solidFill>
            <a:prstDash val="solid"/>
            <a:miter lim="800000"/>
          </a:ln>
          <a:effectLst/>
        </p:spPr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BD1CAE59-5781-4919-664C-22D62CDF17DA}"/>
              </a:ext>
            </a:extLst>
          </p:cNvPr>
          <p:cNvCxnSpPr/>
          <p:nvPr/>
        </p:nvCxnSpPr>
        <p:spPr>
          <a:xfrm flipV="1">
            <a:off x="8034478" y="2092627"/>
            <a:ext cx="264839" cy="893415"/>
          </a:xfrm>
          <a:prstGeom prst="line">
            <a:avLst/>
          </a:prstGeom>
          <a:noFill/>
          <a:ln w="6350" cap="flat" cmpd="sng" algn="ctr">
            <a:solidFill>
              <a:srgbClr val="4472C4"/>
            </a:solidFill>
            <a:prstDash val="solid"/>
            <a:miter lim="800000"/>
          </a:ln>
          <a:effectLst/>
        </p:spPr>
      </p:cxn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E6EF10BD-44CF-D25F-17CD-91D0C0CD6873}"/>
              </a:ext>
            </a:extLst>
          </p:cNvPr>
          <p:cNvCxnSpPr/>
          <p:nvPr/>
        </p:nvCxnSpPr>
        <p:spPr>
          <a:xfrm flipH="1">
            <a:off x="8053381" y="2030822"/>
            <a:ext cx="61661" cy="2015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6772255D-FAF0-1EF4-9DE7-457C6B9E926E}"/>
              </a:ext>
            </a:extLst>
          </p:cNvPr>
          <p:cNvCxnSpPr/>
          <p:nvPr/>
        </p:nvCxnSpPr>
        <p:spPr>
          <a:xfrm>
            <a:off x="8053381" y="2216238"/>
            <a:ext cx="164766" cy="429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楕円 22">
            <a:extLst>
              <a:ext uri="{FF2B5EF4-FFF2-40B4-BE49-F238E27FC236}">
                <a16:creationId xmlns:a16="http://schemas.microsoft.com/office/drawing/2014/main" id="{D1B7E077-1497-1ABB-E6EB-4F5015AF1130}"/>
              </a:ext>
            </a:extLst>
          </p:cNvPr>
          <p:cNvSpPr/>
          <p:nvPr/>
        </p:nvSpPr>
        <p:spPr>
          <a:xfrm>
            <a:off x="8223517" y="3205121"/>
            <a:ext cx="177907" cy="19168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24" name="円弧 23">
            <a:extLst>
              <a:ext uri="{FF2B5EF4-FFF2-40B4-BE49-F238E27FC236}">
                <a16:creationId xmlns:a16="http://schemas.microsoft.com/office/drawing/2014/main" id="{47B58645-D2FE-DE74-891B-C601F9A5D739}"/>
              </a:ext>
            </a:extLst>
          </p:cNvPr>
          <p:cNvSpPr/>
          <p:nvPr/>
        </p:nvSpPr>
        <p:spPr>
          <a:xfrm rot="12650310" flipH="1">
            <a:off x="8110093" y="2339848"/>
            <a:ext cx="224766" cy="79315"/>
          </a:xfrm>
          <a:prstGeom prst="arc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740586BD-E66D-736D-AC44-4D0F5E5B6480}"/>
              </a:ext>
            </a:extLst>
          </p:cNvPr>
          <p:cNvCxnSpPr/>
          <p:nvPr/>
        </p:nvCxnSpPr>
        <p:spPr>
          <a:xfrm flipV="1">
            <a:off x="7353934" y="2529556"/>
            <a:ext cx="913797" cy="452766"/>
          </a:xfrm>
          <a:prstGeom prst="straightConnector1">
            <a:avLst/>
          </a:prstGeom>
          <a:noFill/>
          <a:ln w="6350" cap="flat" cmpd="sng" algn="ctr">
            <a:solidFill>
              <a:srgbClr val="4472C4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D52E2D0F-27D6-9C98-CF4A-72B76406E1EA}"/>
              </a:ext>
            </a:extLst>
          </p:cNvPr>
          <p:cNvCxnSpPr/>
          <p:nvPr/>
        </p:nvCxnSpPr>
        <p:spPr>
          <a:xfrm flipH="1" flipV="1">
            <a:off x="8340879" y="3394829"/>
            <a:ext cx="475627" cy="574177"/>
          </a:xfrm>
          <a:prstGeom prst="straightConnector1">
            <a:avLst/>
          </a:prstGeom>
          <a:noFill/>
          <a:ln w="6350" cap="flat" cmpd="sng" algn="ctr">
            <a:solidFill>
              <a:srgbClr val="4472C4"/>
            </a:solidFill>
            <a:prstDash val="solid"/>
            <a:miter lim="800000"/>
            <a:tailEnd type="triangle"/>
          </a:ln>
          <a:effectLst/>
        </p:spPr>
      </p:cxnSp>
      <p:sp>
        <p:nvSpPr>
          <p:cNvPr id="27" name="テキスト ボックス 2">
            <a:extLst>
              <a:ext uri="{FF2B5EF4-FFF2-40B4-BE49-F238E27FC236}">
                <a16:creationId xmlns:a16="http://schemas.microsoft.com/office/drawing/2014/main" id="{8354BB3F-8E3E-FB71-4012-AFAD4EA485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12027" y="3983138"/>
            <a:ext cx="1981840" cy="82296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buNone/>
            </a:pPr>
            <a:r>
              <a:rPr lang="ja-JP" sz="20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おもり（地平線に対して直角）</a:t>
            </a:r>
          </a:p>
        </p:txBody>
      </p:sp>
    </p:spTree>
    <p:extLst>
      <p:ext uri="{BB962C8B-B14F-4D97-AF65-F5344CB8AC3E}">
        <p14:creationId xmlns:p14="http://schemas.microsoft.com/office/powerpoint/2010/main" val="883100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59A13F-D96D-8645-969F-E9883B32B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>
            <a:extLst>
              <a:ext uri="{FF2B5EF4-FFF2-40B4-BE49-F238E27FC236}">
                <a16:creationId xmlns:a16="http://schemas.microsoft.com/office/drawing/2014/main" id="{1ADD8D53-9A6C-0B52-5EF3-1AB3E2135DA4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27602" y="80181"/>
            <a:ext cx="7772400" cy="720725"/>
          </a:xfrm>
        </p:spPr>
        <p:txBody>
          <a:bodyPr/>
          <a:lstStyle/>
          <a:p>
            <a:pPr eaLnBrk="1" hangingPunct="1"/>
            <a:r>
              <a:rPr lang="ja-JP" altLang="en-US" sz="3200" dirty="0">
                <a:ea typeface="ＭＳ Ｐゴシック" panose="020B0600070205080204" pitchFamily="50" charset="-128"/>
              </a:rPr>
              <a:t>金星の見つけ方　</a:t>
            </a:r>
            <a:r>
              <a:rPr lang="en-US" altLang="ja-JP" sz="3200" dirty="0">
                <a:ea typeface="ＭＳ Ｐゴシック" panose="020B0600070205080204" pitchFamily="50" charset="-128"/>
              </a:rPr>
              <a:t>3</a:t>
            </a:r>
            <a:r>
              <a:rPr lang="ja-JP" altLang="en-US" sz="3200" dirty="0">
                <a:ea typeface="ＭＳ Ｐゴシック" panose="020B0600070205080204" pitchFamily="50" charset="-128"/>
              </a:rPr>
              <a:t>　</a:t>
            </a:r>
            <a:r>
              <a:rPr lang="ja-JP" altLang="en-US" sz="2400" dirty="0">
                <a:ea typeface="ＭＳ Ｐゴシック" panose="020B0600070205080204" pitchFamily="50" charset="-128"/>
              </a:rPr>
              <a:t>太陽の位置の確認</a:t>
            </a:r>
            <a:endParaRPr lang="ja-JP" altLang="en-US" sz="3200" dirty="0">
              <a:ea typeface="ＭＳ Ｐゴシック" panose="020B0600070205080204" pitchFamily="50" charset="-128"/>
            </a:endParaRP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7B1517A-712A-2F8E-A439-241745E5E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latin typeface="游ゴシック" panose="020B0400000000000000" pitchFamily="50" charset="-128"/>
              </a:rPr>
              <a:t>202</a:t>
            </a:r>
            <a:r>
              <a:rPr lang="en-US" altLang="ja-JP" dirty="0">
                <a:latin typeface="游ゴシック" panose="020B0400000000000000" pitchFamily="50" charset="-128"/>
              </a:rPr>
              <a:t>2</a:t>
            </a:r>
            <a:r>
              <a:rPr lang="zh-TW" altLang="en-US" dirty="0">
                <a:latin typeface="游ゴシック" panose="020B0400000000000000" pitchFamily="50" charset="-128"/>
              </a:rPr>
              <a:t>年　日時計</a:t>
            </a:r>
            <a:r>
              <a:rPr lang="en-US" altLang="ja-JP" dirty="0">
                <a:latin typeface="游ゴシック" panose="020B0400000000000000" pitchFamily="50" charset="-128"/>
              </a:rPr>
              <a:t>2</a:t>
            </a:r>
            <a:endParaRPr lang="ja-JP" altLang="en-US" dirty="0">
              <a:latin typeface="游ゴシック" panose="020B0400000000000000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8C1F7AC5-A846-9682-3A76-78930344AAD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950" y="910514"/>
            <a:ext cx="4259146" cy="3598498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BB52EBF2-7E6D-BB3F-68E9-BB98D7357509}"/>
              </a:ext>
            </a:extLst>
          </p:cNvPr>
          <p:cNvGrpSpPr/>
          <p:nvPr/>
        </p:nvGrpSpPr>
        <p:grpSpPr>
          <a:xfrm>
            <a:off x="4991561" y="910514"/>
            <a:ext cx="3870045" cy="2655974"/>
            <a:chOff x="0" y="0"/>
            <a:chExt cx="2653459" cy="1850987"/>
          </a:xfrm>
        </p:grpSpPr>
        <p:sp>
          <p:nvSpPr>
            <p:cNvPr id="5" name="楕円 4">
              <a:extLst>
                <a:ext uri="{FF2B5EF4-FFF2-40B4-BE49-F238E27FC236}">
                  <a16:creationId xmlns:a16="http://schemas.microsoft.com/office/drawing/2014/main" id="{9D4774D3-6A0D-F86E-ECA5-CFE50F070347}"/>
                </a:ext>
              </a:extLst>
            </p:cNvPr>
            <p:cNvSpPr/>
            <p:nvPr/>
          </p:nvSpPr>
          <p:spPr>
            <a:xfrm>
              <a:off x="83127" y="771896"/>
              <a:ext cx="1727200" cy="797560"/>
            </a:xfrm>
            <a:prstGeom prst="ellipse">
              <a:avLst/>
            </a:prstGeom>
            <a:noFill/>
            <a:ln w="9525"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6DBCBDA6-0A13-EFAE-9509-D92E64917B1E}"/>
                </a:ext>
              </a:extLst>
            </p:cNvPr>
            <p:cNvCxnSpPr/>
            <p:nvPr/>
          </p:nvCxnSpPr>
          <p:spPr>
            <a:xfrm flipH="1" flipV="1">
              <a:off x="878774" y="748145"/>
              <a:ext cx="0" cy="833120"/>
            </a:xfrm>
            <a:prstGeom prst="line">
              <a:avLst/>
            </a:prstGeom>
            <a:noFill/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prstDash val="dashDot"/>
              <a:miter lim="800000"/>
            </a:ln>
            <a:effectLst/>
          </p:spPr>
        </p:cxnSp>
        <p:cxnSp>
          <p:nvCxnSpPr>
            <p:cNvPr id="7" name="直線コネクタ 6">
              <a:extLst>
                <a:ext uri="{FF2B5EF4-FFF2-40B4-BE49-F238E27FC236}">
                  <a16:creationId xmlns:a16="http://schemas.microsoft.com/office/drawing/2014/main" id="{DA75C32F-5F35-9BD3-66F2-963997D72FC4}"/>
                </a:ext>
              </a:extLst>
            </p:cNvPr>
            <p:cNvCxnSpPr/>
            <p:nvPr/>
          </p:nvCxnSpPr>
          <p:spPr>
            <a:xfrm flipH="1">
              <a:off x="35626" y="1163782"/>
              <a:ext cx="1626235" cy="0"/>
            </a:xfrm>
            <a:prstGeom prst="line">
              <a:avLst/>
            </a:prstGeom>
            <a:noFill/>
            <a:ln w="9525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dashDot"/>
              <a:miter lim="800000"/>
            </a:ln>
            <a:effectLst/>
          </p:spPr>
        </p:cxn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BD136C27-003D-7B67-59B7-A4BB6BCEFF74}"/>
                </a:ext>
              </a:extLst>
            </p:cNvPr>
            <p:cNvCxnSpPr/>
            <p:nvPr/>
          </p:nvCxnSpPr>
          <p:spPr>
            <a:xfrm flipV="1">
              <a:off x="890649" y="878774"/>
              <a:ext cx="444500" cy="280670"/>
            </a:xfrm>
            <a:prstGeom prst="line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sp>
          <p:nvSpPr>
            <p:cNvPr id="9" name="円弧 8">
              <a:extLst>
                <a:ext uri="{FF2B5EF4-FFF2-40B4-BE49-F238E27FC236}">
                  <a16:creationId xmlns:a16="http://schemas.microsoft.com/office/drawing/2014/main" id="{A4983DF9-AC8D-264C-2DB6-4D16A929B92F}"/>
                </a:ext>
              </a:extLst>
            </p:cNvPr>
            <p:cNvSpPr/>
            <p:nvPr/>
          </p:nvSpPr>
          <p:spPr>
            <a:xfrm>
              <a:off x="0" y="0"/>
              <a:ext cx="1313180" cy="1819275"/>
            </a:xfrm>
            <a:prstGeom prst="arc">
              <a:avLst>
                <a:gd name="adj1" fmla="val 18587413"/>
                <a:gd name="adj2" fmla="val 204591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C05274BB-0944-FE97-52EE-1C464291D0C3}"/>
                </a:ext>
              </a:extLst>
            </p:cNvPr>
            <p:cNvCxnSpPr/>
            <p:nvPr/>
          </p:nvCxnSpPr>
          <p:spPr>
            <a:xfrm flipV="1">
              <a:off x="890649" y="344384"/>
              <a:ext cx="267335" cy="797560"/>
            </a:xfrm>
            <a:prstGeom prst="line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sp>
          <p:nvSpPr>
            <p:cNvPr id="11" name="楕円 10">
              <a:extLst>
                <a:ext uri="{FF2B5EF4-FFF2-40B4-BE49-F238E27FC236}">
                  <a16:creationId xmlns:a16="http://schemas.microsoft.com/office/drawing/2014/main" id="{3428D88C-C59A-13A6-6368-A22F2B6AD627}"/>
                </a:ext>
              </a:extLst>
            </p:cNvPr>
            <p:cNvSpPr/>
            <p:nvPr/>
          </p:nvSpPr>
          <p:spPr>
            <a:xfrm rot="1807421">
              <a:off x="1135330" y="256556"/>
              <a:ext cx="63500" cy="90170"/>
            </a:xfrm>
            <a:prstGeom prst="ellipse">
              <a:avLst/>
            </a:prstGeom>
            <a:solidFill>
              <a:srgbClr val="ED7D31"/>
            </a:solidFill>
            <a:ln w="12700" cap="flat" cmpd="sng" algn="ctr">
              <a:solidFill>
                <a:srgbClr val="4472C4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12" name="テキスト ボックス 2">
              <a:extLst>
                <a:ext uri="{FF2B5EF4-FFF2-40B4-BE49-F238E27FC236}">
                  <a16:creationId xmlns:a16="http://schemas.microsoft.com/office/drawing/2014/main" id="{5806CADD-065B-4E76-2FBA-C734A2FA05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8769" y="463138"/>
              <a:ext cx="388620" cy="235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algn="just">
                <a:buNone/>
              </a:pPr>
              <a:r>
                <a:rPr lang="ja-JP" sz="16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南</a:t>
              </a:r>
            </a:p>
          </p:txBody>
        </p:sp>
        <p:sp>
          <p:nvSpPr>
            <p:cNvPr id="13" name="テキスト ボックス 2">
              <a:extLst>
                <a:ext uri="{FF2B5EF4-FFF2-40B4-BE49-F238E27FC236}">
                  <a16:creationId xmlns:a16="http://schemas.microsoft.com/office/drawing/2014/main" id="{CBE73667-05EB-02BD-C031-CE75B37251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86296" y="1021278"/>
              <a:ext cx="388620" cy="3282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algn="just">
                <a:buNone/>
              </a:pPr>
              <a:r>
                <a:rPr lang="ja-JP" sz="1200" kern="10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西</a:t>
              </a:r>
              <a:endParaRPr lang="ja-JP" sz="1050" kern="10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  <p:sp>
          <p:nvSpPr>
            <p:cNvPr id="14" name="円弧 13">
              <a:extLst>
                <a:ext uri="{FF2B5EF4-FFF2-40B4-BE49-F238E27FC236}">
                  <a16:creationId xmlns:a16="http://schemas.microsoft.com/office/drawing/2014/main" id="{00816AA3-91B3-13FE-5798-A5BCE394CE01}"/>
                </a:ext>
              </a:extLst>
            </p:cNvPr>
            <p:cNvSpPr/>
            <p:nvPr/>
          </p:nvSpPr>
          <p:spPr>
            <a:xfrm rot="3982181" flipH="1">
              <a:off x="815142" y="1057093"/>
              <a:ext cx="241935" cy="167640"/>
            </a:xfrm>
            <a:prstGeom prst="arc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15" name="円弧 14">
              <a:extLst>
                <a:ext uri="{FF2B5EF4-FFF2-40B4-BE49-F238E27FC236}">
                  <a16:creationId xmlns:a16="http://schemas.microsoft.com/office/drawing/2014/main" id="{EB8BC325-6733-56BB-FDD1-D941EBF0D754}"/>
                </a:ext>
              </a:extLst>
            </p:cNvPr>
            <p:cNvSpPr/>
            <p:nvPr/>
          </p:nvSpPr>
          <p:spPr>
            <a:xfrm rot="5400000" flipH="1">
              <a:off x="855469" y="879598"/>
              <a:ext cx="279400" cy="281940"/>
            </a:xfrm>
            <a:prstGeom prst="arc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16" name="テキスト ボックス 2">
              <a:extLst>
                <a:ext uri="{FF2B5EF4-FFF2-40B4-BE49-F238E27FC236}">
                  <a16:creationId xmlns:a16="http://schemas.microsoft.com/office/drawing/2014/main" id="{3EC297B1-95E3-952A-77F3-2B54CA7052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26" y="1615044"/>
              <a:ext cx="1050290" cy="235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0" tIns="45720" rIns="91440" bIns="45720" anchor="t" anchorCtr="0">
              <a:spAutoFit/>
            </a:bodyPr>
            <a:lstStyle/>
            <a:p>
              <a:pPr algn="just">
                <a:buNone/>
              </a:pPr>
              <a:r>
                <a:rPr lang="ja-JP" sz="16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方位角</a:t>
              </a:r>
              <a:r>
                <a:rPr lang="en-US" sz="16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45</a:t>
              </a:r>
              <a:r>
                <a:rPr lang="ja-JP" sz="16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度</a:t>
              </a:r>
            </a:p>
          </p:txBody>
        </p:sp>
        <p:sp>
          <p:nvSpPr>
            <p:cNvPr id="17" name="テキスト ボックス 2">
              <a:extLst>
                <a:ext uri="{FF2B5EF4-FFF2-40B4-BE49-F238E27FC236}">
                  <a16:creationId xmlns:a16="http://schemas.microsoft.com/office/drawing/2014/main" id="{EBD6F681-9655-B1D0-6515-AB3A71A135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3169" y="1591293"/>
              <a:ext cx="1050290" cy="235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0" tIns="45720" rIns="91440" bIns="45720" anchor="t" anchorCtr="0">
              <a:spAutoFit/>
            </a:bodyPr>
            <a:lstStyle/>
            <a:p>
              <a:pPr algn="just">
                <a:buNone/>
              </a:pPr>
              <a:r>
                <a:rPr lang="ja-JP" sz="16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仰角</a:t>
              </a:r>
              <a:r>
                <a:rPr lang="en-US" sz="16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60</a:t>
              </a:r>
              <a:r>
                <a:rPr lang="ja-JP" sz="16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度</a:t>
              </a:r>
            </a:p>
          </p:txBody>
        </p:sp>
        <p:cxnSp>
          <p:nvCxnSpPr>
            <p:cNvPr id="18" name="直線矢印コネクタ 17">
              <a:extLst>
                <a:ext uri="{FF2B5EF4-FFF2-40B4-BE49-F238E27FC236}">
                  <a16:creationId xmlns:a16="http://schemas.microsoft.com/office/drawing/2014/main" id="{7B170F4C-096C-8C37-0830-C049956760EF}"/>
                </a:ext>
              </a:extLst>
            </p:cNvPr>
            <p:cNvCxnSpPr/>
            <p:nvPr/>
          </p:nvCxnSpPr>
          <p:spPr>
            <a:xfrm flipH="1" flipV="1">
              <a:off x="1166256" y="964375"/>
              <a:ext cx="396240" cy="724535"/>
            </a:xfrm>
            <a:prstGeom prst="straightConnector1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9" name="直線矢印コネクタ 18">
              <a:extLst>
                <a:ext uri="{FF2B5EF4-FFF2-40B4-BE49-F238E27FC236}">
                  <a16:creationId xmlns:a16="http://schemas.microsoft.com/office/drawing/2014/main" id="{500EBDF4-639E-4F7C-0786-F099766F1BCB}"/>
                </a:ext>
              </a:extLst>
            </p:cNvPr>
            <p:cNvCxnSpPr/>
            <p:nvPr/>
          </p:nvCxnSpPr>
          <p:spPr>
            <a:xfrm flipV="1">
              <a:off x="308758" y="1059378"/>
              <a:ext cx="565150" cy="613410"/>
            </a:xfrm>
            <a:prstGeom prst="straightConnector1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20" name="テキスト ボックス 2">
              <a:extLst>
                <a:ext uri="{FF2B5EF4-FFF2-40B4-BE49-F238E27FC236}">
                  <a16:creationId xmlns:a16="http://schemas.microsoft.com/office/drawing/2014/main" id="{65575879-8649-CF5A-D239-FEA5D585BF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63782" y="106878"/>
              <a:ext cx="637540" cy="2359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algn="just">
                <a:buNone/>
              </a:pPr>
              <a:r>
                <a:rPr lang="ja-JP" sz="16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太陽</a:t>
              </a: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1A876912-A86E-DD16-74AB-D66037D7B176}"/>
              </a:ext>
            </a:extLst>
          </p:cNvPr>
          <p:cNvGrpSpPr/>
          <p:nvPr/>
        </p:nvGrpSpPr>
        <p:grpSpPr>
          <a:xfrm>
            <a:off x="5244078" y="3994563"/>
            <a:ext cx="3232322" cy="1869554"/>
            <a:chOff x="194709" y="93944"/>
            <a:chExt cx="2079539" cy="1239704"/>
          </a:xfrm>
        </p:grpSpPr>
        <p:sp>
          <p:nvSpPr>
            <p:cNvPr id="22" name="楕円 21">
              <a:extLst>
                <a:ext uri="{FF2B5EF4-FFF2-40B4-BE49-F238E27FC236}">
                  <a16:creationId xmlns:a16="http://schemas.microsoft.com/office/drawing/2014/main" id="{A2DAB3FF-D860-EE6C-0871-4B8B5AD1EE25}"/>
                </a:ext>
              </a:extLst>
            </p:cNvPr>
            <p:cNvSpPr/>
            <p:nvPr/>
          </p:nvSpPr>
          <p:spPr>
            <a:xfrm rot="1416450">
              <a:off x="315933" y="327808"/>
              <a:ext cx="63500" cy="90170"/>
            </a:xfrm>
            <a:prstGeom prst="ellipse">
              <a:avLst/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23" name="楕円 22">
              <a:extLst>
                <a:ext uri="{FF2B5EF4-FFF2-40B4-BE49-F238E27FC236}">
                  <a16:creationId xmlns:a16="http://schemas.microsoft.com/office/drawing/2014/main" id="{76DA6AAA-C036-BF5F-5CFA-FF40B885594E}"/>
                </a:ext>
              </a:extLst>
            </p:cNvPr>
            <p:cNvSpPr/>
            <p:nvPr/>
          </p:nvSpPr>
          <p:spPr>
            <a:xfrm rot="1807421">
              <a:off x="684068" y="517813"/>
              <a:ext cx="63500" cy="90170"/>
            </a:xfrm>
            <a:prstGeom prst="ellipse">
              <a:avLst/>
            </a:prstGeom>
            <a:solidFill>
              <a:srgbClr val="ED7D31"/>
            </a:solidFill>
            <a:ln w="12700" cap="flat" cmpd="sng" algn="ctr">
              <a:solidFill>
                <a:srgbClr val="4472C4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B4A46FA8-E709-D844-10D6-8F2B09C4468B}"/>
                </a:ext>
              </a:extLst>
            </p:cNvPr>
            <p:cNvSpPr/>
            <p:nvPr/>
          </p:nvSpPr>
          <p:spPr>
            <a:xfrm rot="17650857" flipV="1">
              <a:off x="337016" y="612621"/>
              <a:ext cx="214630" cy="45085"/>
            </a:xfrm>
            <a:prstGeom prst="rect">
              <a:avLst/>
            </a:prstGeom>
            <a:solidFill>
              <a:srgbClr val="E7E6E6">
                <a:lumMod val="90000"/>
              </a:srgbClr>
            </a:solidFill>
            <a:ln w="12700" cap="flat" cmpd="sng" algn="ctr">
              <a:solidFill>
                <a:srgbClr val="4472C4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D2946C3C-9DAA-EB31-69AE-98D5FB947738}"/>
                </a:ext>
              </a:extLst>
            </p:cNvPr>
            <p:cNvSpPr/>
            <p:nvPr/>
          </p:nvSpPr>
          <p:spPr>
            <a:xfrm rot="1469679" flipV="1">
              <a:off x="292182" y="506185"/>
              <a:ext cx="442595" cy="45085"/>
            </a:xfrm>
            <a:prstGeom prst="rect">
              <a:avLst/>
            </a:prstGeom>
            <a:solidFill>
              <a:srgbClr val="E7E6E6">
                <a:lumMod val="90000"/>
              </a:srgbClr>
            </a:solidFill>
            <a:ln w="12700" cap="flat" cmpd="sng" algn="ctr">
              <a:solidFill>
                <a:srgbClr val="4472C4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26" name="テキスト ボックス 2">
              <a:extLst>
                <a:ext uri="{FF2B5EF4-FFF2-40B4-BE49-F238E27FC236}">
                  <a16:creationId xmlns:a16="http://schemas.microsoft.com/office/drawing/2014/main" id="{AD9FDA3F-3A33-3BDF-A6A4-A69130FB38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7522" y="403761"/>
              <a:ext cx="637540" cy="2244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algn="just">
                <a:buNone/>
              </a:pPr>
              <a:r>
                <a:rPr lang="ja-JP" sz="16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太陽</a:t>
              </a:r>
            </a:p>
          </p:txBody>
        </p:sp>
        <p:sp>
          <p:nvSpPr>
            <p:cNvPr id="27" name="テキスト ボックス 2">
              <a:extLst>
                <a:ext uri="{FF2B5EF4-FFF2-40B4-BE49-F238E27FC236}">
                  <a16:creationId xmlns:a16="http://schemas.microsoft.com/office/drawing/2014/main" id="{B0692D68-67D5-25FC-CD64-CD04899443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4709" y="93944"/>
              <a:ext cx="637540" cy="2244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algn="just">
                <a:buNone/>
              </a:pPr>
              <a:r>
                <a:rPr lang="ja-JP" sz="16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金星</a:t>
              </a:r>
            </a:p>
          </p:txBody>
        </p:sp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50B6A928-F619-E5B7-5372-D9FF0371A836}"/>
                </a:ext>
              </a:extLst>
            </p:cNvPr>
            <p:cNvCxnSpPr/>
            <p:nvPr/>
          </p:nvCxnSpPr>
          <p:spPr>
            <a:xfrm flipV="1">
              <a:off x="581891" y="570015"/>
              <a:ext cx="0" cy="671830"/>
            </a:xfrm>
            <a:prstGeom prst="line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sp>
          <p:nvSpPr>
            <p:cNvPr id="29" name="楕円 28">
              <a:extLst>
                <a:ext uri="{FF2B5EF4-FFF2-40B4-BE49-F238E27FC236}">
                  <a16:creationId xmlns:a16="http://schemas.microsoft.com/office/drawing/2014/main" id="{F18CD47D-064E-BA5E-F9F6-72C3C440FA0E}"/>
                </a:ext>
              </a:extLst>
            </p:cNvPr>
            <p:cNvSpPr/>
            <p:nvPr/>
          </p:nvSpPr>
          <p:spPr>
            <a:xfrm>
              <a:off x="546265" y="1223158"/>
              <a:ext cx="111760" cy="110490"/>
            </a:xfrm>
            <a:prstGeom prst="ellipse">
              <a:avLst/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30" name="テキスト ボックス 2">
              <a:extLst>
                <a:ext uri="{FF2B5EF4-FFF2-40B4-BE49-F238E27FC236}">
                  <a16:creationId xmlns:a16="http://schemas.microsoft.com/office/drawing/2014/main" id="{AEEA43C7-8BB9-325B-3621-FBFBF26999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5023" y="843148"/>
              <a:ext cx="1419225" cy="224496"/>
            </a:xfrm>
            <a:prstGeom prst="rect">
              <a:avLst/>
            </a:prstGeom>
            <a:noFill/>
            <a:ln w="9525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rot="0" vert="horz" wrap="square" lIns="72000" tIns="45720" rIns="91440" bIns="45720" anchor="t" anchorCtr="0">
              <a:spAutoFit/>
            </a:bodyPr>
            <a:lstStyle/>
            <a:p>
              <a:pPr algn="just">
                <a:buNone/>
              </a:pPr>
              <a:r>
                <a:rPr lang="ja-JP" sz="16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公転角度　</a:t>
              </a:r>
              <a:r>
                <a:rPr lang="en-US" sz="16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20</a:t>
              </a:r>
              <a:r>
                <a:rPr lang="ja-JP" sz="16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度</a:t>
              </a:r>
            </a:p>
          </p:txBody>
        </p:sp>
        <p:cxnSp>
          <p:nvCxnSpPr>
            <p:cNvPr id="31" name="直線コネクタ 30">
              <a:extLst>
                <a:ext uri="{FF2B5EF4-FFF2-40B4-BE49-F238E27FC236}">
                  <a16:creationId xmlns:a16="http://schemas.microsoft.com/office/drawing/2014/main" id="{B3A701C5-962E-7290-FA58-0D650A194838}"/>
                </a:ext>
              </a:extLst>
            </p:cNvPr>
            <p:cNvCxnSpPr/>
            <p:nvPr/>
          </p:nvCxnSpPr>
          <p:spPr>
            <a:xfrm flipV="1">
              <a:off x="427511" y="570015"/>
              <a:ext cx="151130" cy="600710"/>
            </a:xfrm>
            <a:prstGeom prst="line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cxnSp>
          <p:nvCxnSpPr>
            <p:cNvPr id="32" name="直線矢印コネクタ 31">
              <a:extLst>
                <a:ext uri="{FF2B5EF4-FFF2-40B4-BE49-F238E27FC236}">
                  <a16:creationId xmlns:a16="http://schemas.microsoft.com/office/drawing/2014/main" id="{7C96AE18-2A88-C012-E7DD-C3419C6448F4}"/>
                </a:ext>
              </a:extLst>
            </p:cNvPr>
            <p:cNvCxnSpPr/>
            <p:nvPr/>
          </p:nvCxnSpPr>
          <p:spPr>
            <a:xfrm flipH="1" flipV="1">
              <a:off x="548739" y="774370"/>
              <a:ext cx="254000" cy="114300"/>
            </a:xfrm>
            <a:prstGeom prst="straightConnector1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  <a:tailEnd type="triangle"/>
            </a:ln>
            <a:effectLst/>
          </p:spPr>
        </p:cxnSp>
      </p:grpSp>
      <p:sp>
        <p:nvSpPr>
          <p:cNvPr id="33" name="テキスト ボックス 2">
            <a:extLst>
              <a:ext uri="{FF2B5EF4-FFF2-40B4-BE49-F238E27FC236}">
                <a16:creationId xmlns:a16="http://schemas.microsoft.com/office/drawing/2014/main" id="{EB113C79-AE8E-5114-7696-02C12E85A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726" y="4785352"/>
            <a:ext cx="398914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buNone/>
            </a:pPr>
            <a:r>
              <a:rPr lang="ja-JP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図</a:t>
            </a:r>
            <a:r>
              <a:rPr lang="en-US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5</a:t>
            </a:r>
            <a:r>
              <a:rPr lang="ja-JP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en-US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14</a:t>
            </a:r>
            <a:r>
              <a:rPr lang="ja-JP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：</a:t>
            </a:r>
            <a:r>
              <a:rPr lang="en-US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00</a:t>
            </a:r>
            <a:r>
              <a:rPr lang="ja-JP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の太陽の位置</a:t>
            </a:r>
          </a:p>
        </p:txBody>
      </p:sp>
      <p:sp>
        <p:nvSpPr>
          <p:cNvPr id="34" name="テキスト ボックス 2">
            <a:extLst>
              <a:ext uri="{FF2B5EF4-FFF2-40B4-BE49-F238E27FC236}">
                <a16:creationId xmlns:a16="http://schemas.microsoft.com/office/drawing/2014/main" id="{7CD4B87A-ADDF-1BC1-793E-5FE4066D4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3971" y="5868369"/>
            <a:ext cx="711766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/>
            <a:r>
              <a:rPr lang="ja-JP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図</a:t>
            </a:r>
            <a:r>
              <a:rPr lang="en-US" altLang="ja-JP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6</a:t>
            </a:r>
            <a:r>
              <a:rPr lang="ja-JP" altLang="en-US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</a:t>
            </a:r>
            <a:r>
              <a:rPr lang="ja-JP" altLang="ja-JP" dirty="0"/>
              <a:t>赤色フィルターの中心に太陽を導入。公転角度</a:t>
            </a:r>
            <a:r>
              <a:rPr lang="en-US" altLang="ja-JP" dirty="0"/>
              <a:t>20</a:t>
            </a:r>
            <a:r>
              <a:rPr lang="ja-JP" altLang="ja-JP" dirty="0"/>
              <a:t>度に傾けた位置に金星がある。</a:t>
            </a:r>
            <a:endParaRPr lang="ja-JP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416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C536C2-0E7C-7FCF-F7F1-D1147A9634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>
            <a:extLst>
              <a:ext uri="{FF2B5EF4-FFF2-40B4-BE49-F238E27FC236}">
                <a16:creationId xmlns:a16="http://schemas.microsoft.com/office/drawing/2014/main" id="{5DDAB873-7606-A889-81BB-678784B8C732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1951" y="80181"/>
            <a:ext cx="7772400" cy="720725"/>
          </a:xfrm>
        </p:spPr>
        <p:txBody>
          <a:bodyPr/>
          <a:lstStyle/>
          <a:p>
            <a:pPr eaLnBrk="1" hangingPunct="1"/>
            <a:r>
              <a:rPr lang="ja-JP" altLang="en-US" sz="3200" dirty="0">
                <a:ea typeface="ＭＳ Ｐゴシック" panose="020B0600070205080204" pitchFamily="50" charset="-128"/>
              </a:rPr>
              <a:t>金星の見つけ方　</a:t>
            </a:r>
            <a:r>
              <a:rPr lang="en-US" altLang="ja-JP" sz="3200" dirty="0">
                <a:ea typeface="ＭＳ Ｐゴシック" panose="020B0600070205080204" pitchFamily="50" charset="-128"/>
              </a:rPr>
              <a:t>4</a:t>
            </a:r>
            <a:r>
              <a:rPr lang="ja-JP" altLang="en-US" sz="3200" dirty="0">
                <a:ea typeface="ＭＳ Ｐゴシック" panose="020B0600070205080204" pitchFamily="50" charset="-128"/>
              </a:rPr>
              <a:t>　</a:t>
            </a:r>
            <a:r>
              <a:rPr lang="ja-JP" altLang="en-US" sz="2400" dirty="0">
                <a:ea typeface="ＭＳ Ｐゴシック" panose="020B0600070205080204" pitchFamily="50" charset="-128"/>
              </a:rPr>
              <a:t>実際の使用方法</a:t>
            </a:r>
            <a:endParaRPr lang="ja-JP" altLang="en-US" sz="3200" dirty="0">
              <a:ea typeface="ＭＳ Ｐゴシック" panose="020B0600070205080204" pitchFamily="50" charset="-128"/>
            </a:endParaRP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EA8C835-21AF-5E14-7535-380046B7F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latin typeface="游ゴシック" panose="020B0400000000000000" pitchFamily="50" charset="-128"/>
              </a:rPr>
              <a:t>202</a:t>
            </a:r>
            <a:r>
              <a:rPr lang="en-US" altLang="ja-JP" dirty="0">
                <a:latin typeface="游ゴシック" panose="020B0400000000000000" pitchFamily="50" charset="-128"/>
              </a:rPr>
              <a:t>2</a:t>
            </a:r>
            <a:r>
              <a:rPr lang="zh-TW" altLang="en-US" dirty="0">
                <a:latin typeface="游ゴシック" panose="020B0400000000000000" pitchFamily="50" charset="-128"/>
              </a:rPr>
              <a:t>年　日時計</a:t>
            </a:r>
            <a:r>
              <a:rPr lang="en-US" altLang="ja-JP" dirty="0">
                <a:latin typeface="游ゴシック" panose="020B0400000000000000" pitchFamily="50" charset="-128"/>
              </a:rPr>
              <a:t>2</a:t>
            </a:r>
            <a:endParaRPr lang="ja-JP" altLang="en-US" dirty="0">
              <a:latin typeface="游ゴシック" panose="020B0400000000000000" pitchFamily="50" charset="-128"/>
            </a:endParaRPr>
          </a:p>
        </p:txBody>
      </p:sp>
      <p:sp>
        <p:nvSpPr>
          <p:cNvPr id="2" name="テキスト ボックス 2">
            <a:extLst>
              <a:ext uri="{FF2B5EF4-FFF2-40B4-BE49-F238E27FC236}">
                <a16:creationId xmlns:a16="http://schemas.microsoft.com/office/drawing/2014/main" id="{DF74E77B-98C3-CB4B-0130-229073983A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139" y="5268463"/>
            <a:ext cx="6282989" cy="933150"/>
          </a:xfrm>
          <a:prstGeom prst="rect">
            <a:avLst/>
          </a:prstGeom>
          <a:noFill/>
          <a:ln w="9525">
            <a:solidFill>
              <a:srgbClr val="4472C4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just">
              <a:buNone/>
            </a:pPr>
            <a:r>
              <a:rPr lang="ja-JP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治具を手に持って赤色フィルターの中心に太陽を導入し、金星を探す。</a:t>
            </a:r>
          </a:p>
        </p:txBody>
      </p:sp>
      <p:sp>
        <p:nvSpPr>
          <p:cNvPr id="4" name="テキスト ボックス 2">
            <a:extLst>
              <a:ext uri="{FF2B5EF4-FFF2-40B4-BE49-F238E27FC236}">
                <a16:creationId xmlns:a16="http://schemas.microsoft.com/office/drawing/2014/main" id="{92FC7CCC-14F3-74C6-E6C5-3003C25E82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9558" y="4869251"/>
            <a:ext cx="351003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just">
              <a:buNone/>
            </a:pPr>
            <a:r>
              <a:rPr lang="ja-JP" sz="1600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図７　使用方法のイメージ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3226B42-E3CE-26AB-92D1-D0E7DF0D6078}"/>
              </a:ext>
            </a:extLst>
          </p:cNvPr>
          <p:cNvGrpSpPr/>
          <p:nvPr/>
        </p:nvGrpSpPr>
        <p:grpSpPr>
          <a:xfrm>
            <a:off x="881959" y="1653508"/>
            <a:ext cx="6154773" cy="2924302"/>
            <a:chOff x="0" y="0"/>
            <a:chExt cx="4569534" cy="2201883"/>
          </a:xfrm>
        </p:grpSpPr>
        <p:pic>
          <p:nvPicPr>
            <p:cNvPr id="6" name="図 5" descr="図形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AF49CE5-85FA-52AD-4E0F-BDDDF98D1FC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4"/>
                </a:ext>
              </a:extLst>
            </a:blip>
            <a:srcRect l="5951" t="8200" r="66243" b="52571"/>
            <a:stretch>
              <a:fillRect/>
            </a:stretch>
          </p:blipFill>
          <p:spPr bwMode="auto">
            <a:xfrm>
              <a:off x="1009403" y="1211283"/>
              <a:ext cx="935355" cy="99060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図 6" descr="抽象, 挿絵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8A61148-6587-AD7E-AF04-0B28DFEBCE9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6"/>
                </a:ext>
              </a:extLst>
            </a:blip>
            <a:srcRect r="68191"/>
            <a:stretch>
              <a:fillRect/>
            </a:stretch>
          </p:blipFill>
          <p:spPr bwMode="auto">
            <a:xfrm>
              <a:off x="1781299" y="997527"/>
              <a:ext cx="285750" cy="46037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92E51E98-B313-0804-A73A-C470C8454D1F}"/>
                </a:ext>
              </a:extLst>
            </p:cNvPr>
            <p:cNvSpPr/>
            <p:nvPr/>
          </p:nvSpPr>
          <p:spPr>
            <a:xfrm rot="1882461">
              <a:off x="2035629" y="610590"/>
              <a:ext cx="270241" cy="313763"/>
            </a:xfrm>
            <a:prstGeom prst="rect">
              <a:avLst/>
            </a:prstGeom>
            <a:solidFill>
              <a:srgbClr val="E7E6E6">
                <a:lumMod val="90000"/>
              </a:srgbClr>
            </a:solidFill>
            <a:ln w="12700" cap="flat" cmpd="sng" algn="ctr">
              <a:solidFill>
                <a:srgbClr val="4472C4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C6BCF645-19F3-AD70-F4B9-F3E6BD7B4B57}"/>
                </a:ext>
              </a:extLst>
            </p:cNvPr>
            <p:cNvSpPr/>
            <p:nvPr/>
          </p:nvSpPr>
          <p:spPr>
            <a:xfrm rot="1641264" flipV="1">
              <a:off x="0" y="603662"/>
              <a:ext cx="4569534" cy="45719"/>
            </a:xfrm>
            <a:prstGeom prst="rect">
              <a:avLst/>
            </a:prstGeom>
            <a:solidFill>
              <a:srgbClr val="E7E6E6">
                <a:lumMod val="90000"/>
              </a:srgbClr>
            </a:solidFill>
            <a:ln w="12700" cap="flat" cmpd="sng" algn="ctr">
              <a:solidFill>
                <a:srgbClr val="4472C4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4A0DB7FC-CAE1-59F6-6221-4851DC373382}"/>
                </a:ext>
              </a:extLst>
            </p:cNvPr>
            <p:cNvSpPr/>
            <p:nvPr/>
          </p:nvSpPr>
          <p:spPr>
            <a:xfrm rot="1778032">
              <a:off x="1936420" y="581891"/>
              <a:ext cx="45719" cy="1118643"/>
            </a:xfrm>
            <a:prstGeom prst="rect">
              <a:avLst/>
            </a:prstGeom>
            <a:solidFill>
              <a:srgbClr val="E7E6E6">
                <a:lumMod val="90000"/>
              </a:srgbClr>
            </a:solidFill>
            <a:ln w="12700" cap="flat" cmpd="sng" algn="ctr">
              <a:solidFill>
                <a:srgbClr val="4472C4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11" name="楕円 10">
              <a:extLst>
                <a:ext uri="{FF2B5EF4-FFF2-40B4-BE49-F238E27FC236}">
                  <a16:creationId xmlns:a16="http://schemas.microsoft.com/office/drawing/2014/main" id="{172C37A7-38F5-F9E7-E3C7-D6BD7BD8DD62}"/>
                </a:ext>
              </a:extLst>
            </p:cNvPr>
            <p:cNvSpPr/>
            <p:nvPr/>
          </p:nvSpPr>
          <p:spPr>
            <a:xfrm rot="1416450">
              <a:off x="1954728" y="327808"/>
              <a:ext cx="63500" cy="90170"/>
            </a:xfrm>
            <a:prstGeom prst="ellipse">
              <a:avLst/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12" name="楕円 11">
              <a:extLst>
                <a:ext uri="{FF2B5EF4-FFF2-40B4-BE49-F238E27FC236}">
                  <a16:creationId xmlns:a16="http://schemas.microsoft.com/office/drawing/2014/main" id="{E3B4D45C-3FD6-60C3-0EDA-527E31F16338}"/>
                </a:ext>
              </a:extLst>
            </p:cNvPr>
            <p:cNvSpPr/>
            <p:nvPr/>
          </p:nvSpPr>
          <p:spPr>
            <a:xfrm rot="1807421">
              <a:off x="2631622" y="672193"/>
              <a:ext cx="63500" cy="90170"/>
            </a:xfrm>
            <a:prstGeom prst="ellipse">
              <a:avLst/>
            </a:prstGeom>
            <a:solidFill>
              <a:srgbClr val="ED7D31"/>
            </a:solidFill>
            <a:ln w="12700" cap="flat" cmpd="sng" algn="ctr">
              <a:solidFill>
                <a:srgbClr val="4472C4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13" name="四角形: 角を丸くする 12">
              <a:extLst>
                <a:ext uri="{FF2B5EF4-FFF2-40B4-BE49-F238E27FC236}">
                  <a16:creationId xmlns:a16="http://schemas.microsoft.com/office/drawing/2014/main" id="{8753237F-283B-5A72-FAD6-86D3937E6526}"/>
                </a:ext>
              </a:extLst>
            </p:cNvPr>
            <p:cNvSpPr/>
            <p:nvPr/>
          </p:nvSpPr>
          <p:spPr>
            <a:xfrm rot="1796293">
              <a:off x="2413165" y="867146"/>
              <a:ext cx="446227" cy="307238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0B895169-3A37-3EFD-2D68-4980C3479047}"/>
                </a:ext>
              </a:extLst>
            </p:cNvPr>
            <p:cNvCxnSpPr/>
            <p:nvPr/>
          </p:nvCxnSpPr>
          <p:spPr>
            <a:xfrm>
              <a:off x="2683824" y="855023"/>
              <a:ext cx="0" cy="78370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楕円 14">
              <a:extLst>
                <a:ext uri="{FF2B5EF4-FFF2-40B4-BE49-F238E27FC236}">
                  <a16:creationId xmlns:a16="http://schemas.microsoft.com/office/drawing/2014/main" id="{1910B6DC-4949-73D1-46B6-FC00E71E4CE8}"/>
                </a:ext>
              </a:extLst>
            </p:cNvPr>
            <p:cNvSpPr/>
            <p:nvPr/>
          </p:nvSpPr>
          <p:spPr>
            <a:xfrm>
              <a:off x="2636322" y="1520042"/>
              <a:ext cx="120650" cy="12280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2CD142D7-0684-6EC0-3E07-C41BA52D6235}"/>
                </a:ext>
              </a:extLst>
            </p:cNvPr>
            <p:cNvCxnSpPr/>
            <p:nvPr/>
          </p:nvCxnSpPr>
          <p:spPr>
            <a:xfrm flipH="1">
              <a:off x="2541320" y="855023"/>
              <a:ext cx="139700" cy="2730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テキスト ボックス 2">
              <a:extLst>
                <a:ext uri="{FF2B5EF4-FFF2-40B4-BE49-F238E27FC236}">
                  <a16:creationId xmlns:a16="http://schemas.microsoft.com/office/drawing/2014/main" id="{BD5D0A0C-2088-A4D4-A082-5F33D2E8C0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312" y="1769423"/>
              <a:ext cx="1419225" cy="254918"/>
            </a:xfrm>
            <a:prstGeom prst="rect">
              <a:avLst/>
            </a:prstGeom>
            <a:noFill/>
            <a:ln w="9525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rot="0" vert="horz" wrap="square" lIns="72000" tIns="45720" rIns="91440" bIns="45720" anchor="t" anchorCtr="0">
              <a:spAutoFit/>
            </a:bodyPr>
            <a:lstStyle/>
            <a:p>
              <a:pPr algn="just">
                <a:buNone/>
              </a:pPr>
              <a:r>
                <a:rPr lang="ja-JP" sz="16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公転角度　</a:t>
              </a:r>
              <a:r>
                <a:rPr lang="en-US" sz="16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20</a:t>
              </a:r>
              <a:r>
                <a:rPr lang="ja-JP" sz="16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度</a:t>
              </a:r>
            </a:p>
          </p:txBody>
        </p:sp>
        <p:sp>
          <p:nvSpPr>
            <p:cNvPr id="18" name="円弧 17">
              <a:extLst>
                <a:ext uri="{FF2B5EF4-FFF2-40B4-BE49-F238E27FC236}">
                  <a16:creationId xmlns:a16="http://schemas.microsoft.com/office/drawing/2014/main" id="{88E49E41-4001-0A3C-B6FB-3E1D615B5AB5}"/>
                </a:ext>
              </a:extLst>
            </p:cNvPr>
            <p:cNvSpPr/>
            <p:nvPr/>
          </p:nvSpPr>
          <p:spPr>
            <a:xfrm rot="12650310" flipH="1">
              <a:off x="2541320" y="1009403"/>
              <a:ext cx="141196" cy="45719"/>
            </a:xfrm>
            <a:prstGeom prst="arc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cxnSp>
          <p:nvCxnSpPr>
            <p:cNvPr id="19" name="直線矢印コネクタ 18">
              <a:extLst>
                <a:ext uri="{FF2B5EF4-FFF2-40B4-BE49-F238E27FC236}">
                  <a16:creationId xmlns:a16="http://schemas.microsoft.com/office/drawing/2014/main" id="{2932ACB6-83F0-A66F-2057-EF08A2BA56F6}"/>
                </a:ext>
              </a:extLst>
            </p:cNvPr>
            <p:cNvCxnSpPr/>
            <p:nvPr/>
          </p:nvCxnSpPr>
          <p:spPr>
            <a:xfrm flipV="1">
              <a:off x="2351315" y="1083129"/>
              <a:ext cx="275590" cy="683895"/>
            </a:xfrm>
            <a:prstGeom prst="straightConnector1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20" name="テキスト ボックス 2">
              <a:extLst>
                <a:ext uri="{FF2B5EF4-FFF2-40B4-BE49-F238E27FC236}">
                  <a16:creationId xmlns:a16="http://schemas.microsoft.com/office/drawing/2014/main" id="{66C67E5D-3F76-1E82-5D96-A3CE6C39A04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19450" y="522514"/>
              <a:ext cx="637540" cy="254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algn="just">
                <a:buNone/>
              </a:pPr>
              <a:r>
                <a:rPr lang="ja-JP" sz="16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太陽</a:t>
              </a:r>
            </a:p>
          </p:txBody>
        </p:sp>
        <p:sp>
          <p:nvSpPr>
            <p:cNvPr id="21" name="テキスト ボックス 2">
              <a:extLst>
                <a:ext uri="{FF2B5EF4-FFF2-40B4-BE49-F238E27FC236}">
                  <a16:creationId xmlns:a16="http://schemas.microsoft.com/office/drawing/2014/main" id="{94BFC7A8-5A45-43DB-495B-090AB98898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21922" y="0"/>
              <a:ext cx="637540" cy="2549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algn="just">
                <a:buNone/>
              </a:pPr>
              <a:r>
                <a:rPr lang="ja-JP" sz="160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rPr>
                <a:t>金星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67325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F8F29-4F9D-759E-DB94-CCF5A953A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>
            <a:extLst>
              <a:ext uri="{FF2B5EF4-FFF2-40B4-BE49-F238E27FC236}">
                <a16:creationId xmlns:a16="http://schemas.microsoft.com/office/drawing/2014/main" id="{1EAD4349-B4CA-97E2-EB65-D1CCC484E9A1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61951" y="80181"/>
            <a:ext cx="7772400" cy="720725"/>
          </a:xfrm>
        </p:spPr>
        <p:txBody>
          <a:bodyPr/>
          <a:lstStyle/>
          <a:p>
            <a:pPr eaLnBrk="1" hangingPunct="1"/>
            <a:r>
              <a:rPr lang="ja-JP" altLang="en-US" sz="3200" dirty="0">
                <a:ea typeface="ＭＳ Ｐゴシック" panose="020B0600070205080204" pitchFamily="50" charset="-128"/>
              </a:rPr>
              <a:t>道具の特徴など</a:t>
            </a: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2F81841-69FB-5D62-44F3-0408FEE2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latin typeface="游ゴシック" panose="020B0400000000000000" pitchFamily="50" charset="-128"/>
              </a:rPr>
              <a:t>202</a:t>
            </a:r>
            <a:r>
              <a:rPr lang="en-US" altLang="ja-JP" dirty="0">
                <a:latin typeface="游ゴシック" panose="020B0400000000000000" pitchFamily="50" charset="-128"/>
              </a:rPr>
              <a:t>2</a:t>
            </a:r>
            <a:r>
              <a:rPr lang="zh-TW" altLang="en-US" dirty="0">
                <a:latin typeface="游ゴシック" panose="020B0400000000000000" pitchFamily="50" charset="-128"/>
              </a:rPr>
              <a:t>年　日時計</a:t>
            </a:r>
            <a:r>
              <a:rPr lang="en-US" altLang="ja-JP" dirty="0">
                <a:latin typeface="游ゴシック" panose="020B0400000000000000" pitchFamily="50" charset="-128"/>
              </a:rPr>
              <a:t>2</a:t>
            </a:r>
            <a:endParaRPr lang="ja-JP" altLang="en-US" dirty="0">
              <a:latin typeface="游ゴシック" panose="020B0400000000000000" pitchFamily="50" charset="-128"/>
            </a:endParaRP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918DBCF1-F04A-E35B-5E1C-3C8F70EE9F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802" y="1043431"/>
            <a:ext cx="5675080" cy="1200329"/>
          </a:xfrm>
          <a:prstGeom prst="rect">
            <a:avLst/>
          </a:prstGeom>
          <a:noFill/>
          <a:ln w="158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444500" indent="-444500" eaLnBrk="1" hangingPunct="1">
              <a:spcBef>
                <a:spcPct val="50000"/>
              </a:spcBef>
            </a:pPr>
            <a:r>
              <a:rPr lang="ja-JP" altLang="en-US" dirty="0"/>
              <a:t>１．空が明るいときから、金星などを観察できる。→夕方の天体観測会で暗くなる前に観察ができる。</a:t>
            </a:r>
            <a:endParaRPr lang="ja-JP" altLang="ja-JP" dirty="0"/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400B238D-4057-C13A-E886-242CADA9A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803" y="2472365"/>
            <a:ext cx="5675080" cy="1200329"/>
          </a:xfrm>
          <a:prstGeom prst="rect">
            <a:avLst/>
          </a:prstGeom>
          <a:noFill/>
          <a:ln w="158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444500" indent="-444500" eaLnBrk="1" hangingPunct="1">
              <a:spcBef>
                <a:spcPct val="50000"/>
              </a:spcBef>
            </a:pPr>
            <a:r>
              <a:rPr lang="ja-JP" altLang="en-US" dirty="0"/>
              <a:t>２．北の方角、角度などを計算して望遠鏡をセットする準備が不要。→簡単で大まかな位置がわかる。</a:t>
            </a:r>
            <a:endParaRPr lang="ja-JP" altLang="ja-JP" dirty="0"/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2C45420-91F9-6783-C393-A83875BDE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54" y="3931861"/>
            <a:ext cx="5843161" cy="1200329"/>
          </a:xfrm>
          <a:prstGeom prst="rect">
            <a:avLst/>
          </a:prstGeom>
          <a:noFill/>
          <a:ln w="1587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444500" indent="-444500" eaLnBrk="1" hangingPunct="1">
              <a:spcBef>
                <a:spcPct val="50000"/>
              </a:spcBef>
            </a:pPr>
            <a:r>
              <a:rPr lang="ja-JP" altLang="en-US" dirty="0"/>
              <a:t>３．道具で実際の見たい方向の場所を示す→写真やスマホ画面と異なり、実際の空を見ながら体験できる。</a:t>
            </a:r>
            <a:endParaRPr lang="ja-JP" altLang="ja-JP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CD0BBB5C-F4C5-BD8D-DB3B-7E78C007555E}"/>
              </a:ext>
            </a:extLst>
          </p:cNvPr>
          <p:cNvGrpSpPr/>
          <p:nvPr/>
        </p:nvGrpSpPr>
        <p:grpSpPr>
          <a:xfrm>
            <a:off x="6111605" y="1194333"/>
            <a:ext cx="2991939" cy="1714030"/>
            <a:chOff x="0" y="327808"/>
            <a:chExt cx="4569534" cy="1874075"/>
          </a:xfrm>
        </p:grpSpPr>
        <p:pic>
          <p:nvPicPr>
            <p:cNvPr id="7" name="図 6" descr="図形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D01829E-FF00-EF3F-A174-5AF40B71456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4"/>
                </a:ext>
              </a:extLst>
            </a:blip>
            <a:srcRect l="5951" t="8200" r="66243" b="52571"/>
            <a:stretch>
              <a:fillRect/>
            </a:stretch>
          </p:blipFill>
          <p:spPr bwMode="auto">
            <a:xfrm>
              <a:off x="1009403" y="1211283"/>
              <a:ext cx="935355" cy="99060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図 7" descr="抽象, 挿絵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EF0A71E0-BD74-298C-E049-77CA0605629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6"/>
                </a:ext>
              </a:extLst>
            </a:blip>
            <a:srcRect r="68191"/>
            <a:stretch>
              <a:fillRect/>
            </a:stretch>
          </p:blipFill>
          <p:spPr bwMode="auto">
            <a:xfrm>
              <a:off x="1781299" y="997527"/>
              <a:ext cx="285750" cy="460375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6B0DD30D-FBED-E236-1179-6D7E40D433FC}"/>
                </a:ext>
              </a:extLst>
            </p:cNvPr>
            <p:cNvSpPr/>
            <p:nvPr/>
          </p:nvSpPr>
          <p:spPr>
            <a:xfrm rot="1882461">
              <a:off x="2035629" y="610590"/>
              <a:ext cx="270241" cy="313763"/>
            </a:xfrm>
            <a:prstGeom prst="rect">
              <a:avLst/>
            </a:prstGeom>
            <a:solidFill>
              <a:srgbClr val="E7E6E6">
                <a:lumMod val="90000"/>
              </a:srgbClr>
            </a:solidFill>
            <a:ln w="12700" cap="flat" cmpd="sng" algn="ctr">
              <a:solidFill>
                <a:srgbClr val="4472C4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D021381B-16F3-3D77-954B-8A3D2AC9023D}"/>
                </a:ext>
              </a:extLst>
            </p:cNvPr>
            <p:cNvSpPr/>
            <p:nvPr/>
          </p:nvSpPr>
          <p:spPr>
            <a:xfrm rot="1641264" flipV="1">
              <a:off x="0" y="603662"/>
              <a:ext cx="4569534" cy="45719"/>
            </a:xfrm>
            <a:prstGeom prst="rect">
              <a:avLst/>
            </a:prstGeom>
            <a:solidFill>
              <a:srgbClr val="E7E6E6">
                <a:lumMod val="90000"/>
              </a:srgbClr>
            </a:solidFill>
            <a:ln w="12700" cap="flat" cmpd="sng" algn="ctr">
              <a:solidFill>
                <a:srgbClr val="4472C4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D743A9C2-64DF-04D6-B9FB-2D022954D80F}"/>
                </a:ext>
              </a:extLst>
            </p:cNvPr>
            <p:cNvSpPr/>
            <p:nvPr/>
          </p:nvSpPr>
          <p:spPr>
            <a:xfrm rot="1778032">
              <a:off x="1936420" y="581891"/>
              <a:ext cx="45719" cy="1118643"/>
            </a:xfrm>
            <a:prstGeom prst="rect">
              <a:avLst/>
            </a:prstGeom>
            <a:solidFill>
              <a:srgbClr val="E7E6E6">
                <a:lumMod val="90000"/>
              </a:srgbClr>
            </a:solidFill>
            <a:ln w="12700" cap="flat" cmpd="sng" algn="ctr">
              <a:solidFill>
                <a:srgbClr val="4472C4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12" name="楕円 11">
              <a:extLst>
                <a:ext uri="{FF2B5EF4-FFF2-40B4-BE49-F238E27FC236}">
                  <a16:creationId xmlns:a16="http://schemas.microsoft.com/office/drawing/2014/main" id="{29BC71FA-8D36-914B-4D97-4928A705A404}"/>
                </a:ext>
              </a:extLst>
            </p:cNvPr>
            <p:cNvSpPr/>
            <p:nvPr/>
          </p:nvSpPr>
          <p:spPr>
            <a:xfrm rot="1416450">
              <a:off x="1954728" y="327808"/>
              <a:ext cx="63500" cy="90170"/>
            </a:xfrm>
            <a:prstGeom prst="ellipse">
              <a:avLst/>
            </a:prstGeom>
            <a:solidFill>
              <a:srgbClr val="4472C4"/>
            </a:solidFill>
            <a:ln w="12700" cap="flat" cmpd="sng" algn="ctr">
              <a:solidFill>
                <a:srgbClr val="4472C4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13" name="楕円 12">
              <a:extLst>
                <a:ext uri="{FF2B5EF4-FFF2-40B4-BE49-F238E27FC236}">
                  <a16:creationId xmlns:a16="http://schemas.microsoft.com/office/drawing/2014/main" id="{EC86D90F-8BCC-0418-1A5E-1FB7783F5147}"/>
                </a:ext>
              </a:extLst>
            </p:cNvPr>
            <p:cNvSpPr/>
            <p:nvPr/>
          </p:nvSpPr>
          <p:spPr>
            <a:xfrm rot="1807421">
              <a:off x="2631622" y="672193"/>
              <a:ext cx="63500" cy="90170"/>
            </a:xfrm>
            <a:prstGeom prst="ellipse">
              <a:avLst/>
            </a:prstGeom>
            <a:solidFill>
              <a:srgbClr val="ED7D31"/>
            </a:solidFill>
            <a:ln w="12700" cap="flat" cmpd="sng" algn="ctr">
              <a:solidFill>
                <a:srgbClr val="4472C4">
                  <a:shade val="15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6DBC7315-E964-FCAE-5C01-597894336F65}"/>
                </a:ext>
              </a:extLst>
            </p:cNvPr>
            <p:cNvSpPr/>
            <p:nvPr/>
          </p:nvSpPr>
          <p:spPr>
            <a:xfrm rot="1796293">
              <a:off x="2413165" y="867146"/>
              <a:ext cx="446227" cy="307238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cxnSp>
          <p:nvCxnSpPr>
            <p:cNvPr id="15" name="直線コネクタ 14">
              <a:extLst>
                <a:ext uri="{FF2B5EF4-FFF2-40B4-BE49-F238E27FC236}">
                  <a16:creationId xmlns:a16="http://schemas.microsoft.com/office/drawing/2014/main" id="{778231B2-FE9A-6A0F-397F-BECF3F569B20}"/>
                </a:ext>
              </a:extLst>
            </p:cNvPr>
            <p:cNvCxnSpPr/>
            <p:nvPr/>
          </p:nvCxnSpPr>
          <p:spPr>
            <a:xfrm>
              <a:off x="2683824" y="855023"/>
              <a:ext cx="0" cy="78370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楕円 15">
              <a:extLst>
                <a:ext uri="{FF2B5EF4-FFF2-40B4-BE49-F238E27FC236}">
                  <a16:creationId xmlns:a16="http://schemas.microsoft.com/office/drawing/2014/main" id="{AE10D68A-A9A2-FF70-DBEC-0F35D6305AFC}"/>
                </a:ext>
              </a:extLst>
            </p:cNvPr>
            <p:cNvSpPr/>
            <p:nvPr/>
          </p:nvSpPr>
          <p:spPr>
            <a:xfrm>
              <a:off x="2636322" y="1520042"/>
              <a:ext cx="120650" cy="122801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7363DF29-CA11-9419-7F69-26354189C252}"/>
                </a:ext>
              </a:extLst>
            </p:cNvPr>
            <p:cNvCxnSpPr/>
            <p:nvPr/>
          </p:nvCxnSpPr>
          <p:spPr>
            <a:xfrm flipH="1">
              <a:off x="2541320" y="855023"/>
              <a:ext cx="139700" cy="27305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円弧 18">
              <a:extLst>
                <a:ext uri="{FF2B5EF4-FFF2-40B4-BE49-F238E27FC236}">
                  <a16:creationId xmlns:a16="http://schemas.microsoft.com/office/drawing/2014/main" id="{5C821207-AD6E-D2FE-7321-FF9F5F4C8CD6}"/>
                </a:ext>
              </a:extLst>
            </p:cNvPr>
            <p:cNvSpPr/>
            <p:nvPr/>
          </p:nvSpPr>
          <p:spPr>
            <a:xfrm rot="12650310" flipH="1">
              <a:off x="2541320" y="1009403"/>
              <a:ext cx="141196" cy="45719"/>
            </a:xfrm>
            <a:prstGeom prst="arc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/>
            </a:p>
          </p:txBody>
        </p:sp>
        <p:cxnSp>
          <p:nvCxnSpPr>
            <p:cNvPr id="20" name="直線矢印コネクタ 19">
              <a:extLst>
                <a:ext uri="{FF2B5EF4-FFF2-40B4-BE49-F238E27FC236}">
                  <a16:creationId xmlns:a16="http://schemas.microsoft.com/office/drawing/2014/main" id="{EF60A949-56D3-6D1F-6B13-F99163B4547E}"/>
                </a:ext>
              </a:extLst>
            </p:cNvPr>
            <p:cNvCxnSpPr/>
            <p:nvPr/>
          </p:nvCxnSpPr>
          <p:spPr>
            <a:xfrm flipV="1">
              <a:off x="2351315" y="1083129"/>
              <a:ext cx="275590" cy="683895"/>
            </a:xfrm>
            <a:prstGeom prst="straightConnector1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05740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368966"/>
            <a:ext cx="7772400" cy="720725"/>
          </a:xfrm>
        </p:spPr>
        <p:txBody>
          <a:bodyPr/>
          <a:lstStyle/>
          <a:p>
            <a:pPr eaLnBrk="1" hangingPunct="1"/>
            <a:r>
              <a:rPr lang="ja-JP" altLang="en-US" sz="3200" dirty="0">
                <a:ea typeface="ＭＳ Ｐゴシック" panose="020B0600070205080204" pitchFamily="50" charset="-128"/>
              </a:rPr>
              <a:t>空様式　</a:t>
            </a:r>
            <a:r>
              <a:rPr lang="en-US" altLang="ja-JP" sz="3200" dirty="0">
                <a:ea typeface="ＭＳ Ｐゴシック" panose="020B0600070205080204" pitchFamily="50" charset="-128"/>
              </a:rPr>
              <a:t>1</a:t>
            </a:r>
            <a:endParaRPr lang="ja-JP" altLang="en-US" sz="3200" dirty="0">
              <a:ea typeface="ＭＳ Ｐゴシック" panose="020B0600070205080204" pitchFamily="50" charset="-128"/>
            </a:endParaRP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E66E216-8DF0-4D7E-8ED1-396551B32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>
                <a:latin typeface="游ゴシック" panose="020B0400000000000000" pitchFamily="50" charset="-128"/>
              </a:rPr>
              <a:t>202</a:t>
            </a:r>
            <a:r>
              <a:rPr lang="en-US" altLang="ja-JP" dirty="0">
                <a:latin typeface="游ゴシック" panose="020B0400000000000000" pitchFamily="50" charset="-128"/>
              </a:rPr>
              <a:t>2</a:t>
            </a:r>
            <a:r>
              <a:rPr lang="zh-TW" altLang="en-US" dirty="0">
                <a:latin typeface="游ゴシック" panose="020B0400000000000000" pitchFamily="50" charset="-128"/>
              </a:rPr>
              <a:t>年　日時計</a:t>
            </a:r>
            <a:r>
              <a:rPr lang="en-US" altLang="ja-JP" dirty="0">
                <a:latin typeface="游ゴシック" panose="020B0400000000000000" pitchFamily="50" charset="-128"/>
              </a:rPr>
              <a:t>2</a:t>
            </a:r>
            <a:endParaRPr lang="ja-JP" altLang="en-US" dirty="0">
              <a:latin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28835424"/>
      </p:ext>
    </p:extLst>
  </p:cSld>
  <p:clrMapOvr>
    <a:masterClrMapping/>
  </p:clrMapOvr>
</p:sld>
</file>

<file path=ppt/theme/theme1.xml><?xml version="1.0" encoding="utf-8"?>
<a:theme xmlns:a="http://schemas.openxmlformats.org/drawingml/2006/main" name="4_natural4-s-1">
  <a:themeElements>
    <a:clrScheme name="natural4-s-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natural4-s-1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natural4-s-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al4-s-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al4-s-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al4-s-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al4-s-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al4-s-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al4-s-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al4-s-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al4-s-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al4-s-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al4-s-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al4-s-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D:\精一ドキュメントデータファイル\業務県リハ等\現任研修編成25年1月\natural4-s-1.pot</Template>
  <TotalTime>82566</TotalTime>
  <Words>399</Words>
  <Application>Microsoft Office PowerPoint</Application>
  <PresentationFormat>画面に合わせる (4:3)</PresentationFormat>
  <Paragraphs>69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7</vt:i4>
      </vt:variant>
    </vt:vector>
  </HeadingPairs>
  <TitlesOfParts>
    <vt:vector size="15" baseType="lpstr">
      <vt:lpstr>ＭＳ Ｐゴシック</vt:lpstr>
      <vt:lpstr>ＭＳ 明朝</vt:lpstr>
      <vt:lpstr>游ゴシック</vt:lpstr>
      <vt:lpstr>游ゴシック Light</vt:lpstr>
      <vt:lpstr>Arial</vt:lpstr>
      <vt:lpstr>Century</vt:lpstr>
      <vt:lpstr>4_natural4-s-1</vt:lpstr>
      <vt:lpstr>デザインの設定</vt:lpstr>
      <vt:lpstr>昼間の金星を探す道具 </vt:lpstr>
      <vt:lpstr>金星の見つけ方　１　離角の計算</vt:lpstr>
      <vt:lpstr>金星の見つけ方　2　公転角度の計算</vt:lpstr>
      <vt:lpstr>金星の見つけ方　3　太陽の位置の確認</vt:lpstr>
      <vt:lpstr>金星の見つけ方　4　実際の使用方法</vt:lpstr>
      <vt:lpstr>道具の特徴など</vt:lpstr>
      <vt:lpstr>空様式　1</vt:lpstr>
    </vt:vector>
  </TitlesOfParts>
  <Company>MouseComputer 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stakemura</dc:creator>
  <cp:lastModifiedBy>user</cp:lastModifiedBy>
  <cp:revision>1305</cp:revision>
  <cp:lastPrinted>2017-07-14T06:02:25Z</cp:lastPrinted>
  <dcterms:created xsi:type="dcterms:W3CDTF">2012-12-31T00:15:14Z</dcterms:created>
  <dcterms:modified xsi:type="dcterms:W3CDTF">2026-03-09T02:57:43Z</dcterms:modified>
</cp:coreProperties>
</file>