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706" r:id="rId1"/>
    <p:sldMasterId id="2147483709" r:id="rId2"/>
  </p:sldMasterIdLst>
  <p:notesMasterIdLst>
    <p:notesMasterId r:id="rId26"/>
  </p:notesMasterIdLst>
  <p:handoutMasterIdLst>
    <p:handoutMasterId r:id="rId27"/>
  </p:handoutMasterIdLst>
  <p:sldIdLst>
    <p:sldId id="517" r:id="rId3"/>
    <p:sldId id="510" r:id="rId4"/>
    <p:sldId id="541" r:id="rId5"/>
    <p:sldId id="542" r:id="rId6"/>
    <p:sldId id="543" r:id="rId7"/>
    <p:sldId id="518" r:id="rId8"/>
    <p:sldId id="528" r:id="rId9"/>
    <p:sldId id="522" r:id="rId10"/>
    <p:sldId id="511" r:id="rId11"/>
    <p:sldId id="509" r:id="rId12"/>
    <p:sldId id="516" r:id="rId13"/>
    <p:sldId id="515" r:id="rId14"/>
    <p:sldId id="519" r:id="rId15"/>
    <p:sldId id="529" r:id="rId16"/>
    <p:sldId id="512" r:id="rId17"/>
    <p:sldId id="514" r:id="rId18"/>
    <p:sldId id="513" r:id="rId19"/>
    <p:sldId id="545" r:id="rId20"/>
    <p:sldId id="523" r:id="rId21"/>
    <p:sldId id="546" r:id="rId22"/>
    <p:sldId id="521" r:id="rId23"/>
    <p:sldId id="505" r:id="rId24"/>
    <p:sldId id="414" r:id="rId25"/>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03"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武村 精一" initials="武村" lastIdx="6" clrIdx="0">
    <p:extLst>
      <p:ext uri="{19B8F6BF-5375-455C-9EA6-DF929625EA0E}">
        <p15:presenceInfo xmlns:p15="http://schemas.microsoft.com/office/powerpoint/2012/main" userId="adc64927200722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FF"/>
    <a:srgbClr val="CCFF33"/>
    <a:srgbClr val="CC9900"/>
    <a:srgbClr val="000066"/>
    <a:srgbClr val="99CC00"/>
    <a:srgbClr val="FFCCFF"/>
    <a:srgbClr val="FFFF66"/>
    <a:srgbClr val="66FF66"/>
    <a:srgbClr val="99FF99"/>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103" autoAdjust="0"/>
    <p:restoredTop sz="64005" autoAdjust="0"/>
  </p:normalViewPr>
  <p:slideViewPr>
    <p:cSldViewPr>
      <p:cViewPr varScale="1">
        <p:scale>
          <a:sx n="69" d="100"/>
          <a:sy n="69" d="100"/>
        </p:scale>
        <p:origin x="1254" y="60"/>
      </p:cViewPr>
      <p:guideLst>
        <p:guide orient="horz" pos="2103"/>
        <p:guide pos="2880"/>
      </p:guideLst>
    </p:cSldViewPr>
  </p:slideViewPr>
  <p:outlineViewPr>
    <p:cViewPr>
      <p:scale>
        <a:sx n="25" d="100"/>
        <a:sy n="25" d="100"/>
      </p:scale>
      <p:origin x="0" y="0"/>
    </p:cViewPr>
  </p:outlineViewPr>
  <p:notesTextViewPr>
    <p:cViewPr>
      <p:scale>
        <a:sx n="125" d="100"/>
        <a:sy n="125" d="100"/>
      </p:scale>
      <p:origin x="0" y="0"/>
    </p:cViewPr>
  </p:notesTextViewPr>
  <p:sorterViewPr>
    <p:cViewPr>
      <p:scale>
        <a:sx n="75" d="100"/>
        <a:sy n="75" d="100"/>
      </p:scale>
      <p:origin x="0" y="0"/>
    </p:cViewPr>
  </p:sorterViewPr>
  <p:notesViewPr>
    <p:cSldViewPr>
      <p:cViewPr varScale="1">
        <p:scale>
          <a:sx n="70" d="100"/>
          <a:sy n="70" d="100"/>
        </p:scale>
        <p:origin x="2796" y="48"/>
      </p:cViewPr>
      <p:guideLst/>
    </p:cSldViewPr>
  </p:notesViewPr>
  <p:gridSpacing cx="90001" cy="90001"/>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7" name="Rectangle 3"/>
          <p:cNvSpPr>
            <a:spLocks noGrp="1" noChangeArrowheads="1"/>
          </p:cNvSpPr>
          <p:nvPr>
            <p:ph type="dt" sz="quarter" idx="1"/>
          </p:nvPr>
        </p:nvSpPr>
        <p:spPr bwMode="auto">
          <a:xfrm>
            <a:off x="387985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pitchFamily="34" charset="0"/>
              </a:defRPr>
            </a:lvl1pPr>
          </a:lstStyle>
          <a:p>
            <a:pPr>
              <a:defRPr/>
            </a:pPr>
            <a:fld id="{0392139D-90DA-4D1D-BE0D-2A4847DD2B5F}" type="datetimeFigureOut">
              <a:rPr lang="ja-JP" altLang="en-US">
                <a:latin typeface="游ゴシック" panose="020B0400000000000000" pitchFamily="50" charset="-128"/>
              </a:rPr>
              <a:pPr>
                <a:defRPr/>
              </a:pPr>
              <a:t>2021/7/21</a:t>
            </a:fld>
            <a:endParaRPr lang="ja-JP" altLang="en-US" dirty="0">
              <a:latin typeface="游ゴシック" panose="020B0400000000000000" pitchFamily="50" charset="-128"/>
            </a:endParaRPr>
          </a:p>
        </p:txBody>
      </p:sp>
      <p:sp>
        <p:nvSpPr>
          <p:cNvPr id="47108" name="Rectangle 4"/>
          <p:cNvSpPr>
            <a:spLocks noGrp="1" noChangeArrowheads="1"/>
          </p:cNvSpPr>
          <p:nvPr>
            <p:ph type="ftr" sz="quarter" idx="2"/>
          </p:nvPr>
        </p:nvSpPr>
        <p:spPr bwMode="auto">
          <a:xfrm>
            <a:off x="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9" name="Rectangle 5"/>
          <p:cNvSpPr>
            <a:spLocks noGrp="1" noChangeArrowheads="1"/>
          </p:cNvSpPr>
          <p:nvPr>
            <p:ph type="sldNum" sz="quarter" idx="3"/>
          </p:nvPr>
        </p:nvSpPr>
        <p:spPr bwMode="auto">
          <a:xfrm>
            <a:off x="387985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r" defTabSz="925513">
              <a:defRPr sz="1200"/>
            </a:lvl1pPr>
          </a:lstStyle>
          <a:p>
            <a:fld id="{CCEEE709-DB8B-49C2-B98E-93E8F7F447A9}" type="slidenum">
              <a:rPr lang="ja-JP" altLang="en-US">
                <a:latin typeface="游ゴシック" panose="020B0400000000000000" pitchFamily="50" charset="-128"/>
              </a:rPr>
              <a:pPr/>
              <a:t>‹#›</a:t>
            </a:fld>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136968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84613"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r" defTabSz="925513" eaLnBrk="1" hangingPunct="1">
              <a:defRPr sz="1200">
                <a:latin typeface="游ゴシック" panose="020B0400000000000000" pitchFamily="50" charset="-128"/>
              </a:defRPr>
            </a:lvl1pPr>
          </a:lstStyle>
          <a:p>
            <a:pPr>
              <a:defRPr/>
            </a:pPr>
            <a:endParaRPr lang="en-US" altLang="ja-JP" dirty="0"/>
          </a:p>
        </p:txBody>
      </p:sp>
      <p:sp>
        <p:nvSpPr>
          <p:cNvPr id="3076" name="Rectangle 4"/>
          <p:cNvSpPr>
            <a:spLocks noGrp="1" noRot="1" noChangeAspect="1" noChangeArrowheads="1" noTextEdit="1"/>
          </p:cNvSpPr>
          <p:nvPr>
            <p:ph type="sldImg" idx="2"/>
          </p:nvPr>
        </p:nvSpPr>
        <p:spPr bwMode="auto">
          <a:xfrm>
            <a:off x="942975" y="746125"/>
            <a:ext cx="4973638"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724400"/>
            <a:ext cx="5486400" cy="4475163"/>
          </a:xfrm>
          <a:prstGeom prst="rect">
            <a:avLst/>
          </a:prstGeom>
          <a:noFill/>
          <a:ln>
            <a:noFill/>
          </a:ln>
        </p:spPr>
        <p:txBody>
          <a:bodyPr vert="horz" wrap="square" lIns="92546" tIns="46273" rIns="92546" bIns="46273"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0"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84613"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r" defTabSz="925513">
              <a:defRPr sz="1200">
                <a:latin typeface="游ゴシック" panose="020B0400000000000000" pitchFamily="50" charset="-128"/>
              </a:defRPr>
            </a:lvl1pPr>
          </a:lstStyle>
          <a:p>
            <a:fld id="{E55BAF99-145A-4A58-B71D-0DD6354E2CEA}" type="slidenum">
              <a:rPr lang="en-US" altLang="ja-JP" smtClean="0"/>
              <a:pPr/>
              <a:t>‹#›</a:t>
            </a:fld>
            <a:endParaRPr lang="en-US" altLang="ja-JP" dirty="0"/>
          </a:p>
        </p:txBody>
      </p:sp>
    </p:spTree>
    <p:extLst>
      <p:ext uri="{BB962C8B-B14F-4D97-AF65-F5344CB8AC3E}">
        <p14:creationId xmlns:p14="http://schemas.microsoft.com/office/powerpoint/2010/main" val="1390600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co.mtk.nao.ac.jp/koyomi/wiki/CDD7C1C72F1C6FCA4C8A4CFA1A92F1C6FCA4CEC4B9A4B5.html"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eco.mtk.nao.ac.jp/koyomi/wiki/C2C0CDDBBBFE.html#o6d3359f" TargetMode="External"/><Relationship Id="rId4" Type="http://schemas.openxmlformats.org/officeDocument/2006/relationships/hyperlink" Target="https://eco.mtk.nao.ac.jp/koyomi/wiki/C3CFCAFDBBFE.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800">
                <a:latin typeface="游ゴシック" panose="020B0400000000000000" pitchFamily="50" charset="-128"/>
              </a:rPr>
              <a:pPr algn="r" eaLnBrk="1" hangingPunct="1"/>
              <a:t>0</a:t>
            </a:fld>
            <a:endParaRPr lang="en-US" altLang="ja-JP" sz="1800" dirty="0">
              <a:latin typeface="游ゴシック" panose="020B0400000000000000" pitchFamily="50" charset="-128"/>
            </a:endParaRPr>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z="1800" dirty="0">
                <a:ea typeface="ＭＳ Ｐゴシック" panose="020B0600070205080204" pitchFamily="50" charset="-128"/>
              </a:rPr>
              <a:t>MISTEE</a:t>
            </a:r>
            <a:r>
              <a:rPr lang="ja-JP" altLang="en-US" sz="1800" dirty="0">
                <a:ea typeface="ＭＳ Ｐゴシック" panose="020B0600070205080204" pitchFamily="50" charset="-128"/>
              </a:rPr>
              <a:t>について</a:t>
            </a:r>
            <a:endParaRPr lang="ja-JP" altLang="ja-JP" sz="1800" dirty="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800">
                <a:latin typeface="游ゴシック" panose="020B0400000000000000" pitchFamily="50" charset="-128"/>
              </a:rPr>
              <a:pPr eaLnBrk="1" hangingPunct="1"/>
              <a:t>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1520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9</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9</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48228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10</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r>
              <a:rPr lang="ja-JP" altLang="en-US" sz="2800" dirty="0">
                <a:effectLst/>
              </a:rPr>
              <a:t>　　・</a:t>
            </a:r>
            <a:r>
              <a:rPr lang="en-US" altLang="ja-JP" sz="2800" b="1" dirty="0">
                <a:effectLst/>
              </a:rPr>
              <a:t>15</a:t>
            </a:r>
            <a:r>
              <a:rPr lang="ja-JP" altLang="en-US" sz="2800" dirty="0">
                <a:effectLst/>
              </a:rPr>
              <a:t>分以上の誤差が発生する日数は</a:t>
            </a:r>
            <a:r>
              <a:rPr lang="en-US" altLang="ja-JP" sz="2800" b="1" dirty="0">
                <a:effectLst/>
              </a:rPr>
              <a:t>29</a:t>
            </a:r>
            <a:r>
              <a:rPr lang="ja-JP" altLang="en-US" sz="2800" dirty="0">
                <a:effectLst/>
              </a:rPr>
              <a:t>日</a:t>
            </a:r>
            <a:br>
              <a:rPr lang="ja-JP" altLang="en-US" sz="2800" dirty="0">
                <a:effectLst/>
              </a:rPr>
            </a:br>
            <a:r>
              <a:rPr lang="ja-JP" altLang="en-US" sz="2800" dirty="0">
                <a:effectLst/>
              </a:rPr>
              <a:t>　　・</a:t>
            </a:r>
            <a:r>
              <a:rPr lang="en-US" altLang="ja-JP" sz="2800" b="1" dirty="0">
                <a:effectLst/>
              </a:rPr>
              <a:t>10-15</a:t>
            </a:r>
            <a:r>
              <a:rPr lang="ja-JP" altLang="en-US" sz="2800" dirty="0">
                <a:effectLst/>
              </a:rPr>
              <a:t>分の誤差が発生する日数は</a:t>
            </a:r>
            <a:r>
              <a:rPr lang="en-US" altLang="ja-JP" sz="2800" b="1" dirty="0">
                <a:effectLst/>
              </a:rPr>
              <a:t>89</a:t>
            </a:r>
            <a:r>
              <a:rPr lang="ja-JP" altLang="en-US" sz="2800" dirty="0">
                <a:effectLst/>
              </a:rPr>
              <a:t>日</a:t>
            </a:r>
            <a:br>
              <a:rPr lang="ja-JP" altLang="en-US" sz="2800" dirty="0">
                <a:effectLst/>
              </a:rPr>
            </a:br>
            <a:r>
              <a:rPr lang="ja-JP" altLang="en-US" sz="2800" dirty="0">
                <a:effectLst/>
              </a:rPr>
              <a:t>　　・</a:t>
            </a:r>
            <a:r>
              <a:rPr lang="en-US" altLang="ja-JP" sz="2800" b="1" dirty="0">
                <a:effectLst/>
              </a:rPr>
              <a:t>5-10</a:t>
            </a:r>
            <a:r>
              <a:rPr lang="ja-JP" altLang="en-US" sz="2800" dirty="0">
                <a:effectLst/>
              </a:rPr>
              <a:t>分の誤差が発生する日数は</a:t>
            </a:r>
            <a:r>
              <a:rPr lang="en-US" altLang="ja-JP" sz="2800" b="1" dirty="0">
                <a:effectLst/>
              </a:rPr>
              <a:t>117</a:t>
            </a:r>
            <a:r>
              <a:rPr lang="ja-JP" altLang="en-US" sz="2800" dirty="0">
                <a:effectLst/>
              </a:rPr>
              <a:t>日</a:t>
            </a:r>
            <a:br>
              <a:rPr lang="ja-JP" altLang="en-US" sz="2800" dirty="0">
                <a:effectLst/>
              </a:rPr>
            </a:br>
            <a:r>
              <a:rPr lang="ja-JP" altLang="en-US" sz="2800" dirty="0">
                <a:effectLst/>
              </a:rPr>
              <a:t>　　・</a:t>
            </a:r>
            <a:r>
              <a:rPr lang="en-US" altLang="ja-JP" sz="2800" b="1" dirty="0">
                <a:effectLst/>
              </a:rPr>
              <a:t>5</a:t>
            </a:r>
            <a:r>
              <a:rPr lang="ja-JP" altLang="en-US" sz="2800" dirty="0">
                <a:effectLst/>
              </a:rPr>
              <a:t>分以下の誤差が発生する日数は</a:t>
            </a:r>
            <a:r>
              <a:rPr lang="en-US" altLang="ja-JP" sz="2800" b="1" dirty="0">
                <a:effectLst/>
              </a:rPr>
              <a:t>130</a:t>
            </a:r>
            <a:r>
              <a:rPr lang="ja-JP" altLang="en-US" sz="2800" dirty="0">
                <a:effectLst/>
              </a:rPr>
              <a:t>日</a:t>
            </a: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10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573758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11</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11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549557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12</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12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955700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13</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r>
              <a:rPr lang="ja-JP" altLang="en-US" sz="1800" dirty="0">
                <a:ea typeface="ＭＳ Ｐゴシック" panose="020B0600070205080204" pitchFamily="50" charset="-128"/>
              </a:rPr>
              <a:t>かく</a:t>
            </a:r>
          </a:p>
          <a:p>
            <a:pPr eaLnBrk="1" hangingPunct="1">
              <a:spcBef>
                <a:spcPct val="0"/>
              </a:spcBef>
            </a:pPr>
            <a:r>
              <a:rPr lang="ja-JP" altLang="en-US" sz="1800" dirty="0">
                <a:ea typeface="ＭＳ Ｐゴシック" panose="020B0600070205080204" pitchFamily="50" charset="-128"/>
              </a:rPr>
              <a:t>角度の計算　補助資料　三次市の緯度：</a:t>
            </a:r>
            <a:r>
              <a:rPr lang="en-US" altLang="ja-JP" sz="1800" dirty="0">
                <a:ea typeface="ＭＳ Ｐゴシック" panose="020B0600070205080204" pitchFamily="50" charset="-128"/>
              </a:rPr>
              <a:t>36.0</a:t>
            </a:r>
            <a:r>
              <a:rPr lang="ja-JP" altLang="en-US" sz="1800" dirty="0">
                <a:ea typeface="ＭＳ Ｐゴシック" panose="020B0600070205080204" pitchFamily="50" charset="-128"/>
              </a:rPr>
              <a:t>度</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高さ　</a:t>
            </a:r>
            <a:r>
              <a:rPr lang="en-US" altLang="ja-JP" sz="1800" dirty="0">
                <a:ea typeface="ＭＳ Ｐゴシック" panose="020B0600070205080204" pitchFamily="50" charset="-128"/>
              </a:rPr>
              <a:t>94㎜</a:t>
            </a:r>
            <a:r>
              <a:rPr lang="ja-JP" altLang="en-US" sz="1800" dirty="0">
                <a:ea typeface="ＭＳ Ｐゴシック" panose="020B0600070205080204" pitchFamily="50" charset="-128"/>
              </a:rPr>
              <a:t>→底辺</a:t>
            </a:r>
            <a:r>
              <a:rPr lang="en-US" altLang="ja-JP" sz="1800" dirty="0">
                <a:ea typeface="ＭＳ Ｐゴシック" panose="020B0600070205080204" pitchFamily="50" charset="-128"/>
              </a:rPr>
              <a:t>129</a:t>
            </a:r>
            <a:r>
              <a:rPr lang="ja-JP" altLang="en-US" sz="1800" dirty="0">
                <a:ea typeface="ＭＳ Ｐゴシック" panose="020B0600070205080204" pitchFamily="50" charset="-128"/>
              </a:rPr>
              <a:t>㎜</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高さ</a:t>
            </a:r>
            <a:r>
              <a:rPr lang="en-US" altLang="ja-JP" sz="1800" dirty="0">
                <a:ea typeface="ＭＳ Ｐゴシック" panose="020B0600070205080204" pitchFamily="50" charset="-128"/>
              </a:rPr>
              <a:t>105</a:t>
            </a:r>
            <a:r>
              <a:rPr lang="ja-JP" altLang="en-US" sz="1800" dirty="0">
                <a:ea typeface="ＭＳ Ｐゴシック" panose="020B0600070205080204" pitchFamily="50" charset="-128"/>
              </a:rPr>
              <a:t>㎜→底辺</a:t>
            </a:r>
            <a:r>
              <a:rPr lang="en-US" altLang="ja-JP" sz="1800" dirty="0">
                <a:ea typeface="ＭＳ Ｐゴシック" panose="020B0600070205080204" pitchFamily="50" charset="-128"/>
              </a:rPr>
              <a:t>144㎜</a:t>
            </a: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13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388509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14</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r>
              <a:rPr lang="ja-JP" altLang="ja-JP" sz="1800" b="1" kern="100" dirty="0">
                <a:solidFill>
                  <a:srgbClr val="FFC000"/>
                </a:solidFill>
                <a:effectLst/>
                <a:latin typeface="游明朝" panose="02020400000000000000" pitchFamily="18" charset="-128"/>
                <a:ea typeface="HGP教科書体" panose="02020600000000000000" pitchFamily="18" charset="-128"/>
                <a:cs typeface="Times New Roman" panose="02020603050405020304" pitchFamily="18" charset="0"/>
              </a:rPr>
              <a:t>地球の北半球では、最近は冬に太陽が大きく見えて、夏には小さく見えています。つまり、冬には地球が太陽の近くにあり、夏には遠くにあります。</a:t>
            </a:r>
            <a:endParaRPr lang="en-US" altLang="ja-JP" sz="1800" b="1" kern="100" dirty="0">
              <a:solidFill>
                <a:srgbClr val="FFC000"/>
              </a:solidFill>
              <a:effectLst/>
              <a:latin typeface="游明朝" panose="02020400000000000000" pitchFamily="18" charset="-128"/>
              <a:ea typeface="HGP教科書体" panose="02020600000000000000" pitchFamily="18" charset="-128"/>
              <a:cs typeface="Times New Roman" panose="02020603050405020304" pitchFamily="18" charset="0"/>
            </a:endParaRPr>
          </a:p>
          <a:p>
            <a:pPr eaLnBrk="1" hangingPunct="1">
              <a:spcBef>
                <a:spcPct val="0"/>
              </a:spcBef>
            </a:pPr>
            <a:r>
              <a:rPr lang="en-US" altLang="ja-JP" sz="1800" b="1" kern="100" dirty="0">
                <a:solidFill>
                  <a:srgbClr val="FFC000"/>
                </a:solidFill>
                <a:effectLst/>
                <a:latin typeface="游明朝" panose="02020400000000000000" pitchFamily="18" charset="-128"/>
                <a:ea typeface="HGP教科書体" panose="02020600000000000000" pitchFamily="18" charset="-128"/>
                <a:cs typeface="Times New Roman" panose="02020603050405020304" pitchFamily="18" charset="0"/>
              </a:rPr>
              <a:t>2016</a:t>
            </a:r>
            <a:r>
              <a:rPr lang="ja-JP" altLang="ja-JP" sz="1800" b="1" kern="100" dirty="0">
                <a:solidFill>
                  <a:srgbClr val="FFC000"/>
                </a:solidFill>
                <a:effectLst/>
                <a:latin typeface="游明朝" panose="02020400000000000000" pitchFamily="18" charset="-128"/>
                <a:ea typeface="HGP教科書体" panose="02020600000000000000" pitchFamily="18" charset="-128"/>
                <a:cs typeface="Times New Roman" panose="02020603050405020304" pitchFamily="18" charset="0"/>
              </a:rPr>
              <a:t>年の近日点と遠日点の太陽を比較したものです。</a:t>
            </a:r>
            <a:r>
              <a:rPr lang="en-US" altLang="ja-JP" sz="1800" b="1" kern="100" dirty="0">
                <a:solidFill>
                  <a:srgbClr val="FFC000"/>
                </a:solidFill>
                <a:effectLst/>
                <a:latin typeface="游明朝" panose="02020400000000000000" pitchFamily="18" charset="-128"/>
                <a:ea typeface="HGP教科書体" panose="02020600000000000000" pitchFamily="18" charset="-128"/>
                <a:cs typeface="Times New Roman" panose="02020603050405020304" pitchFamily="18" charset="0"/>
              </a:rPr>
              <a:t>3.4</a:t>
            </a:r>
            <a:r>
              <a:rPr lang="ja-JP" altLang="ja-JP" sz="1800" b="1" kern="100" dirty="0">
                <a:solidFill>
                  <a:srgbClr val="FFC000"/>
                </a:solidFill>
                <a:effectLst/>
                <a:latin typeface="游明朝" panose="02020400000000000000" pitchFamily="18" charset="-128"/>
                <a:ea typeface="HGP教科書体" panose="02020600000000000000" pitchFamily="18" charset="-128"/>
                <a:cs typeface="Times New Roman" panose="02020603050405020304" pitchFamily="18" charset="0"/>
              </a:rPr>
              <a:t>％も直径が違いますので、太陽から届く輻射エネルギーは</a:t>
            </a:r>
            <a:r>
              <a:rPr lang="en-US" altLang="ja-JP" sz="1800" b="1" kern="100" dirty="0">
                <a:solidFill>
                  <a:srgbClr val="FFC000"/>
                </a:solidFill>
                <a:effectLst/>
                <a:latin typeface="游明朝" panose="02020400000000000000" pitchFamily="18" charset="-128"/>
                <a:ea typeface="HGP教科書体" panose="02020600000000000000" pitchFamily="18" charset="-128"/>
                <a:cs typeface="Times New Roman" panose="02020603050405020304" pitchFamily="18" charset="0"/>
              </a:rPr>
              <a:t>6.9</a:t>
            </a:r>
            <a:r>
              <a:rPr lang="ja-JP" altLang="ja-JP" sz="1800" b="1" kern="100" dirty="0">
                <a:solidFill>
                  <a:srgbClr val="FFC000"/>
                </a:solidFill>
                <a:effectLst/>
                <a:latin typeface="游明朝" panose="02020400000000000000" pitchFamily="18" charset="-128"/>
                <a:ea typeface="HGP教科書体" panose="02020600000000000000" pitchFamily="18" charset="-128"/>
                <a:cs typeface="Times New Roman" panose="02020603050405020304" pitchFamily="18" charset="0"/>
              </a:rPr>
              <a:t>％ほど違います</a:t>
            </a:r>
            <a:endParaRPr lang="en-US" altLang="ja-JP" sz="1800" b="1" kern="100" dirty="0">
              <a:solidFill>
                <a:srgbClr val="FFC000"/>
              </a:solidFill>
              <a:effectLst/>
              <a:latin typeface="游明朝" panose="02020400000000000000" pitchFamily="18" charset="-128"/>
              <a:ea typeface="HGP教科書体" panose="02020600000000000000" pitchFamily="18" charset="-128"/>
              <a:cs typeface="Times New Roman" panose="02020603050405020304" pitchFamily="18" charset="0"/>
            </a:endParaRPr>
          </a:p>
          <a:p>
            <a:pPr eaLnBrk="1" hangingPunct="1">
              <a:spcBef>
                <a:spcPct val="0"/>
              </a:spcBef>
            </a:pPr>
            <a:r>
              <a:rPr lang="ja-JP" altLang="en-US" sz="2800" dirty="0">
                <a:effectLst/>
                <a:latin typeface="Yu Gothic Medium" panose="020B0400000000000000" pitchFamily="34" charset="-128"/>
                <a:ea typeface="Yu Gothic Medium" panose="020B0400000000000000" pitchFamily="34" charset="-128"/>
              </a:rPr>
              <a:t>（フィギュアスケートの選手が広げていた両手を縮めると回転の速度が増しますが、あれも同じ理屈です）。</a:t>
            </a: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14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405617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15</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r>
              <a:rPr lang="ja-JP" altLang="en-US" sz="1800" dirty="0">
                <a:ea typeface="ＭＳ Ｐゴシック" panose="020B0600070205080204" pitchFamily="50" charset="-128"/>
              </a:rPr>
              <a:t>一般に</a:t>
            </a:r>
            <a:endParaRPr lang="en-US" altLang="ja-JP" sz="1800" dirty="0">
              <a:ea typeface="ＭＳ Ｐゴシック" panose="020B0600070205080204" pitchFamily="50" charset="-128"/>
            </a:endParaRPr>
          </a:p>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一般に</a:t>
            </a:r>
            <a:r>
              <a:rPr lang="en-US" altLang="ja-JP" sz="1800" dirty="0">
                <a:ea typeface="ＭＳ Ｐゴシック" panose="020B0600070205080204" pitchFamily="50" charset="-128"/>
              </a:rPr>
              <a:t>10</a:t>
            </a:r>
            <a:r>
              <a:rPr lang="ja-JP" altLang="en-US" sz="1800" dirty="0">
                <a:ea typeface="ＭＳ Ｐゴシック" panose="020B0600070205080204" pitchFamily="50" charset="-128"/>
              </a:rPr>
              <a:t>ｍ離れると約</a:t>
            </a:r>
            <a:r>
              <a:rPr lang="en-US" altLang="ja-JP" sz="1800" dirty="0">
                <a:ea typeface="ＭＳ Ｐゴシック" panose="020B0600070205080204" pitchFamily="50" charset="-128"/>
              </a:rPr>
              <a:t>5㎝</a:t>
            </a:r>
            <a:r>
              <a:rPr lang="ja-JP" altLang="en-US" sz="1800" dirty="0">
                <a:ea typeface="ＭＳ Ｐゴシック" panose="020B0600070205080204" pitchFamily="50" charset="-128"/>
              </a:rPr>
              <a:t>、影がぼやける。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角距離　</a:t>
            </a:r>
            <a:r>
              <a:rPr lang="en-US" altLang="ja-JP" sz="1800" dirty="0">
                <a:ea typeface="ＭＳ Ｐゴシック" panose="020B0600070205080204" pitchFamily="50" charset="-128"/>
              </a:rPr>
              <a:t>30</a:t>
            </a:r>
            <a:r>
              <a:rPr lang="ja-JP" altLang="en-US" sz="1800" dirty="0">
                <a:ea typeface="ＭＳ Ｐゴシック" panose="020B0600070205080204" pitchFamily="50" charset="-128"/>
              </a:rPr>
              <a:t>秒　焦点距離の１</a:t>
            </a:r>
            <a:r>
              <a:rPr lang="en-US" altLang="ja-JP" sz="1800" dirty="0">
                <a:ea typeface="ＭＳ Ｐゴシック" panose="020B0600070205080204" pitchFamily="50" charset="-128"/>
              </a:rPr>
              <a:t>/100</a:t>
            </a:r>
          </a:p>
          <a:p>
            <a:pPr eaLnBrk="1" hangingPunct="1">
              <a:spcBef>
                <a:spcPct val="0"/>
              </a:spcBef>
            </a:pPr>
            <a:r>
              <a:rPr lang="ja-JP" altLang="en-US" sz="1800" dirty="0">
                <a:ea typeface="ＭＳ Ｐゴシック" panose="020B0600070205080204" pitchFamily="50" charset="-128"/>
              </a:rPr>
              <a:t>そのほかにも影がぼやける理由。原因</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　大気の散乱。大気のない月では、影はぼやけない。</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15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695822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16</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１．緯度の差の計算　</a:t>
            </a:r>
            <a:r>
              <a:rPr lang="en-US" altLang="ja-JP" sz="1800" dirty="0">
                <a:ea typeface="ＭＳ Ｐゴシック" panose="020B0600070205080204" pitchFamily="50" charset="-128"/>
              </a:rPr>
              <a:t>8</a:t>
            </a:r>
            <a:r>
              <a:rPr lang="ja-JP" altLang="en-US" sz="1800" dirty="0">
                <a:ea typeface="ＭＳ Ｐゴシック" panose="020B0600070205080204" pitchFamily="50" charset="-128"/>
              </a:rPr>
              <a:t>月</a:t>
            </a: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日　</a:t>
            </a:r>
            <a:r>
              <a:rPr lang="en-US" altLang="ja-JP" sz="1800" dirty="0">
                <a:ea typeface="ＭＳ Ｐゴシック" panose="020B0600070205080204" pitchFamily="50" charset="-128"/>
              </a:rPr>
              <a:t>12</a:t>
            </a:r>
            <a:r>
              <a:rPr lang="ja-JP" altLang="en-US" sz="1800" dirty="0">
                <a:ea typeface="ＭＳ Ｐゴシック" panose="020B0600070205080204" pitchFamily="50" charset="-128"/>
              </a:rPr>
              <a:t>：</a:t>
            </a:r>
            <a:r>
              <a:rPr lang="en-US" altLang="ja-JP" sz="1800" dirty="0">
                <a:ea typeface="ＭＳ Ｐゴシック" panose="020B0600070205080204" pitchFamily="50" charset="-128"/>
              </a:rPr>
              <a:t>00</a:t>
            </a:r>
            <a:r>
              <a:rPr lang="ja-JP" altLang="en-US" sz="1800" dirty="0">
                <a:ea typeface="ＭＳ Ｐゴシック" panose="020B0600070205080204" pitchFamily="50" charset="-128"/>
              </a:rPr>
              <a:t>の時点</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東京　－</a:t>
            </a:r>
            <a:r>
              <a:rPr lang="en-US" altLang="ja-JP" sz="1800" dirty="0">
                <a:ea typeface="ＭＳ Ｐゴシック" panose="020B0600070205080204" pitchFamily="50" charset="-128"/>
              </a:rPr>
              <a:t>36</a:t>
            </a:r>
            <a:r>
              <a:rPr lang="ja-JP" altLang="en-US" sz="1800" dirty="0">
                <a:ea typeface="ＭＳ Ｐゴシック" panose="020B0600070205080204" pitchFamily="50" charset="-128"/>
              </a:rPr>
              <a:t>度、</a:t>
            </a:r>
            <a:r>
              <a:rPr lang="en-US" altLang="ja-JP" sz="1800" dirty="0">
                <a:ea typeface="ＭＳ Ｐゴシック" panose="020B0600070205080204" pitchFamily="50" charset="-128"/>
              </a:rPr>
              <a:t>3.7</a:t>
            </a:r>
            <a:r>
              <a:rPr lang="ja-JP" altLang="en-US" sz="1800" dirty="0">
                <a:ea typeface="ＭＳ Ｐゴシック" panose="020B0600070205080204" pitchFamily="50" charset="-128"/>
              </a:rPr>
              <a:t>度</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三次市　－</a:t>
            </a:r>
            <a:r>
              <a:rPr lang="en-US" altLang="ja-JP" sz="1800" dirty="0">
                <a:ea typeface="ＭＳ Ｐゴシック" panose="020B0600070205080204" pitchFamily="50" charset="-128"/>
              </a:rPr>
              <a:t>36</a:t>
            </a:r>
            <a:r>
              <a:rPr lang="ja-JP" altLang="en-US" sz="1800" dirty="0">
                <a:ea typeface="ＭＳ Ｐゴシック" panose="020B0600070205080204" pitchFamily="50" charset="-128"/>
              </a:rPr>
              <a:t>度　　</a:t>
            </a:r>
            <a:r>
              <a:rPr lang="en-US" altLang="ja-JP" sz="1800" dirty="0">
                <a:ea typeface="ＭＳ Ｐゴシック" panose="020B0600070205080204" pitchFamily="50" charset="-128"/>
              </a:rPr>
              <a:t>355.5</a:t>
            </a:r>
            <a:r>
              <a:rPr lang="ja-JP" altLang="en-US" sz="1800" dirty="0">
                <a:ea typeface="ＭＳ Ｐゴシック" panose="020B0600070205080204" pitchFamily="50" charset="-128"/>
              </a:rPr>
              <a:t>度</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２．経度の差の計算</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三次市　同上</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尾道市　－</a:t>
            </a:r>
            <a:r>
              <a:rPr lang="en-US" altLang="ja-JP" sz="1800" dirty="0">
                <a:ea typeface="ＭＳ Ｐゴシック" panose="020B0600070205080204" pitchFamily="50" charset="-128"/>
              </a:rPr>
              <a:t>37.4</a:t>
            </a:r>
            <a:r>
              <a:rPr lang="ja-JP" altLang="en-US" sz="1800" dirty="0">
                <a:ea typeface="ＭＳ Ｐゴシック" panose="020B0600070205080204" pitchFamily="50" charset="-128"/>
              </a:rPr>
              <a:t>度　　</a:t>
            </a:r>
            <a:r>
              <a:rPr lang="en-US" altLang="ja-JP" sz="1800" dirty="0">
                <a:ea typeface="ＭＳ Ｐゴシック" panose="020B0600070205080204" pitchFamily="50" charset="-128"/>
              </a:rPr>
              <a:t>356.0</a:t>
            </a:r>
            <a:r>
              <a:rPr lang="ja-JP" altLang="en-US" sz="1800" dirty="0">
                <a:ea typeface="ＭＳ Ｐゴシック" panose="020B0600070205080204" pitchFamily="50" charset="-128"/>
              </a:rPr>
              <a:t>度</a:t>
            </a:r>
            <a:endParaRPr lang="en-US" altLang="ja-JP"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16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026677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17</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17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372319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18</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r>
              <a:rPr lang="ja-JP" altLang="en-US" sz="2800" dirty="0"/>
              <a:t>例えば今、午前</a:t>
            </a:r>
            <a:r>
              <a:rPr lang="en-US" altLang="ja-JP" sz="2800" dirty="0"/>
              <a:t>9</a:t>
            </a:r>
            <a:r>
              <a:rPr lang="ja-JP" altLang="en-US" sz="2800" dirty="0"/>
              <a:t>時</a:t>
            </a:r>
            <a:r>
              <a:rPr lang="ja-JP" altLang="en-US" sz="4000" dirty="0"/>
              <a:t>実際に計測するときは、腕時計の短針を太陽の方角に向けます。</a:t>
            </a:r>
            <a:br>
              <a:rPr lang="ja-JP" altLang="en-US" sz="4000" dirty="0"/>
            </a:br>
            <a:r>
              <a:rPr lang="ja-JP" altLang="en-US" sz="4000" dirty="0"/>
              <a:t>このとき、短針から文字盤の</a:t>
            </a:r>
            <a:r>
              <a:rPr lang="en-US" altLang="ja-JP" sz="4000" dirty="0"/>
              <a:t>12</a:t>
            </a:r>
            <a:r>
              <a:rPr lang="ja-JP" altLang="en-US" sz="4000" dirty="0"/>
              <a:t>時位置までの角を</a:t>
            </a:r>
            <a:r>
              <a:rPr lang="en-US" altLang="ja-JP" sz="4000" dirty="0"/>
              <a:t>1/2</a:t>
            </a:r>
            <a:r>
              <a:rPr lang="ja-JP" altLang="en-US" sz="4000" dirty="0"/>
              <a:t>に分割する線の先が南の方角になります。</a:t>
            </a:r>
            <a:r>
              <a:rPr lang="ja-JP" altLang="en-US" sz="2800" dirty="0"/>
              <a:t>だとすると、太陽が南中するのは</a:t>
            </a:r>
            <a:r>
              <a:rPr lang="en-US" altLang="ja-JP" sz="2800" dirty="0"/>
              <a:t>3</a:t>
            </a:r>
            <a:r>
              <a:rPr lang="ja-JP" altLang="en-US" sz="2800" dirty="0"/>
              <a:t>時間後ですから、</a:t>
            </a:r>
            <a:r>
              <a:rPr lang="en-US" altLang="ja-JP" sz="2800" dirty="0"/>
              <a:t>3</a:t>
            </a:r>
            <a:r>
              <a:rPr lang="ja-JP" altLang="en-US" sz="2800" dirty="0"/>
              <a:t>時間後の太陽の方角が分かれば、その方角が南という事になります。</a:t>
            </a:r>
            <a:endParaRPr lang="en-US" altLang="ja-JP" sz="2800" dirty="0"/>
          </a:p>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18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476596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a:t>
            </a:fld>
            <a:endParaRPr lang="en-US" altLang="ja-JP" sz="1800" dirty="0"/>
          </a:p>
        </p:txBody>
      </p:sp>
    </p:spTree>
    <p:extLst>
      <p:ext uri="{BB962C8B-B14F-4D97-AF65-F5344CB8AC3E}">
        <p14:creationId xmlns:p14="http://schemas.microsoft.com/office/powerpoint/2010/main" val="998660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19</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eaLnBrk="1" hangingPunct="1">
              <a:spcBef>
                <a:spcPct val="0"/>
              </a:spcBef>
            </a:pPr>
            <a:r>
              <a:rPr lang="ja-JP" altLang="en-US" sz="2800" dirty="0"/>
              <a:t>江戸後期、時の鐘が聞こえない場所で手軽に時を知ることができる便利な「紙製の日時計」が普及していました。その季節に合わせた札を垂直にたて、太陽に向け、影の長さで時刻を読み取っていました。土地によって日の長さが異なるので、江戸時代のガイドマップには、その地域に合わせた日時計が付属されていました。</a:t>
            </a:r>
            <a:endParaRPr lang="en-US" altLang="ja-JP" sz="2800" dirty="0"/>
          </a:p>
          <a:p>
            <a:pPr algn="l" eaLnBrk="1" hangingPunct="1">
              <a:spcBef>
                <a:spcPct val="0"/>
              </a:spcBef>
            </a:pPr>
            <a:r>
              <a:rPr lang="ja-JP" altLang="en-US" sz="2800" dirty="0"/>
              <a:t>また、コンパクトで携帯に便利な「携帯日時計」も使われていました。</a:t>
            </a:r>
            <a:br>
              <a:rPr lang="ja-JP" altLang="en-US" sz="2800" dirty="0"/>
            </a:br>
            <a:r>
              <a:rPr lang="ja-JP" altLang="en-US" sz="2800" dirty="0"/>
              <a:t>日時計と一緒に装備されている方位磁石を利用して、日時計部分を北側に向け、半球部分に映る影の位置で時刻を読み取ります。江戸時代の携帯用の日時計にはほとんどの物に方位磁石が付いており、非常に使いやすいのが特徴です。</a:t>
            </a: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19</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671148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20</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20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143164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21</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21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606883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22</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024174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2</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671831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3</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ja-JP" sz="2800" dirty="0"/>
              <a:t>1</a:t>
            </a:r>
            <a:r>
              <a:rPr lang="ja-JP" altLang="en-US" sz="2800" dirty="0"/>
              <a:t>日の長さは地球の自転、</a:t>
            </a:r>
            <a:r>
              <a:rPr lang="en-US" altLang="ja-JP" sz="2800" dirty="0"/>
              <a:t>1</a:t>
            </a:r>
            <a:r>
              <a:rPr lang="ja-JP" altLang="en-US" sz="2800" dirty="0"/>
              <a:t>年は地球が太陽の周りを一巡りする公転の長さ。これは自然界のことだから自動的に決まるとして、問題は</a:t>
            </a:r>
            <a:r>
              <a:rPr lang="en-US" altLang="ja-JP" sz="2800" dirty="0"/>
              <a:t>1</a:t>
            </a:r>
            <a:r>
              <a:rPr lang="ja-JP" altLang="en-US" sz="2800" dirty="0"/>
              <a:t>日の中をどのように区切るかです。</a:t>
            </a:r>
          </a:p>
          <a:p>
            <a:r>
              <a:rPr lang="ja-JP" altLang="en-US" sz="2800" dirty="0"/>
              <a:t>現代の感覚だと</a:t>
            </a:r>
            <a:r>
              <a:rPr lang="en-US" altLang="ja-JP" sz="2800" dirty="0"/>
              <a:t>10</a:t>
            </a:r>
            <a:r>
              <a:rPr lang="ja-JP" altLang="en-US" sz="2800" dirty="0"/>
              <a:t>等分するかもしれませんが、最初に暦を作った古代バビロニアでは</a:t>
            </a:r>
            <a:r>
              <a:rPr lang="en-US" altLang="ja-JP" sz="2800" dirty="0"/>
              <a:t>12</a:t>
            </a:r>
            <a:r>
              <a:rPr lang="ja-JP" altLang="en-US" sz="2800" dirty="0"/>
              <a:t>進法や</a:t>
            </a:r>
            <a:r>
              <a:rPr lang="en-US" altLang="ja-JP" sz="2800" dirty="0"/>
              <a:t>60</a:t>
            </a:r>
            <a:r>
              <a:rPr lang="ja-JP" altLang="en-US" sz="2800" dirty="0"/>
              <a:t>進法が使われていたので、</a:t>
            </a:r>
            <a:r>
              <a:rPr lang="en-US" altLang="ja-JP" sz="2800" dirty="0"/>
              <a:t>1</a:t>
            </a:r>
            <a:r>
              <a:rPr lang="ja-JP" altLang="en-US" sz="2800" dirty="0"/>
              <a:t>日の長さを</a:t>
            </a:r>
            <a:r>
              <a:rPr lang="en-US" altLang="ja-JP" sz="2800" dirty="0"/>
              <a:t>12×2=24</a:t>
            </a:r>
            <a:r>
              <a:rPr lang="ja-JP" altLang="en-US" sz="2800" dirty="0"/>
              <a:t>時間に区切り、さらに</a:t>
            </a:r>
            <a:r>
              <a:rPr lang="en-US" altLang="ja-JP" sz="2800" dirty="0"/>
              <a:t>1</a:t>
            </a:r>
            <a:r>
              <a:rPr lang="ja-JP" altLang="en-US" sz="2800" dirty="0"/>
              <a:t>時間の長さを</a:t>
            </a:r>
            <a:r>
              <a:rPr lang="en-US" altLang="ja-JP" sz="2800" dirty="0"/>
              <a:t>60</a:t>
            </a:r>
            <a:r>
              <a:rPr lang="ja-JP" altLang="en-US" sz="2800" dirty="0"/>
              <a:t>進法で分に、さらに</a:t>
            </a:r>
            <a:r>
              <a:rPr lang="en-US" altLang="ja-JP" sz="2800" dirty="0"/>
              <a:t>1</a:t>
            </a:r>
            <a:r>
              <a:rPr lang="ja-JP" altLang="en-US" sz="2800" dirty="0"/>
              <a:t>分を</a:t>
            </a:r>
            <a:r>
              <a:rPr lang="en-US" altLang="ja-JP" sz="2800" dirty="0"/>
              <a:t>60</a:t>
            </a:r>
            <a:r>
              <a:rPr lang="ja-JP" altLang="en-US" sz="2800" dirty="0"/>
              <a:t>進法で秒にわけました。これで「</a:t>
            </a:r>
            <a:r>
              <a:rPr lang="en-US" altLang="ja-JP" sz="2800" dirty="0"/>
              <a:t>1</a:t>
            </a:r>
            <a:r>
              <a:rPr lang="ja-JP" altLang="en-US" sz="2800" dirty="0"/>
              <a:t>秒」の長さが決まったのです。</a:t>
            </a:r>
            <a:endParaRPr lang="en-US" altLang="ja-JP" sz="2800" dirty="0"/>
          </a:p>
          <a:p>
            <a:r>
              <a:rPr lang="en-US" altLang="ja-JP" sz="4000" b="1" dirty="0"/>
              <a:t>60</a:t>
            </a:r>
            <a:r>
              <a:rPr lang="ja-JP" altLang="en-US" sz="4000" b="1" dirty="0"/>
              <a:t>は</a:t>
            </a:r>
            <a:r>
              <a:rPr lang="en-US" altLang="ja-JP" sz="4000" b="1" dirty="0"/>
              <a:t>1</a:t>
            </a:r>
            <a:r>
              <a:rPr lang="ja-JP" altLang="en-US" sz="4000" b="1" dirty="0"/>
              <a:t>から</a:t>
            </a:r>
            <a:r>
              <a:rPr lang="en-US" altLang="ja-JP" sz="4000" b="1" dirty="0"/>
              <a:t>100</a:t>
            </a:r>
            <a:r>
              <a:rPr lang="ja-JP" altLang="en-US" sz="4000" b="1" dirty="0"/>
              <a:t>の中で最も約数が多い数字。</a:t>
            </a:r>
            <a:endParaRPr lang="en-US" altLang="ja-JP" sz="4000" b="1" dirty="0"/>
          </a:p>
          <a:p>
            <a:r>
              <a:rPr lang="ja-JP" altLang="en-US" sz="4000" dirty="0"/>
              <a:t>　私たちの生活は、太陽の出没のリズムが基本になっています。太陽の動きを使って時間を計る最も簡単な装置が日時計です。紀元前</a:t>
            </a:r>
            <a:r>
              <a:rPr lang="en-US" altLang="ja-JP" sz="4000" dirty="0"/>
              <a:t>4000</a:t>
            </a:r>
            <a:r>
              <a:rPr lang="ja-JP" altLang="en-US" sz="4000" dirty="0"/>
              <a:t>年ごろの古代エジプトでは、時間を計る道具として、日時計が使われていたという記録があります。日時計を使うと、</a:t>
            </a:r>
            <a:r>
              <a:rPr lang="en-US" altLang="ja-JP" sz="4000" dirty="0"/>
              <a:t>1</a:t>
            </a:r>
            <a:r>
              <a:rPr lang="ja-JP" altLang="en-US" sz="4000" dirty="0"/>
              <a:t>日の長さを「太陽が南中してから次に南中するまでの時間」として定義することができます。これを「視太陽日」といいます。エジプトでは、視太陽日を</a:t>
            </a:r>
            <a:r>
              <a:rPr lang="en-US" altLang="ja-JP" sz="4000" dirty="0"/>
              <a:t>24</a:t>
            </a:r>
            <a:r>
              <a:rPr lang="ja-JP" altLang="en-US" sz="4000" dirty="0"/>
              <a:t>等分して</a:t>
            </a:r>
            <a:r>
              <a:rPr lang="en-US" altLang="ja-JP" sz="4000" dirty="0"/>
              <a:t>1</a:t>
            </a:r>
            <a:r>
              <a:rPr lang="ja-JP" altLang="en-US" sz="4000" dirty="0"/>
              <a:t>時間を定義し、利用していました。</a:t>
            </a:r>
            <a:endParaRPr lang="en-US" altLang="ja-JP" sz="2800" b="1" dirty="0"/>
          </a:p>
          <a:p>
            <a:endParaRPr lang="ja-JP" altLang="en-US" sz="2800" dirty="0"/>
          </a:p>
          <a:p>
            <a:pPr algn="r" eaLnBrk="1" hangingPunct="1">
              <a:spcBef>
                <a:spcPct val="0"/>
              </a:spcBef>
            </a:pPr>
            <a:endParaRPr lang="en-US" altLang="ja-JP" sz="1800" dirty="0">
              <a:ea typeface="ＭＳ Ｐゴシック" panose="020B0600070205080204" pitchFamily="50" charset="-128"/>
            </a:endParaRPr>
          </a:p>
          <a:p>
            <a:pPr algn="r" eaLnBrk="1" hangingPunct="1">
              <a:spcBef>
                <a:spcPct val="0"/>
              </a:spcBef>
            </a:pPr>
            <a:r>
              <a:rPr lang="ja-JP" altLang="en-US" sz="2800" dirty="0"/>
              <a:t>　さらに細かく、</a:t>
            </a:r>
            <a:r>
              <a:rPr lang="en-US" altLang="ja-JP" sz="2800" dirty="0"/>
              <a:t>1</a:t>
            </a:r>
            <a:r>
              <a:rPr lang="ja-JP" altLang="en-US" sz="2800" dirty="0"/>
              <a:t>時間を</a:t>
            </a:r>
            <a:r>
              <a:rPr lang="en-US" altLang="ja-JP" sz="2800" dirty="0"/>
              <a:t>60</a:t>
            </a:r>
            <a:r>
              <a:rPr lang="ja-JP" altLang="en-US" sz="2800" dirty="0"/>
              <a:t>分、</a:t>
            </a:r>
            <a:r>
              <a:rPr lang="en-US" altLang="ja-JP" sz="2800" dirty="0"/>
              <a:t>1</a:t>
            </a:r>
            <a:r>
              <a:rPr lang="ja-JP" altLang="en-US" sz="2800" dirty="0"/>
              <a:t>分を</a:t>
            </a:r>
            <a:r>
              <a:rPr lang="en-US" altLang="ja-JP" sz="2800" dirty="0"/>
              <a:t>60</a:t>
            </a:r>
            <a:r>
              <a:rPr lang="ja-JP" altLang="en-US" sz="2800" dirty="0"/>
              <a:t>秒に分割したのは紀元前</a:t>
            </a:r>
            <a:r>
              <a:rPr lang="en-US" altLang="ja-JP" sz="2800" dirty="0"/>
              <a:t>1900</a:t>
            </a:r>
            <a:r>
              <a:rPr lang="ja-JP" altLang="en-US" sz="2800" dirty="0"/>
              <a:t>年ごろにさかえた古代バビロニア文明です。バビロニアの数学は、両手の指の数である</a:t>
            </a:r>
            <a:r>
              <a:rPr lang="en-US" altLang="ja-JP" sz="2800" dirty="0"/>
              <a:t>10</a:t>
            </a:r>
            <a:r>
              <a:rPr lang="ja-JP" altLang="en-US" sz="2800" dirty="0"/>
              <a:t>、</a:t>
            </a:r>
            <a:r>
              <a:rPr lang="en-US" altLang="ja-JP" sz="2800" dirty="0"/>
              <a:t>1</a:t>
            </a:r>
            <a:r>
              <a:rPr lang="ja-JP" altLang="en-US" sz="2800" dirty="0"/>
              <a:t>年間の満月の回数である</a:t>
            </a:r>
            <a:r>
              <a:rPr lang="en-US" altLang="ja-JP" sz="2800" dirty="0"/>
              <a:t>12</a:t>
            </a:r>
            <a:r>
              <a:rPr lang="ja-JP" altLang="en-US" sz="2800" dirty="0"/>
              <a:t>、両手両足の指の数の合計である</a:t>
            </a:r>
            <a:r>
              <a:rPr lang="en-US" altLang="ja-JP" sz="2800" dirty="0"/>
              <a:t>20</a:t>
            </a:r>
            <a:r>
              <a:rPr lang="ja-JP" altLang="en-US" sz="2800" dirty="0"/>
              <a:t>を基準とした</a:t>
            </a:r>
            <a:r>
              <a:rPr lang="en-US" altLang="ja-JP" sz="2800" dirty="0"/>
              <a:t>60</a:t>
            </a:r>
            <a:r>
              <a:rPr lang="ja-JP" altLang="en-US" sz="2800" dirty="0"/>
              <a:t>進法が使われていたため、分・秒の単位も</a:t>
            </a:r>
            <a:r>
              <a:rPr lang="en-US" altLang="ja-JP" sz="2800" dirty="0"/>
              <a:t>60</a:t>
            </a:r>
            <a:r>
              <a:rPr lang="ja-JP" altLang="en-US" sz="2800" dirty="0"/>
              <a:t>を基準としたようです。</a:t>
            </a: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293136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4</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algn="l"/>
            <a:endParaRPr lang="ja-JP" altLang="en-US" sz="1800" b="0" i="0" u="none" strike="noStrike" baseline="0" dirty="0">
              <a:solidFill>
                <a:srgbClr val="000000"/>
              </a:solidFill>
              <a:latin typeface="HG丸ｺﾞｼｯｸM-PRO" panose="020F0600000000000000" pitchFamily="50" charset="-128"/>
              <a:ea typeface="HG丸ｺﾞｼｯｸM-PRO" panose="020F0600000000000000" pitchFamily="50" charset="-128"/>
            </a:endParaRPr>
          </a:p>
          <a:p>
            <a:r>
              <a:rPr lang="ja-JP" altLang="en-US" sz="1800" b="0" i="0" u="none" strike="noStrike" baseline="0" dirty="0">
                <a:solidFill>
                  <a:srgbClr val="000000"/>
                </a:solidFill>
                <a:latin typeface="HG丸ｺﾞｼｯｸM-PRO" panose="020F0600000000000000" pitchFamily="50" charset="-128"/>
                <a:ea typeface="HG丸ｺﾞｼｯｸM-PRO" panose="020F0600000000000000" pitchFamily="50" charset="-128"/>
              </a:rPr>
              <a:t> 江戸時代は、夜明けと日暮れを基準として、一日を「昼」と「夜」に分け、それぞれの長さを６等分して時刻を定めていました。これを、「不定時法」と言います。</a:t>
            </a:r>
          </a:p>
          <a:p>
            <a:r>
              <a:rPr lang="ja-JP" altLang="en-US" sz="1800" b="0" i="0" u="none" strike="noStrike" baseline="0" dirty="0">
                <a:solidFill>
                  <a:srgbClr val="000000"/>
                </a:solidFill>
                <a:latin typeface="HG丸ｺﾞｼｯｸM-PRO" panose="020F0600000000000000" pitchFamily="50" charset="-128"/>
                <a:ea typeface="HG丸ｺﾞｼｯｸM-PRO" panose="020F0600000000000000" pitchFamily="50" charset="-128"/>
              </a:rPr>
              <a:t>昼（又は夜）の長さを</a:t>
            </a:r>
            <a:r>
              <a:rPr lang="en-US" altLang="ja-JP" sz="1800" b="0" i="0" u="none" strike="noStrike" baseline="0" dirty="0">
                <a:solidFill>
                  <a:srgbClr val="000000"/>
                </a:solidFill>
                <a:latin typeface="HG丸ｺﾞｼｯｸM-PRO" panose="020F0600000000000000" pitchFamily="50" charset="-128"/>
                <a:ea typeface="HG丸ｺﾞｼｯｸM-PRO" panose="020F0600000000000000" pitchFamily="50" charset="-128"/>
              </a:rPr>
              <a:t>6</a:t>
            </a:r>
            <a:r>
              <a:rPr lang="ja-JP" altLang="en-US" sz="1800" b="0" i="0" u="none" strike="noStrike" baseline="0" dirty="0">
                <a:solidFill>
                  <a:srgbClr val="000000"/>
                </a:solidFill>
                <a:latin typeface="HG丸ｺﾞｼｯｸM-PRO" panose="020F0600000000000000" pitchFamily="50" charset="-128"/>
                <a:ea typeface="HG丸ｺﾞｼｯｸM-PRO" panose="020F0600000000000000" pitchFamily="50" charset="-128"/>
              </a:rPr>
              <a:t>等分した一単位を「一刻（いっこく）」と呼びました（１日は十二刻）。一日のうちでも昼と夜の長さは違い、しかも季節によっても変わるので、一刻の長さは一定ではありませんでした。</a:t>
            </a: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323173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5</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508366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6</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00830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7</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578484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8</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sz="3600" dirty="0"/>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3600" dirty="0"/>
              <a:t>アナレンマ　ギリシャ語で日時計の台座　地球上の決まった場所で毎日同じ時刻に太陽の位置。</a:t>
            </a:r>
            <a:r>
              <a:rPr lang="en-US" altLang="ja-JP" sz="3600" dirty="0"/>
              <a:t>8</a:t>
            </a:r>
            <a:r>
              <a:rPr lang="ja-JP" altLang="en-US" sz="3600" dirty="0"/>
              <a:t>文字の曲線となる。</a:t>
            </a:r>
            <a:endParaRPr lang="en-US" altLang="ja-JP" sz="3600" dirty="0"/>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sz="360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3600" dirty="0" err="1"/>
              <a:t>Anarennma</a:t>
            </a:r>
            <a:endParaRPr lang="en-US" altLang="ja-JP" sz="3600" dirty="0"/>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3600" dirty="0"/>
              <a:t>毎日同じ時刻の太陽の位置をたどっていくと、</a:t>
            </a:r>
            <a:r>
              <a:rPr lang="en-US" altLang="ja-JP" sz="3600" dirty="0"/>
              <a:t>8</a:t>
            </a:r>
            <a:r>
              <a:rPr lang="ja-JP" altLang="en-US" sz="3600" dirty="0"/>
              <a:t>の字形の軌跡を描きます。 </a:t>
            </a:r>
            <a:endParaRPr lang="ja-JP" altLang="en-US" sz="3600" b="1" dirty="0"/>
          </a:p>
          <a:p>
            <a:pPr>
              <a:buFont typeface="Arial" panose="020B0604020202020204" pitchFamily="34" charset="0"/>
              <a:buChar char="•"/>
            </a:pPr>
            <a:r>
              <a:rPr lang="ja-JP" altLang="en-US" dirty="0"/>
              <a:t>太陽は毎日同じ時刻に南中しているわけではありません。 </a:t>
            </a:r>
          </a:p>
          <a:p>
            <a:pPr marL="742950" lvl="1" indent="-285750">
              <a:buFont typeface="Arial" panose="020B0604020202020204" pitchFamily="34" charset="0"/>
              <a:buChar char="•"/>
            </a:pPr>
            <a:r>
              <a:rPr lang="ja-JP" altLang="en-US" dirty="0">
                <a:hlinkClick r:id="rId3" tooltip="要素/1日とは？/1日の長さ"/>
              </a:rPr>
              <a:t>太陽が南中してから次に南中する間にも地球は公転していますから</a:t>
            </a:r>
            <a:r>
              <a:rPr lang="ja-JP" altLang="en-US" dirty="0"/>
              <a:t>、その分だけ余計に自転しなければならないのです。</a:t>
            </a:r>
          </a:p>
          <a:p>
            <a:pPr marL="742950" lvl="1" indent="-285750">
              <a:buFont typeface="Arial" panose="020B0604020202020204" pitchFamily="34" charset="0"/>
              <a:buChar char="•"/>
            </a:pPr>
            <a:r>
              <a:rPr lang="ja-JP" altLang="en-US" dirty="0"/>
              <a:t>この「余計に自転しなければならない量」は一定ではなく、複雑に変化しているのです。</a:t>
            </a:r>
          </a:p>
          <a:p>
            <a:pPr marL="742950" lvl="1" indent="-285750">
              <a:buFont typeface="Arial" panose="020B0604020202020204" pitchFamily="34" charset="0"/>
              <a:buChar char="•"/>
            </a:pPr>
            <a:r>
              <a:rPr lang="ja-JP" altLang="en-US" dirty="0">
                <a:hlinkClick r:id="rId4" tooltip="地方時"/>
              </a:rPr>
              <a:t>地方平均太陽時</a:t>
            </a:r>
            <a:r>
              <a:rPr lang="ja-JP" altLang="en-US" dirty="0"/>
              <a:t>で太陽が南中する時刻は、</a:t>
            </a:r>
            <a:r>
              <a:rPr lang="en-US" altLang="ja-JP" dirty="0"/>
              <a:t>12</a:t>
            </a:r>
            <a:r>
              <a:rPr lang="ja-JP" altLang="en-US" dirty="0"/>
              <a:t>時 </a:t>
            </a:r>
            <a:r>
              <a:rPr lang="en-US" altLang="ja-JP" dirty="0"/>
              <a:t>- </a:t>
            </a:r>
            <a:r>
              <a:rPr lang="ja-JP" altLang="en-US" dirty="0">
                <a:hlinkClick r:id="rId5" tooltip="太陽時"/>
              </a:rPr>
              <a:t>均時差</a:t>
            </a:r>
            <a:r>
              <a:rPr lang="ja-JP" altLang="en-US" dirty="0"/>
              <a:t>ですから、均時差の変動も同じ理屈で説明できます。</a:t>
            </a: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612825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Line 12"/>
          <p:cNvSpPr>
            <a:spLocks noChangeShapeType="1"/>
          </p:cNvSpPr>
          <p:nvPr/>
        </p:nvSpPr>
        <p:spPr bwMode="gray">
          <a:xfrm>
            <a:off x="0" y="676276"/>
            <a:ext cx="9144000" cy="0"/>
          </a:xfrm>
          <a:prstGeom prst="line">
            <a:avLst/>
          </a:prstGeom>
          <a:noFill/>
          <a:ln w="28575">
            <a:solidFill>
              <a:schemeClr val="bg1"/>
            </a:solidFill>
            <a:round/>
            <a:headEnd/>
            <a:tailEnd/>
          </a:ln>
        </p:spPr>
        <p:txBody>
          <a:bodyPr/>
          <a:lstStyle/>
          <a:p>
            <a:pPr eaLnBrk="0" hangingPunct="0">
              <a:defRPr/>
            </a:pPr>
            <a:endParaRPr lang="ja-JP" altLang="en-US" dirty="0">
              <a:latin typeface="游ゴシック" panose="020B0400000000000000" pitchFamily="50" charset="-128"/>
            </a:endParaRPr>
          </a:p>
        </p:txBody>
      </p:sp>
      <p:sp>
        <p:nvSpPr>
          <p:cNvPr id="3074" name="Rectangle 2"/>
          <p:cNvSpPr>
            <a:spLocks noGrp="1" noChangeArrowheads="1"/>
          </p:cNvSpPr>
          <p:nvPr>
            <p:ph type="ctrTitle"/>
          </p:nvPr>
        </p:nvSpPr>
        <p:spPr>
          <a:xfrm>
            <a:off x="838200" y="2133600"/>
            <a:ext cx="7772400" cy="720725"/>
          </a:xfrm>
        </p:spPr>
        <p:txBody>
          <a:bodyPr/>
          <a:lstStyle>
            <a:lvl1pPr algn="ct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371600" y="3789363"/>
            <a:ext cx="6400800" cy="911225"/>
          </a:xfrm>
        </p:spPr>
        <p:txBody>
          <a:bodyPr/>
          <a:lstStyle>
            <a:lvl1pPr marL="0" indent="0" algn="ctr">
              <a:buFontTx/>
              <a:buNone/>
              <a:defRPr sz="2400"/>
            </a:lvl1pPr>
          </a:lstStyle>
          <a:p>
            <a:r>
              <a:rPr lang="ja-JP" altLang="en-US"/>
              <a:t>マスタ サブタイトルの書式設定</a:t>
            </a:r>
          </a:p>
        </p:txBody>
      </p:sp>
      <p:sp>
        <p:nvSpPr>
          <p:cNvPr id="10" name="Rectangle 5"/>
          <p:cNvSpPr>
            <a:spLocks noGrp="1" noChangeArrowheads="1"/>
          </p:cNvSpPr>
          <p:nvPr>
            <p:ph type="ftr" sz="quarter" idx="11"/>
          </p:nvPr>
        </p:nvSpPr>
        <p:spPr>
          <a:xfrm>
            <a:off x="7462556" y="6579035"/>
            <a:ext cx="1710019" cy="198784"/>
          </a:xfrm>
        </p:spPr>
        <p:txBody>
          <a:bodyPr/>
          <a:lstStyle>
            <a:lvl1pPr>
              <a:defRPr sz="1050"/>
            </a:lvl1p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ja-JP" dirty="0">
                <a:latin typeface="游ゴシック" panose="020B0400000000000000" pitchFamily="50" charset="-128"/>
              </a:rPr>
              <a:t>7</a:t>
            </a:r>
            <a:r>
              <a:rPr lang="zh-TW" altLang="en-US" dirty="0">
                <a:latin typeface="游ゴシック" panose="020B0400000000000000" pitchFamily="50" charset="-128"/>
              </a:rPr>
              <a:t>月</a:t>
            </a:r>
            <a:r>
              <a:rPr lang="en-US" altLang="ja-JP" dirty="0">
                <a:latin typeface="游ゴシック" panose="020B0400000000000000" pitchFamily="50" charset="-128"/>
              </a:rPr>
              <a:t>18</a:t>
            </a:r>
            <a:r>
              <a:rPr lang="zh-TW" altLang="en-US" dirty="0">
                <a:latin typeface="游ゴシック" panose="020B0400000000000000" pitchFamily="50" charset="-128"/>
              </a:rPr>
              <a:t>日時計</a:t>
            </a:r>
            <a:endParaRPr lang="ja-JP" altLang="en-US" dirty="0">
              <a:latin typeface="游ゴシック" panose="020B0400000000000000" pitchFamily="50" charset="-128"/>
            </a:endParaRPr>
          </a:p>
        </p:txBody>
      </p:sp>
      <p:sp>
        <p:nvSpPr>
          <p:cNvPr id="4" name="Rectangle 9"/>
          <p:cNvSpPr>
            <a:spLocks noChangeArrowheads="1"/>
          </p:cNvSpPr>
          <p:nvPr/>
        </p:nvSpPr>
        <p:spPr bwMode="gray">
          <a:xfrm>
            <a:off x="0" y="8822"/>
            <a:ext cx="9144000" cy="720726"/>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Tree>
    <p:extLst>
      <p:ext uri="{BB962C8B-B14F-4D97-AF65-F5344CB8AC3E}">
        <p14:creationId xmlns:p14="http://schemas.microsoft.com/office/powerpoint/2010/main" val="354021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6B5552-0EF1-41F5-83F6-764C9B28A858}"/>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A7AFCA4-CECB-4756-89C9-7C77D3312A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7B8AE6E-F8FE-41C7-803F-F511243E2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6EED6BF-F1E3-40EA-A7C0-688B6C36D38E}"/>
              </a:ext>
            </a:extLst>
          </p:cNvPr>
          <p:cNvSpPr>
            <a:spLocks noGrp="1"/>
          </p:cNvSpPr>
          <p:nvPr>
            <p:ph type="dt" sz="half" idx="10"/>
          </p:nvPr>
        </p:nvSpPr>
        <p:spPr/>
        <p:txBody>
          <a:bodyPr/>
          <a:lstStyle/>
          <a:p>
            <a:fld id="{E6973500-A042-4E5A-A6A7-CF09DFC1294F}" type="datetimeFigureOut">
              <a:rPr kumimoji="1" lang="ja-JP" altLang="en-US" smtClean="0"/>
              <a:t>2021/7/21</a:t>
            </a:fld>
            <a:endParaRPr kumimoji="1" lang="ja-JP" altLang="en-US"/>
          </a:p>
        </p:txBody>
      </p:sp>
      <p:sp>
        <p:nvSpPr>
          <p:cNvPr id="6" name="フッター プレースホルダー 5">
            <a:extLst>
              <a:ext uri="{FF2B5EF4-FFF2-40B4-BE49-F238E27FC236}">
                <a16:creationId xmlns:a16="http://schemas.microsoft.com/office/drawing/2014/main" id="{B7E25275-5BCB-45CF-AB98-837B8D60443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2A2C2C9-40B1-4711-9E0E-355C5B9FCE80}"/>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01688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4E42-00F5-4052-9DCD-59FFBBE33D2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8E6FC8C-518A-41C8-BADB-C5C7B2D15F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E94783-D1E1-44A9-B716-56DC1FC799B1}"/>
              </a:ext>
            </a:extLst>
          </p:cNvPr>
          <p:cNvSpPr>
            <a:spLocks noGrp="1"/>
          </p:cNvSpPr>
          <p:nvPr>
            <p:ph type="dt" sz="half" idx="10"/>
          </p:nvPr>
        </p:nvSpPr>
        <p:spPr/>
        <p:txBody>
          <a:bodyPr/>
          <a:lstStyle/>
          <a:p>
            <a:fld id="{E6973500-A042-4E5A-A6A7-CF09DFC1294F}" type="datetimeFigureOut">
              <a:rPr kumimoji="1" lang="ja-JP" altLang="en-US" smtClean="0"/>
              <a:t>2021/7/21</a:t>
            </a:fld>
            <a:endParaRPr kumimoji="1" lang="ja-JP" altLang="en-US"/>
          </a:p>
        </p:txBody>
      </p:sp>
      <p:sp>
        <p:nvSpPr>
          <p:cNvPr id="5" name="フッター プレースホルダー 4">
            <a:extLst>
              <a:ext uri="{FF2B5EF4-FFF2-40B4-BE49-F238E27FC236}">
                <a16:creationId xmlns:a16="http://schemas.microsoft.com/office/drawing/2014/main" id="{961C866E-C2BE-4D60-BB06-75D8E61A399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DC39C9-9980-4571-B65B-966B0CF16BB7}"/>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796066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D508094-7E1A-4B27-A256-02D3DAC97D9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E59266D-38F2-484D-BE7C-2C494FEE0369}"/>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EA308D-4B56-4D9B-9E43-5D3168F05EB6}"/>
              </a:ext>
            </a:extLst>
          </p:cNvPr>
          <p:cNvSpPr>
            <a:spLocks noGrp="1"/>
          </p:cNvSpPr>
          <p:nvPr>
            <p:ph type="dt" sz="half" idx="10"/>
          </p:nvPr>
        </p:nvSpPr>
        <p:spPr/>
        <p:txBody>
          <a:bodyPr/>
          <a:lstStyle/>
          <a:p>
            <a:fld id="{E6973500-A042-4E5A-A6A7-CF09DFC1294F}" type="datetimeFigureOut">
              <a:rPr kumimoji="1" lang="ja-JP" altLang="en-US" smtClean="0"/>
              <a:t>2021/7/21</a:t>
            </a:fld>
            <a:endParaRPr kumimoji="1" lang="ja-JP" altLang="en-US"/>
          </a:p>
        </p:txBody>
      </p:sp>
      <p:sp>
        <p:nvSpPr>
          <p:cNvPr id="5" name="フッター プレースホルダー 4">
            <a:extLst>
              <a:ext uri="{FF2B5EF4-FFF2-40B4-BE49-F238E27FC236}">
                <a16:creationId xmlns:a16="http://schemas.microsoft.com/office/drawing/2014/main" id="{0F858107-040A-406A-BF77-63B31D27AE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DD591F-1086-4B82-9985-4A723F1FF94C}"/>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409045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A815D9-D075-4845-8C1B-5D45146EEB70}"/>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0C6D565-BD6F-4426-9E7E-9FC6DECEA8A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5121649-2A83-4602-9C73-7DA2C963E7B4}"/>
              </a:ext>
            </a:extLst>
          </p:cNvPr>
          <p:cNvSpPr>
            <a:spLocks noGrp="1"/>
          </p:cNvSpPr>
          <p:nvPr>
            <p:ph type="dt" sz="half" idx="10"/>
          </p:nvPr>
        </p:nvSpPr>
        <p:spPr/>
        <p:txBody>
          <a:bodyPr/>
          <a:lstStyle/>
          <a:p>
            <a:fld id="{E6973500-A042-4E5A-A6A7-CF09DFC1294F}" type="datetimeFigureOut">
              <a:rPr kumimoji="1" lang="ja-JP" altLang="en-US" smtClean="0"/>
              <a:t>2021/7/21</a:t>
            </a:fld>
            <a:endParaRPr kumimoji="1" lang="ja-JP" altLang="en-US"/>
          </a:p>
        </p:txBody>
      </p:sp>
      <p:sp>
        <p:nvSpPr>
          <p:cNvPr id="5" name="フッター プレースホルダー 4">
            <a:extLst>
              <a:ext uri="{FF2B5EF4-FFF2-40B4-BE49-F238E27FC236}">
                <a16:creationId xmlns:a16="http://schemas.microsoft.com/office/drawing/2014/main" id="{BE9D923F-6F34-4E4A-81AF-3AD01719159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E214D8-4B42-4E7D-B82E-2F4658AA8BBE}"/>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66120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656420-B31E-42E9-A0FD-BC0A5CD1002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8B3A732-B460-44B1-A25A-80F640D95A3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D9539A-7ECB-4779-8833-C0A8887F0BAF}"/>
              </a:ext>
            </a:extLst>
          </p:cNvPr>
          <p:cNvSpPr>
            <a:spLocks noGrp="1"/>
          </p:cNvSpPr>
          <p:nvPr>
            <p:ph type="dt" sz="half" idx="10"/>
          </p:nvPr>
        </p:nvSpPr>
        <p:spPr/>
        <p:txBody>
          <a:bodyPr/>
          <a:lstStyle/>
          <a:p>
            <a:fld id="{E6973500-A042-4E5A-A6A7-CF09DFC1294F}" type="datetimeFigureOut">
              <a:rPr kumimoji="1" lang="ja-JP" altLang="en-US" smtClean="0"/>
              <a:t>2021/7/21</a:t>
            </a:fld>
            <a:endParaRPr kumimoji="1" lang="ja-JP" altLang="en-US"/>
          </a:p>
        </p:txBody>
      </p:sp>
      <p:sp>
        <p:nvSpPr>
          <p:cNvPr id="5" name="フッター プレースホルダー 4">
            <a:extLst>
              <a:ext uri="{FF2B5EF4-FFF2-40B4-BE49-F238E27FC236}">
                <a16:creationId xmlns:a16="http://schemas.microsoft.com/office/drawing/2014/main" id="{FF842BF7-3304-4769-992D-FB87D87D14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33151A-BC00-43CE-AF61-F41941038F3F}"/>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80588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9CC060-0CB1-40C6-B4EA-A1A7F59EE322}"/>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443BB9-B1E3-4843-8D23-DD84B3F07F8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3FE846F-F4F3-41E0-8F18-561B485EAF6E}"/>
              </a:ext>
            </a:extLst>
          </p:cNvPr>
          <p:cNvSpPr>
            <a:spLocks noGrp="1"/>
          </p:cNvSpPr>
          <p:nvPr>
            <p:ph type="dt" sz="half" idx="10"/>
          </p:nvPr>
        </p:nvSpPr>
        <p:spPr/>
        <p:txBody>
          <a:bodyPr/>
          <a:lstStyle/>
          <a:p>
            <a:fld id="{E6973500-A042-4E5A-A6A7-CF09DFC1294F}" type="datetimeFigureOut">
              <a:rPr kumimoji="1" lang="ja-JP" altLang="en-US" smtClean="0"/>
              <a:t>2021/7/21</a:t>
            </a:fld>
            <a:endParaRPr kumimoji="1" lang="ja-JP" altLang="en-US"/>
          </a:p>
        </p:txBody>
      </p:sp>
      <p:sp>
        <p:nvSpPr>
          <p:cNvPr id="5" name="フッター プレースホルダー 4">
            <a:extLst>
              <a:ext uri="{FF2B5EF4-FFF2-40B4-BE49-F238E27FC236}">
                <a16:creationId xmlns:a16="http://schemas.microsoft.com/office/drawing/2014/main" id="{200856FA-3F2F-45D0-82ED-4C882ABA084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4FC01DF-1975-4F97-BC41-2A0A5FE0832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989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8765C2-9DB8-459C-BF21-2428599BC9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5BB973-D2BD-43E7-84A9-74D0CE657B59}"/>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3178925-3FCD-456C-948F-FD48EE91841A}"/>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25002A8-A24C-4423-B6CC-55DFFB9608A1}"/>
              </a:ext>
            </a:extLst>
          </p:cNvPr>
          <p:cNvSpPr>
            <a:spLocks noGrp="1"/>
          </p:cNvSpPr>
          <p:nvPr>
            <p:ph type="dt" sz="half" idx="10"/>
          </p:nvPr>
        </p:nvSpPr>
        <p:spPr/>
        <p:txBody>
          <a:bodyPr/>
          <a:lstStyle/>
          <a:p>
            <a:fld id="{E6973500-A042-4E5A-A6A7-CF09DFC1294F}" type="datetimeFigureOut">
              <a:rPr kumimoji="1" lang="ja-JP" altLang="en-US" smtClean="0"/>
              <a:t>2021/7/21</a:t>
            </a:fld>
            <a:endParaRPr kumimoji="1" lang="ja-JP" altLang="en-US"/>
          </a:p>
        </p:txBody>
      </p:sp>
      <p:sp>
        <p:nvSpPr>
          <p:cNvPr id="6" name="フッター プレースホルダー 5">
            <a:extLst>
              <a:ext uri="{FF2B5EF4-FFF2-40B4-BE49-F238E27FC236}">
                <a16:creationId xmlns:a16="http://schemas.microsoft.com/office/drawing/2014/main" id="{3EE068B2-BE45-4789-BB07-9BEEE0C16B7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67852FD-0FA2-4384-B751-492B60A0FEE9}"/>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71158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D53A2-2CA1-4C3E-92CE-0859FEB9E2B9}"/>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6CA27C-2D26-4146-9918-1F8F845E3B3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0E7C74B-68DE-488D-98B4-BED6310CB3C7}"/>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0C54ACB-2609-4047-B1B5-7B0869E6BFF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9C584BE-898E-45AC-A3F8-65ADDA7C9DF0}"/>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E8D7CF8-B356-43BF-BA95-72D2B110DC2A}"/>
              </a:ext>
            </a:extLst>
          </p:cNvPr>
          <p:cNvSpPr>
            <a:spLocks noGrp="1"/>
          </p:cNvSpPr>
          <p:nvPr>
            <p:ph type="dt" sz="half" idx="10"/>
          </p:nvPr>
        </p:nvSpPr>
        <p:spPr/>
        <p:txBody>
          <a:bodyPr/>
          <a:lstStyle/>
          <a:p>
            <a:fld id="{E6973500-A042-4E5A-A6A7-CF09DFC1294F}" type="datetimeFigureOut">
              <a:rPr kumimoji="1" lang="ja-JP" altLang="en-US" smtClean="0"/>
              <a:t>2021/7/21</a:t>
            </a:fld>
            <a:endParaRPr kumimoji="1" lang="ja-JP" altLang="en-US"/>
          </a:p>
        </p:txBody>
      </p:sp>
      <p:sp>
        <p:nvSpPr>
          <p:cNvPr id="8" name="フッター プレースホルダー 7">
            <a:extLst>
              <a:ext uri="{FF2B5EF4-FFF2-40B4-BE49-F238E27FC236}">
                <a16:creationId xmlns:a16="http://schemas.microsoft.com/office/drawing/2014/main" id="{A046F57B-7194-433A-935E-1084E2DDD52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47FAA62-2F49-4268-8B6A-21C110EBC1C4}"/>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3139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849817-2368-4EC5-ADB4-EE4B99E8C77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8844285-A0E7-436F-BE7D-BBA01062A8F5}"/>
              </a:ext>
            </a:extLst>
          </p:cNvPr>
          <p:cNvSpPr>
            <a:spLocks noGrp="1"/>
          </p:cNvSpPr>
          <p:nvPr>
            <p:ph type="dt" sz="half" idx="10"/>
          </p:nvPr>
        </p:nvSpPr>
        <p:spPr/>
        <p:txBody>
          <a:bodyPr/>
          <a:lstStyle/>
          <a:p>
            <a:fld id="{E6973500-A042-4E5A-A6A7-CF09DFC1294F}" type="datetimeFigureOut">
              <a:rPr kumimoji="1" lang="ja-JP" altLang="en-US" smtClean="0"/>
              <a:t>2021/7/21</a:t>
            </a:fld>
            <a:endParaRPr kumimoji="1" lang="ja-JP" altLang="en-US"/>
          </a:p>
        </p:txBody>
      </p:sp>
      <p:sp>
        <p:nvSpPr>
          <p:cNvPr id="4" name="フッター プレースホルダー 3">
            <a:extLst>
              <a:ext uri="{FF2B5EF4-FFF2-40B4-BE49-F238E27FC236}">
                <a16:creationId xmlns:a16="http://schemas.microsoft.com/office/drawing/2014/main" id="{302E9AC4-3839-4108-BBD2-7AA28CDB012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A24C377-C09A-4F6A-8624-D80C477C6B5A}"/>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2285215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EE4DF8-CB21-44D3-9AC2-BBEA9CCE0246}"/>
              </a:ext>
            </a:extLst>
          </p:cNvPr>
          <p:cNvSpPr>
            <a:spLocks noGrp="1"/>
          </p:cNvSpPr>
          <p:nvPr>
            <p:ph type="dt" sz="half" idx="10"/>
          </p:nvPr>
        </p:nvSpPr>
        <p:spPr/>
        <p:txBody>
          <a:bodyPr/>
          <a:lstStyle/>
          <a:p>
            <a:fld id="{E6973500-A042-4E5A-A6A7-CF09DFC1294F}" type="datetimeFigureOut">
              <a:rPr kumimoji="1" lang="ja-JP" altLang="en-US" smtClean="0"/>
              <a:t>2021/7/21</a:t>
            </a:fld>
            <a:endParaRPr kumimoji="1" lang="ja-JP" altLang="en-US"/>
          </a:p>
        </p:txBody>
      </p:sp>
      <p:sp>
        <p:nvSpPr>
          <p:cNvPr id="3" name="フッター プレースホルダー 2">
            <a:extLst>
              <a:ext uri="{FF2B5EF4-FFF2-40B4-BE49-F238E27FC236}">
                <a16:creationId xmlns:a16="http://schemas.microsoft.com/office/drawing/2014/main" id="{CBDADC85-6741-4167-98DF-9282A69DB4C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FED19D9-12B8-40CA-8BDD-DE94AE7DE915}"/>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19187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43159-855F-4EFF-BA0C-D692DB72DEBF}"/>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8BEB01-01E3-474B-BD08-484A49F3EE2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C294413-165B-485C-9C59-75618A1C15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C7D60BB-4353-4763-A659-2E3C776EC6A6}"/>
              </a:ext>
            </a:extLst>
          </p:cNvPr>
          <p:cNvSpPr>
            <a:spLocks noGrp="1"/>
          </p:cNvSpPr>
          <p:nvPr>
            <p:ph type="dt" sz="half" idx="10"/>
          </p:nvPr>
        </p:nvSpPr>
        <p:spPr/>
        <p:txBody>
          <a:bodyPr/>
          <a:lstStyle/>
          <a:p>
            <a:fld id="{E6973500-A042-4E5A-A6A7-CF09DFC1294F}" type="datetimeFigureOut">
              <a:rPr kumimoji="1" lang="ja-JP" altLang="en-US" smtClean="0"/>
              <a:t>2021/7/21</a:t>
            </a:fld>
            <a:endParaRPr kumimoji="1" lang="ja-JP" altLang="en-US"/>
          </a:p>
        </p:txBody>
      </p:sp>
      <p:sp>
        <p:nvSpPr>
          <p:cNvPr id="6" name="フッター プレースホルダー 5">
            <a:extLst>
              <a:ext uri="{FF2B5EF4-FFF2-40B4-BE49-F238E27FC236}">
                <a16:creationId xmlns:a16="http://schemas.microsoft.com/office/drawing/2014/main" id="{FF9E6EA3-AC23-481E-AC4A-5EE79C9DDA6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BD3C5C4-B8CA-452A-B210-21F0D7F8F28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64558536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E902490F-0633-462D-90A9-26A78D5B5667}"/>
              </a:ext>
            </a:extLst>
          </p:cNvPr>
          <p:cNvSpPr>
            <a:spLocks noChangeArrowheads="1"/>
          </p:cNvSpPr>
          <p:nvPr userDrawn="1"/>
        </p:nvSpPr>
        <p:spPr bwMode="gray">
          <a:xfrm>
            <a:off x="0" y="11292"/>
            <a:ext cx="9144000" cy="692150"/>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
        <p:nvSpPr>
          <p:cNvPr id="1026" name="Rectangle 3"/>
          <p:cNvSpPr>
            <a:spLocks noGrp="1" noChangeArrowheads="1"/>
          </p:cNvSpPr>
          <p:nvPr>
            <p:ph type="body" idx="1"/>
          </p:nvPr>
        </p:nvSpPr>
        <p:spPr bwMode="gray">
          <a:xfrm>
            <a:off x="533400" y="1066800"/>
            <a:ext cx="82296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7" name="Rectangle 2"/>
          <p:cNvSpPr>
            <a:spLocks noGrp="1" noChangeArrowheads="1"/>
          </p:cNvSpPr>
          <p:nvPr>
            <p:ph type="title"/>
          </p:nvPr>
        </p:nvSpPr>
        <p:spPr bwMode="gray">
          <a:xfrm>
            <a:off x="57150" y="-39687"/>
            <a:ext cx="87058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2" name="Rectangle 5"/>
          <p:cNvSpPr>
            <a:spLocks noGrp="1" noChangeArrowheads="1"/>
          </p:cNvSpPr>
          <p:nvPr>
            <p:ph type="ftr" sz="quarter" idx="3"/>
          </p:nvPr>
        </p:nvSpPr>
        <p:spPr bwMode="gray">
          <a:xfrm>
            <a:off x="7452032" y="6579036"/>
            <a:ext cx="1909097" cy="26767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Tree>
  </p:cSld>
  <p:clrMap bg1="lt1" tx1="dk1" bg2="lt2" tx2="dk2" accent1="accent1" accent2="accent2" accent3="accent3" accent4="accent4" accent5="accent5" accent6="accent6" hlink="hlink" folHlink="folHlink"/>
  <p:sldLayoutIdLst>
    <p:sldLayoutId id="2147483708" r:id="rId1"/>
  </p:sldLayoutIdLst>
  <p:hf hdr="0"/>
  <p:txStyles>
    <p:title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游ゴシック" panose="020B0400000000000000" pitchFamily="50" charset="-128"/>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游ゴシック" panose="020B0400000000000000" pitchFamily="50" charset="-128"/>
          <a:ea typeface="+mn-ea"/>
        </a:defRPr>
      </a:lvl2pPr>
      <a:lvl3pPr marL="1143000" indent="-228600" algn="l" rtl="0" eaLnBrk="0" fontAlgn="base" hangingPunct="0">
        <a:spcBef>
          <a:spcPct val="20000"/>
        </a:spcBef>
        <a:spcAft>
          <a:spcPct val="0"/>
        </a:spcAft>
        <a:buChar char="•"/>
        <a:defRPr kumimoji="1" sz="2400">
          <a:solidFill>
            <a:schemeClr val="tx1"/>
          </a:solidFill>
          <a:latin typeface="游ゴシック" panose="020B0400000000000000" pitchFamily="50" charset="-128"/>
          <a:ea typeface="+mn-ea"/>
        </a:defRPr>
      </a:lvl3pPr>
      <a:lvl4pPr marL="1600200" indent="-228600" algn="l" rtl="0" eaLnBrk="0" fontAlgn="base" hangingPunct="0">
        <a:spcBef>
          <a:spcPct val="20000"/>
        </a:spcBef>
        <a:spcAft>
          <a:spcPct val="0"/>
        </a:spcAft>
        <a:buChar char="–"/>
        <a:defRPr kumimoji="1" sz="2000">
          <a:solidFill>
            <a:schemeClr val="tx1"/>
          </a:solidFill>
          <a:latin typeface="游ゴシック" panose="020B0400000000000000" pitchFamily="50" charset="-128"/>
          <a:ea typeface="+mn-ea"/>
        </a:defRPr>
      </a:lvl4pPr>
      <a:lvl5pPr marL="2057400" indent="-228600" algn="l" rtl="0" eaLnBrk="0" fontAlgn="base" hangingPunct="0">
        <a:spcBef>
          <a:spcPct val="20000"/>
        </a:spcBef>
        <a:spcAft>
          <a:spcPct val="0"/>
        </a:spcAft>
        <a:buChar char="»"/>
        <a:defRPr kumimoji="1" sz="2000">
          <a:solidFill>
            <a:schemeClr val="tx1"/>
          </a:solidFill>
          <a:latin typeface="游ゴシック" panose="020B0400000000000000" pitchFamily="50" charset="-128"/>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8AC71EF-5910-497E-AFDB-336055A30A2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69F509-D9D2-42AE-AF2D-4E2BE6B236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F006E9-0868-40A3-9C57-7AB7854270B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73500-A042-4E5A-A6A7-CF09DFC1294F}" type="datetimeFigureOut">
              <a:rPr kumimoji="1" lang="ja-JP" altLang="en-US" smtClean="0"/>
              <a:t>2021/7/21</a:t>
            </a:fld>
            <a:endParaRPr kumimoji="1" lang="ja-JP" altLang="en-US"/>
          </a:p>
        </p:txBody>
      </p:sp>
      <p:sp>
        <p:nvSpPr>
          <p:cNvPr id="5" name="フッター プレースホルダー 4">
            <a:extLst>
              <a:ext uri="{FF2B5EF4-FFF2-40B4-BE49-F238E27FC236}">
                <a16:creationId xmlns:a16="http://schemas.microsoft.com/office/drawing/2014/main" id="{97157793-AE22-46BE-895A-01FA07C307A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4EC5EC4-13E1-46F5-9739-7136833277D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30946816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hyperlink" Target="http://publicdomainq.net/clock-0002397/" TargetMode="External"/><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4.gif"/><Relationship Id="rId5" Type="http://schemas.openxmlformats.org/officeDocument/2006/relationships/hyperlink" Target="https://publicdomainq.net/worker-man-0006053/" TargetMode="Externa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30.png"/><Relationship Id="rId12"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16.png"/><Relationship Id="rId15" Type="http://schemas.openxmlformats.org/officeDocument/2006/relationships/image" Target="../media/image37.png"/><Relationship Id="rId10" Type="http://schemas.openxmlformats.org/officeDocument/2006/relationships/image" Target="../media/image17.png"/><Relationship Id="rId4" Type="http://schemas.openxmlformats.org/officeDocument/2006/relationships/image" Target="../media/image28.png"/><Relationship Id="rId9" Type="http://schemas.openxmlformats.org/officeDocument/2006/relationships/image" Target="../media/image32.png"/><Relationship Id="rId1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illpop.com/gadget01.htm" TargetMode="Externa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1.gif"/></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3.gif"/></Relationships>
</file>

<file path=ppt/slides/_rels/slide17.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4.jpg"/><Relationship Id="rId7" Type="http://schemas.openxmlformats.org/officeDocument/2006/relationships/hyperlink" Target="https://pixabay.com/ja/%E5%9C%B0%E7%90%83-%E9%9D%92%E3%81%84%E6%83%91%E6%98%9F-%E3%82%B0%E3%83%AD%E3%83%BC%E3%83%96-%E9%80%8F%E6%98%8E-%E6%83%91%E6%98%9F-%E4%B8%96%E7%95%8C-%E3%82%B9%E3%83%9A%E3%83%BC%E3%82%B9-%E5%AE%87%E5%AE%99-330300/"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jpg"/><Relationship Id="rId7" Type="http://schemas.openxmlformats.org/officeDocument/2006/relationships/hyperlink" Target="http://commons.wikimedia.org/wiki/File:MAZDA_Zoom-Zoom_Stadium_Hiroshima(March_8,_2015).JPG"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hyperlink" Target="https://ja.wikipedia.org/wiki/1973%E5%B9%B4%E3%81%AE%E3%83%A4%E3%82%AF%E3%83%AB%E3%83%88%E3%82%A2%E3%83%88%E3%83%A0%E3%82%BA" TargetMode="External"/><Relationship Id="rId4" Type="http://schemas.openxmlformats.org/officeDocument/2006/relationships/image" Target="../media/image49.jpg"/><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hyperlink" Target="https://pngimg.com/download/95212" TargetMode="External"/><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hyperlink" Target="https://publicdomainq.net/season-icon-0027957/" TargetMode="External"/><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g"/></Relationships>
</file>

<file path=ppt/slides/_rels/slide2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7.jpg"/><Relationship Id="rId7" Type="http://schemas.openxmlformats.org/officeDocument/2006/relationships/hyperlink" Target="https://www.flickr.com/photos/bonguri/49994353181/in/pool-japanese"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9.jpg"/><Relationship Id="rId5" Type="http://schemas.openxmlformats.org/officeDocument/2006/relationships/image" Target="../media/image58.jpeg"/><Relationship Id="rId4" Type="http://schemas.openxmlformats.org/officeDocument/2006/relationships/image" Target="../media/image9.jpg"/><Relationship Id="rId9" Type="http://schemas.openxmlformats.org/officeDocument/2006/relationships/hyperlink" Target="https://publicdomainq.net/hanging-bells-000241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4.jpg"/><Relationship Id="rId5" Type="http://schemas.openxmlformats.org/officeDocument/2006/relationships/image" Target="../media/image63.gif"/><Relationship Id="rId4" Type="http://schemas.openxmlformats.org/officeDocument/2006/relationships/image" Target="../media/image62.gif"/></Relationships>
</file>

<file path=ppt/slides/_rels/slide22.xml.rels><?xml version="1.0" encoding="UTF-8" standalone="yes"?>
<Relationships xmlns="http://schemas.openxmlformats.org/package/2006/relationships"><Relationship Id="rId8" Type="http://schemas.openxmlformats.org/officeDocument/2006/relationships/image" Target="../media/image70.jpeg"/><Relationship Id="rId13" Type="http://schemas.openxmlformats.org/officeDocument/2006/relationships/image" Target="../media/image72.jpeg"/><Relationship Id="rId3" Type="http://schemas.openxmlformats.org/officeDocument/2006/relationships/image" Target="../media/image66.jpg"/><Relationship Id="rId7" Type="http://schemas.openxmlformats.org/officeDocument/2006/relationships/hyperlink" Target="https://pixabay.com/ja/photos/%E3%82%AF%E3%83%AC%E3%83%BC%E3%82%BF%E3%83%BC-%E4%B8%89%E6%97%A5%E6%9C%88-%E6%9A%97%E3%81%84-1853110/" TargetMode="External"/><Relationship Id="rId12" Type="http://schemas.openxmlformats.org/officeDocument/2006/relationships/hyperlink" Target="https://publicdomainq.net/telescope-0045625/"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9.jpeg"/><Relationship Id="rId11" Type="http://schemas.openxmlformats.org/officeDocument/2006/relationships/image" Target="../media/image71.jpeg"/><Relationship Id="rId5" Type="http://schemas.openxmlformats.org/officeDocument/2006/relationships/image" Target="../media/image68.jpg"/><Relationship Id="rId10" Type="http://schemas.openxmlformats.org/officeDocument/2006/relationships/hyperlink" Target="https://creativecommons.org/licenses/by/3.0/" TargetMode="External"/><Relationship Id="rId4" Type="http://schemas.openxmlformats.org/officeDocument/2006/relationships/image" Target="../media/image67.jpg"/><Relationship Id="rId9" Type="http://schemas.openxmlformats.org/officeDocument/2006/relationships/hyperlink" Target="http://hikuso.blog54.fc2.com/blog-date-20091222.html" TargetMode="External"/><Relationship Id="rId14" Type="http://schemas.openxmlformats.org/officeDocument/2006/relationships/image" Target="../media/image73.jpeg"/></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smartomaizu.com/wallpapers/sozai/294.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hyperlink" Target="https://pngimg.com/download/95212"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publicdomainq.net/clock-time-000439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hyperlink" Target="https://publicdomainq.net/hanging-bells-000241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publicdomainq.net/worker-man-000605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publicdomainq.net/worker-man-0006053/" TargetMode="External"/><Relationship Id="rId5" Type="http://schemas.openxmlformats.org/officeDocument/2006/relationships/image" Target="../media/image19.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publicdomainq.net/worker-man-0006053/"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hyperlink" Target="https://www.artefactoryimages.com/11808196/" TargetMode="Externa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idx="4294967295"/>
          </p:nvPr>
        </p:nvSpPr>
        <p:spPr>
          <a:xfrm>
            <a:off x="105768" y="130626"/>
            <a:ext cx="8001000" cy="838200"/>
          </a:xfrm>
        </p:spPr>
        <p:txBody>
          <a:bodyPr/>
          <a:lstStyle/>
          <a:p>
            <a:pPr eaLnBrk="1" hangingPunct="1"/>
            <a:r>
              <a:rPr lang="ja-JP" altLang="en-US" sz="3600" b="1" dirty="0">
                <a:ea typeface="ＭＳ Ｐゴシック" panose="020B0600070205080204" pitchFamily="50" charset="-128"/>
              </a:rPr>
              <a:t>　日時計を作る</a:t>
            </a:r>
          </a:p>
        </p:txBody>
      </p:sp>
      <p:sp>
        <p:nvSpPr>
          <p:cNvPr id="5126" name="Text Box 5"/>
          <p:cNvSpPr txBox="1">
            <a:spLocks noChangeArrowheads="1"/>
          </p:cNvSpPr>
          <p:nvPr/>
        </p:nvSpPr>
        <p:spPr bwMode="auto">
          <a:xfrm>
            <a:off x="984679" y="5742013"/>
            <a:ext cx="4876800"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dirty="0">
                <a:latin typeface="游ゴシック" panose="020B0400000000000000" pitchFamily="50" charset="-128"/>
              </a:rPr>
              <a:t>NPO</a:t>
            </a:r>
            <a:r>
              <a:rPr lang="ja-JP" altLang="en-US" dirty="0">
                <a:latin typeface="游ゴシック" panose="020B0400000000000000" pitchFamily="50" charset="-128"/>
              </a:rPr>
              <a:t>法人　三次科学技術教育協会　</a:t>
            </a:r>
          </a:p>
          <a:p>
            <a:pPr eaLnBrk="1" hangingPunct="1">
              <a:lnSpc>
                <a:spcPts val="2300"/>
              </a:lnSpc>
              <a:spcBef>
                <a:spcPct val="50000"/>
              </a:spcBef>
            </a:pPr>
            <a:r>
              <a:rPr lang="ja-JP" altLang="en-US" dirty="0">
                <a:latin typeface="游ゴシック" panose="020B0400000000000000" pitchFamily="50" charset="-128"/>
              </a:rPr>
              <a:t>理事　 　　　武村　精一</a:t>
            </a:r>
          </a:p>
        </p:txBody>
      </p:sp>
      <p:pic>
        <p:nvPicPr>
          <p:cNvPr id="5127" name="Picture 11" descr="C:\Users\stakemura\Desktop\MISTEEyokomakunno1kujirano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805" y="1525402"/>
            <a:ext cx="3335525" cy="59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5714124" y="692505"/>
            <a:ext cx="4316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MISTEE</a:t>
            </a:r>
            <a:r>
              <a:rPr lang="ja-JP" altLang="en-US" b="1" dirty="0">
                <a:latin typeface="游ゴシック" panose="020B0400000000000000" pitchFamily="50" charset="-128"/>
              </a:rPr>
              <a:t>のホームページ</a:t>
            </a:r>
          </a:p>
        </p:txBody>
      </p:sp>
      <p:sp>
        <p:nvSpPr>
          <p:cNvPr id="9" name="Rectangle 2"/>
          <p:cNvSpPr>
            <a:spLocks noChangeArrowheads="1"/>
          </p:cNvSpPr>
          <p:nvPr/>
        </p:nvSpPr>
        <p:spPr bwMode="gray">
          <a:xfrm>
            <a:off x="651746" y="34361"/>
            <a:ext cx="4014186"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ひどけい　　　　　　　　つく　　　　　</a:t>
            </a:r>
          </a:p>
        </p:txBody>
      </p:sp>
      <p:sp>
        <p:nvSpPr>
          <p:cNvPr id="10" name="Rectangle 2"/>
          <p:cNvSpPr>
            <a:spLocks noChangeArrowheads="1"/>
          </p:cNvSpPr>
          <p:nvPr/>
        </p:nvSpPr>
        <p:spPr bwMode="gray">
          <a:xfrm>
            <a:off x="1146182" y="5995829"/>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り　じ　　　　　　　　　　たけ　むら　　せい　いち</a:t>
            </a:r>
            <a:r>
              <a:rPr lang="ja-JP" altLang="en-US" sz="1400" b="1" dirty="0">
                <a:latin typeface="游ゴシック" panose="020B0400000000000000" pitchFamily="50" charset="-128"/>
              </a:rPr>
              <a:t>　</a:t>
            </a:r>
          </a:p>
        </p:txBody>
      </p:sp>
      <p:pic>
        <p:nvPicPr>
          <p:cNvPr id="4" name="図 3">
            <a:extLst>
              <a:ext uri="{FF2B5EF4-FFF2-40B4-BE49-F238E27FC236}">
                <a16:creationId xmlns:a16="http://schemas.microsoft.com/office/drawing/2014/main" id="{E34AA2C2-09EA-496C-B29F-F33BB5007A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3820" y="1065091"/>
            <a:ext cx="2543959" cy="5289068"/>
          </a:xfrm>
          <a:prstGeom prst="rect">
            <a:avLst/>
          </a:prstGeom>
        </p:spPr>
      </p:pic>
      <p:sp>
        <p:nvSpPr>
          <p:cNvPr id="25" name="Text Box 5">
            <a:extLst>
              <a:ext uri="{FF2B5EF4-FFF2-40B4-BE49-F238E27FC236}">
                <a16:creationId xmlns:a16="http://schemas.microsoft.com/office/drawing/2014/main" id="{04B43290-5D4A-4E13-AEF4-1747F1947849}"/>
              </a:ext>
            </a:extLst>
          </p:cNvPr>
          <p:cNvSpPr txBox="1">
            <a:spLocks noChangeArrowheads="1"/>
          </p:cNvSpPr>
          <p:nvPr/>
        </p:nvSpPr>
        <p:spPr bwMode="auto">
          <a:xfrm>
            <a:off x="173512" y="3538390"/>
            <a:ext cx="56498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三次科学技術教育協会　</a:t>
            </a:r>
            <a:r>
              <a:rPr lang="en-US" altLang="ja-JP" sz="2000" b="1" dirty="0">
                <a:latin typeface="游ゴシック" panose="020B0400000000000000" pitchFamily="50" charset="-128"/>
              </a:rPr>
              <a:t>MISTEE</a:t>
            </a:r>
            <a:r>
              <a:rPr lang="ja-JP" altLang="en-US" sz="2000" b="1"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a:t>
            </a:r>
            <a:r>
              <a:rPr lang="ja-JP" altLang="en-US" sz="2000" dirty="0">
                <a:latin typeface="游ゴシック" panose="020B0400000000000000" pitchFamily="50" charset="-128"/>
              </a:rPr>
              <a:t>。</a:t>
            </a:r>
            <a:endParaRPr lang="en-US" altLang="ja-JP" sz="2000" b="1" dirty="0">
              <a:latin typeface="游ゴシック" panose="020B0400000000000000" pitchFamily="50" charset="-128"/>
            </a:endParaRPr>
          </a:p>
        </p:txBody>
      </p:sp>
      <p:sp>
        <p:nvSpPr>
          <p:cNvPr id="2" name="Text Box 5">
            <a:extLst>
              <a:ext uri="{FF2B5EF4-FFF2-40B4-BE49-F238E27FC236}">
                <a16:creationId xmlns:a16="http://schemas.microsoft.com/office/drawing/2014/main" id="{FA98C1EE-755B-4CE4-9A5D-48C40D9C317C}"/>
              </a:ext>
            </a:extLst>
          </p:cNvPr>
          <p:cNvSpPr txBox="1">
            <a:spLocks noChangeArrowheads="1"/>
          </p:cNvSpPr>
          <p:nvPr/>
        </p:nvSpPr>
        <p:spPr bwMode="auto">
          <a:xfrm>
            <a:off x="1174546" y="2899417"/>
            <a:ext cx="4027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3200" b="1" dirty="0">
                <a:latin typeface="游ゴシック" panose="020B0400000000000000" pitchFamily="50" charset="-128"/>
              </a:rPr>
              <a:t>M I S TE E</a:t>
            </a:r>
            <a:r>
              <a:rPr lang="ja-JP" altLang="en-US" sz="3200" b="1" dirty="0">
                <a:latin typeface="游ゴシック" panose="020B0400000000000000" pitchFamily="50" charset="-128"/>
              </a:rPr>
              <a:t>　</a:t>
            </a:r>
            <a:r>
              <a:rPr lang="ja-JP" altLang="en-US" b="1" dirty="0">
                <a:latin typeface="游ゴシック" panose="020B0400000000000000" pitchFamily="50" charset="-128"/>
              </a:rPr>
              <a:t>ミスティー</a:t>
            </a:r>
          </a:p>
        </p:txBody>
      </p:sp>
      <p:pic>
        <p:nvPicPr>
          <p:cNvPr id="6" name="図 5">
            <a:extLst>
              <a:ext uri="{FF2B5EF4-FFF2-40B4-BE49-F238E27FC236}">
                <a16:creationId xmlns:a16="http://schemas.microsoft.com/office/drawing/2014/main" id="{80B26495-BFE5-40B6-8EB6-B91D06C187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952" y="855833"/>
            <a:ext cx="2316886" cy="1257405"/>
          </a:xfrm>
          <a:prstGeom prst="rect">
            <a:avLst/>
          </a:prstGeom>
        </p:spPr>
      </p:pic>
      <p:sp>
        <p:nvSpPr>
          <p:cNvPr id="5" name="フッター プレースホルダー 4">
            <a:extLst>
              <a:ext uri="{FF2B5EF4-FFF2-40B4-BE49-F238E27FC236}">
                <a16:creationId xmlns:a16="http://schemas.microsoft.com/office/drawing/2014/main" id="{5672492D-3C2D-4B5D-8EC0-684DA30DA85A}"/>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ja-JP" dirty="0">
                <a:latin typeface="游ゴシック" panose="020B0400000000000000" pitchFamily="50" charset="-128"/>
              </a:rPr>
              <a:t>7</a:t>
            </a:r>
            <a:r>
              <a:rPr lang="zh-TW" altLang="en-US" dirty="0">
                <a:latin typeface="游ゴシック" panose="020B0400000000000000" pitchFamily="50" charset="-128"/>
              </a:rPr>
              <a:t>月</a:t>
            </a:r>
            <a:r>
              <a:rPr lang="en-US" altLang="ja-JP" dirty="0">
                <a:latin typeface="游ゴシック" panose="020B0400000000000000" pitchFamily="50" charset="-128"/>
              </a:rPr>
              <a:t>18</a:t>
            </a:r>
            <a:r>
              <a:rPr lang="zh-TW" altLang="en-US" dirty="0">
                <a:latin typeface="游ゴシック" panose="020B0400000000000000" pitchFamily="50" charset="-128"/>
              </a:rPr>
              <a:t>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14" name="Text Box 5">
            <a:extLst>
              <a:ext uri="{FF2B5EF4-FFF2-40B4-BE49-F238E27FC236}">
                <a16:creationId xmlns:a16="http://schemas.microsoft.com/office/drawing/2014/main" id="{616C5771-E243-4E45-92E4-03FE8172025E}"/>
              </a:ext>
            </a:extLst>
          </p:cNvPr>
          <p:cNvSpPr txBox="1">
            <a:spLocks noChangeArrowheads="1"/>
          </p:cNvSpPr>
          <p:nvPr/>
        </p:nvSpPr>
        <p:spPr bwMode="auto">
          <a:xfrm>
            <a:off x="64306" y="2387415"/>
            <a:ext cx="5649818"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sz="1600" b="1" i="0" dirty="0">
                <a:effectLst/>
                <a:latin typeface="Meiryo" panose="020B0604030504040204" pitchFamily="50" charset="-128"/>
                <a:ea typeface="Meiryo" panose="020B0604030504040204" pitchFamily="50" charset="-128"/>
              </a:rPr>
              <a:t>M</a:t>
            </a:r>
            <a:r>
              <a:rPr lang="en-US" altLang="ja-JP" sz="1600" b="0" i="0" dirty="0">
                <a:effectLst/>
                <a:latin typeface="Meiryo" panose="020B0604030504040204" pitchFamily="50" charset="-128"/>
                <a:ea typeface="Meiryo" panose="020B0604030504040204" pitchFamily="50" charset="-128"/>
              </a:rPr>
              <a:t>iyoshi</a:t>
            </a:r>
            <a:r>
              <a:rPr lang="en-US" altLang="ja-JP" sz="1600" b="1" i="0" dirty="0">
                <a:effectLst/>
                <a:latin typeface="Meiryo" panose="020B0604030504040204" pitchFamily="50" charset="-128"/>
                <a:ea typeface="Meiryo" panose="020B0604030504040204" pitchFamily="50" charset="-128"/>
              </a:rPr>
              <a:t> I</a:t>
            </a:r>
            <a:r>
              <a:rPr lang="en-US" altLang="ja-JP" sz="1600" b="0" i="0" dirty="0">
                <a:effectLst/>
                <a:latin typeface="Meiryo" panose="020B0604030504040204" pitchFamily="50" charset="-128"/>
                <a:ea typeface="Meiryo" panose="020B0604030504040204" pitchFamily="50" charset="-128"/>
              </a:rPr>
              <a:t>nstitute of </a:t>
            </a:r>
            <a:r>
              <a:rPr lang="en-US" altLang="ja-JP" sz="1600" b="1" i="0" dirty="0">
                <a:effectLst/>
                <a:latin typeface="Meiryo" panose="020B0604030504040204" pitchFamily="50" charset="-128"/>
                <a:ea typeface="Meiryo" panose="020B0604030504040204" pitchFamily="50" charset="-128"/>
              </a:rPr>
              <a:t>S</a:t>
            </a:r>
            <a:r>
              <a:rPr lang="en-US" altLang="ja-JP" sz="1600" b="0" i="0" dirty="0">
                <a:effectLst/>
                <a:latin typeface="Meiryo" panose="020B0604030504040204" pitchFamily="50" charset="-128"/>
                <a:ea typeface="Meiryo" panose="020B0604030504040204" pitchFamily="50" charset="-128"/>
              </a:rPr>
              <a:t>cience and</a:t>
            </a:r>
            <a:r>
              <a:rPr lang="en-US" altLang="ja-JP" sz="1600" b="1" i="0" dirty="0">
                <a:effectLst/>
                <a:latin typeface="Meiryo" panose="020B0604030504040204" pitchFamily="50" charset="-128"/>
                <a:ea typeface="Meiryo" panose="020B0604030504040204" pitchFamily="50" charset="-128"/>
              </a:rPr>
              <a:t> Te</a:t>
            </a:r>
            <a:r>
              <a:rPr lang="en-US" altLang="ja-JP" sz="1600" b="0" i="0" dirty="0">
                <a:effectLst/>
                <a:latin typeface="Meiryo" panose="020B0604030504040204" pitchFamily="50" charset="-128"/>
                <a:ea typeface="Meiryo" panose="020B0604030504040204" pitchFamily="50" charset="-128"/>
              </a:rPr>
              <a:t>chnology</a:t>
            </a:r>
            <a:r>
              <a:rPr lang="en-US" altLang="ja-JP" sz="1600" b="1" i="0" dirty="0">
                <a:effectLst/>
                <a:latin typeface="Meiryo" panose="020B0604030504040204" pitchFamily="50" charset="-128"/>
                <a:ea typeface="Meiryo" panose="020B0604030504040204" pitchFamily="50" charset="-128"/>
              </a:rPr>
              <a:t> E</a:t>
            </a:r>
            <a:r>
              <a:rPr lang="en-US" altLang="ja-JP" sz="1600" b="0" i="0" dirty="0">
                <a:effectLst/>
                <a:latin typeface="Meiryo" panose="020B0604030504040204" pitchFamily="50" charset="-128"/>
                <a:ea typeface="Meiryo" panose="020B0604030504040204" pitchFamily="50" charset="-128"/>
              </a:rPr>
              <a:t>ducation</a:t>
            </a:r>
            <a:endParaRPr lang="ja-JP" altLang="en-US" sz="2000" dirty="0">
              <a:latin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45C418BE-C22D-4474-B3B7-E3DF333777CB}"/>
              </a:ext>
            </a:extLst>
          </p:cNvPr>
          <p:cNvSpPr/>
          <p:nvPr/>
        </p:nvSpPr>
        <p:spPr>
          <a:xfrm>
            <a:off x="909191" y="241894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F5E8BD8-4174-4B6F-9007-2B2DB11DC4CC}"/>
              </a:ext>
            </a:extLst>
          </p:cNvPr>
          <p:cNvSpPr/>
          <p:nvPr/>
        </p:nvSpPr>
        <p:spPr>
          <a:xfrm>
            <a:off x="2128391"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4C04CFB-DF5A-4996-8360-D91F5D75710C}"/>
              </a:ext>
            </a:extLst>
          </p:cNvPr>
          <p:cNvSpPr/>
          <p:nvPr/>
        </p:nvSpPr>
        <p:spPr>
          <a:xfrm>
            <a:off x="3387305" y="2395221"/>
            <a:ext cx="264679"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D14A3A8-44F9-41FF-BF13-104FAE5C84E7}"/>
              </a:ext>
            </a:extLst>
          </p:cNvPr>
          <p:cNvSpPr/>
          <p:nvPr/>
        </p:nvSpPr>
        <p:spPr>
          <a:xfrm>
            <a:off x="4593988" y="2395221"/>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CFAB862-53EF-4271-AA62-8B27AEF9B349}"/>
              </a:ext>
            </a:extLst>
          </p:cNvPr>
          <p:cNvSpPr/>
          <p:nvPr/>
        </p:nvSpPr>
        <p:spPr>
          <a:xfrm>
            <a:off x="148093"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5">
            <a:extLst>
              <a:ext uri="{FF2B5EF4-FFF2-40B4-BE49-F238E27FC236}">
                <a16:creationId xmlns:a16="http://schemas.microsoft.com/office/drawing/2014/main" id="{51540D3D-146A-45D9-B3B0-F26E6BC487EA}"/>
              </a:ext>
            </a:extLst>
          </p:cNvPr>
          <p:cNvSpPr txBox="1">
            <a:spLocks noChangeArrowheads="1"/>
          </p:cNvSpPr>
          <p:nvPr/>
        </p:nvSpPr>
        <p:spPr bwMode="auto">
          <a:xfrm>
            <a:off x="359790" y="2156741"/>
            <a:ext cx="5290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三次　　　　協会　　　　　　　　科学　　　　　　　　　　技術　　　　　　　　教育</a:t>
            </a:r>
            <a:endParaRPr lang="en-US" altLang="ja-JP" sz="1200" b="1" dirty="0">
              <a:latin typeface="游ゴシック" panose="020B0400000000000000" pitchFamily="50" charset="-128"/>
            </a:endParaRPr>
          </a:p>
        </p:txBody>
      </p:sp>
      <p:cxnSp>
        <p:nvCxnSpPr>
          <p:cNvPr id="22" name="直線矢印コネクタ 21">
            <a:extLst>
              <a:ext uri="{FF2B5EF4-FFF2-40B4-BE49-F238E27FC236}">
                <a16:creationId xmlns:a16="http://schemas.microsoft.com/office/drawing/2014/main" id="{28637FE4-E61E-40CA-9BF9-329A336C2E6B}"/>
              </a:ext>
            </a:extLst>
          </p:cNvPr>
          <p:cNvCxnSpPr>
            <a:cxnSpLocks/>
          </p:cNvCxnSpPr>
          <p:nvPr/>
        </p:nvCxnSpPr>
        <p:spPr>
          <a:xfrm flipH="1" flipV="1">
            <a:off x="298214" y="2673318"/>
            <a:ext cx="1027853" cy="27895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D6DFA1BC-AFC2-4BDA-826C-1431962BBD21}"/>
              </a:ext>
            </a:extLst>
          </p:cNvPr>
          <p:cNvSpPr/>
          <p:nvPr/>
        </p:nvSpPr>
        <p:spPr>
          <a:xfrm>
            <a:off x="1236430" y="2953615"/>
            <a:ext cx="45553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FF9F2721-5AE9-48EF-8ADB-0B17A98AA307}"/>
              </a:ext>
            </a:extLst>
          </p:cNvPr>
          <p:cNvSpPr/>
          <p:nvPr/>
        </p:nvSpPr>
        <p:spPr>
          <a:xfrm>
            <a:off x="2387975" y="2953615"/>
            <a:ext cx="56400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C0F5C29-7CB0-4AB4-839D-5A4F7EFD22F9}"/>
              </a:ext>
            </a:extLst>
          </p:cNvPr>
          <p:cNvSpPr/>
          <p:nvPr/>
        </p:nvSpPr>
        <p:spPr>
          <a:xfrm>
            <a:off x="1733646"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FFF51BC-396F-4351-B4F7-61BB93D66176}"/>
              </a:ext>
            </a:extLst>
          </p:cNvPr>
          <p:cNvSpPr/>
          <p:nvPr/>
        </p:nvSpPr>
        <p:spPr>
          <a:xfrm>
            <a:off x="2032620"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9D071C3-6BBE-4745-A2E8-B7C052014272}"/>
              </a:ext>
            </a:extLst>
          </p:cNvPr>
          <p:cNvSpPr/>
          <p:nvPr/>
        </p:nvSpPr>
        <p:spPr>
          <a:xfrm>
            <a:off x="3035435" y="2953615"/>
            <a:ext cx="322561"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505CEC00-833B-47A2-B87F-8B15334F7E70}"/>
              </a:ext>
            </a:extLst>
          </p:cNvPr>
          <p:cNvCxnSpPr>
            <a:cxnSpLocks/>
          </p:cNvCxnSpPr>
          <p:nvPr/>
        </p:nvCxnSpPr>
        <p:spPr>
          <a:xfrm flipH="1" flipV="1">
            <a:off x="1103012" y="2659840"/>
            <a:ext cx="701567" cy="292436"/>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4B042C7-DFA5-42DB-8062-5FEA5DC5DE9D}"/>
              </a:ext>
            </a:extLst>
          </p:cNvPr>
          <p:cNvCxnSpPr>
            <a:cxnSpLocks/>
          </p:cNvCxnSpPr>
          <p:nvPr/>
        </p:nvCxnSpPr>
        <p:spPr>
          <a:xfrm flipV="1">
            <a:off x="2203519" y="2696467"/>
            <a:ext cx="0" cy="296793"/>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6018F4F-C761-4DD7-97E3-0F7C5023752C}"/>
              </a:ext>
            </a:extLst>
          </p:cNvPr>
          <p:cNvCxnSpPr>
            <a:cxnSpLocks/>
          </p:cNvCxnSpPr>
          <p:nvPr/>
        </p:nvCxnSpPr>
        <p:spPr>
          <a:xfrm flipV="1">
            <a:off x="2682747" y="2659839"/>
            <a:ext cx="836897" cy="29243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F481C1F-E82F-4D81-B3A6-0B88A1995692}"/>
              </a:ext>
            </a:extLst>
          </p:cNvPr>
          <p:cNvCxnSpPr>
            <a:cxnSpLocks/>
          </p:cNvCxnSpPr>
          <p:nvPr/>
        </p:nvCxnSpPr>
        <p:spPr>
          <a:xfrm flipV="1">
            <a:off x="3316639" y="2683558"/>
            <a:ext cx="1303179" cy="276525"/>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06D3932A-502B-4120-AB21-59499116478C}"/>
              </a:ext>
            </a:extLst>
          </p:cNvPr>
          <p:cNvSpPr>
            <a:spLocks noChangeArrowheads="1"/>
          </p:cNvSpPr>
          <p:nvPr/>
        </p:nvSpPr>
        <p:spPr bwMode="gray">
          <a:xfrm>
            <a:off x="984680" y="5488144"/>
            <a:ext cx="4951261" cy="3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エヌ　ピー　オーほうじん　みよし　かがく　　ぎじゅつ　きょういく　きょうかい　</a:t>
            </a:r>
            <a:r>
              <a:rPr lang="ja-JP" altLang="en-US" sz="1400" b="1" dirty="0">
                <a:latin typeface="游ゴシック" panose="020B0400000000000000" pitchFamily="50" charset="-128"/>
              </a:rPr>
              <a:t>　</a:t>
            </a:r>
          </a:p>
        </p:txBody>
      </p:sp>
    </p:spTree>
    <p:extLst>
      <p:ext uri="{BB962C8B-B14F-4D97-AF65-F5344CB8AC3E}">
        <p14:creationId xmlns:p14="http://schemas.microsoft.com/office/powerpoint/2010/main" val="184470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24271" y="216519"/>
            <a:ext cx="7772400" cy="720725"/>
          </a:xfrm>
        </p:spPr>
        <p:txBody>
          <a:bodyPr/>
          <a:lstStyle/>
          <a:p>
            <a:pPr eaLnBrk="1" hangingPunct="1"/>
            <a:r>
              <a:rPr lang="ja-JP" altLang="en-US" sz="3200" dirty="0">
                <a:ea typeface="ＭＳ Ｐゴシック" panose="020B0600070205080204" pitchFamily="50" charset="-128"/>
              </a:rPr>
              <a:t>１２時の太陽の位置を見てみると</a:t>
            </a:r>
          </a:p>
        </p:txBody>
      </p:sp>
      <p:pic>
        <p:nvPicPr>
          <p:cNvPr id="9" name="図 8">
            <a:extLst>
              <a:ext uri="{FF2B5EF4-FFF2-40B4-BE49-F238E27FC236}">
                <a16:creationId xmlns:a16="http://schemas.microsoft.com/office/drawing/2014/main" id="{EC231E3B-1053-4C4C-9133-0B95A6B22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416" y="3529557"/>
            <a:ext cx="1004251" cy="1004251"/>
          </a:xfrm>
          <a:prstGeom prst="rect">
            <a:avLst/>
          </a:prstGeom>
        </p:spPr>
      </p:pic>
      <p:cxnSp>
        <p:nvCxnSpPr>
          <p:cNvPr id="10" name="直線コネクタ 9">
            <a:extLst>
              <a:ext uri="{FF2B5EF4-FFF2-40B4-BE49-F238E27FC236}">
                <a16:creationId xmlns:a16="http://schemas.microsoft.com/office/drawing/2014/main" id="{CF137A6F-82B0-4245-B48C-C60C3F0BD7A1}"/>
              </a:ext>
            </a:extLst>
          </p:cNvPr>
          <p:cNvCxnSpPr/>
          <p:nvPr/>
        </p:nvCxnSpPr>
        <p:spPr>
          <a:xfrm>
            <a:off x="180000" y="6410965"/>
            <a:ext cx="2089875"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6704C3A8-FED1-4D21-B2D1-CEE944B8AD8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73761" y="4800388"/>
            <a:ext cx="411225" cy="965965"/>
          </a:xfrm>
          <a:prstGeom prst="rect">
            <a:avLst/>
          </a:prstGeom>
        </p:spPr>
      </p:pic>
      <p:sp>
        <p:nvSpPr>
          <p:cNvPr id="2" name="フッター プレースホルダー 1">
            <a:extLst>
              <a:ext uri="{FF2B5EF4-FFF2-40B4-BE49-F238E27FC236}">
                <a16:creationId xmlns:a16="http://schemas.microsoft.com/office/drawing/2014/main" id="{E3D040E0-E551-4F8B-860D-58A00BC804F2}"/>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grpSp>
        <p:nvGrpSpPr>
          <p:cNvPr id="27" name="グループ化 26">
            <a:extLst>
              <a:ext uri="{FF2B5EF4-FFF2-40B4-BE49-F238E27FC236}">
                <a16:creationId xmlns:a16="http://schemas.microsoft.com/office/drawing/2014/main" id="{18AE7DCE-97B4-449F-91DE-A976F5247B21}"/>
              </a:ext>
            </a:extLst>
          </p:cNvPr>
          <p:cNvGrpSpPr/>
          <p:nvPr/>
        </p:nvGrpSpPr>
        <p:grpSpPr>
          <a:xfrm>
            <a:off x="1565905" y="833654"/>
            <a:ext cx="5472000" cy="2736000"/>
            <a:chOff x="1565905" y="833654"/>
            <a:chExt cx="5472000" cy="2736000"/>
          </a:xfrm>
        </p:grpSpPr>
        <p:pic>
          <p:nvPicPr>
            <p:cNvPr id="4" name="図 3">
              <a:extLst>
                <a:ext uri="{FF2B5EF4-FFF2-40B4-BE49-F238E27FC236}">
                  <a16:creationId xmlns:a16="http://schemas.microsoft.com/office/drawing/2014/main" id="{F742D28D-B427-421F-AA47-8D9E20580D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5905" y="833654"/>
              <a:ext cx="5472000" cy="2736000"/>
            </a:xfrm>
            <a:prstGeom prst="rect">
              <a:avLst/>
            </a:prstGeom>
          </p:spPr>
        </p:pic>
        <p:grpSp>
          <p:nvGrpSpPr>
            <p:cNvPr id="22" name="グループ化 21">
              <a:extLst>
                <a:ext uri="{FF2B5EF4-FFF2-40B4-BE49-F238E27FC236}">
                  <a16:creationId xmlns:a16="http://schemas.microsoft.com/office/drawing/2014/main" id="{5BAC79A6-521B-43D3-848E-06F158339532}"/>
                </a:ext>
              </a:extLst>
            </p:cNvPr>
            <p:cNvGrpSpPr/>
            <p:nvPr/>
          </p:nvGrpSpPr>
          <p:grpSpPr>
            <a:xfrm>
              <a:off x="2174493" y="1109603"/>
              <a:ext cx="4795014" cy="2149091"/>
              <a:chOff x="2143668" y="1051859"/>
              <a:chExt cx="4795014" cy="2149091"/>
            </a:xfrm>
          </p:grpSpPr>
          <p:sp>
            <p:nvSpPr>
              <p:cNvPr id="18" name="フリーフォーム: 図形 17">
                <a:extLst>
                  <a:ext uri="{FF2B5EF4-FFF2-40B4-BE49-F238E27FC236}">
                    <a16:creationId xmlns:a16="http://schemas.microsoft.com/office/drawing/2014/main" id="{0C192487-6CFD-4A1A-A600-1240A60E0A74}"/>
                  </a:ext>
                </a:extLst>
              </p:cNvPr>
              <p:cNvSpPr/>
              <p:nvPr/>
            </p:nvSpPr>
            <p:spPr>
              <a:xfrm>
                <a:off x="4530165" y="2450353"/>
                <a:ext cx="334682" cy="203200"/>
              </a:xfrm>
              <a:custGeom>
                <a:avLst/>
                <a:gdLst>
                  <a:gd name="connsiteX0" fmla="*/ 0 w 334682"/>
                  <a:gd name="connsiteY0" fmla="*/ 0 h 203200"/>
                  <a:gd name="connsiteX1" fmla="*/ 334682 w 334682"/>
                  <a:gd name="connsiteY1" fmla="*/ 203200 h 203200"/>
                  <a:gd name="connsiteX2" fmla="*/ 334682 w 334682"/>
                  <a:gd name="connsiteY2" fmla="*/ 203200 h 203200"/>
                  <a:gd name="connsiteX0" fmla="*/ 0 w 334682"/>
                  <a:gd name="connsiteY0" fmla="*/ 0 h 203200"/>
                  <a:gd name="connsiteX1" fmla="*/ 95623 w 334682"/>
                  <a:gd name="connsiteY1" fmla="*/ 83671 h 203200"/>
                  <a:gd name="connsiteX2" fmla="*/ 334682 w 334682"/>
                  <a:gd name="connsiteY2" fmla="*/ 203200 h 203200"/>
                  <a:gd name="connsiteX3" fmla="*/ 334682 w 334682"/>
                  <a:gd name="connsiteY3" fmla="*/ 203200 h 203200"/>
                  <a:gd name="connsiteX0" fmla="*/ 0 w 334682"/>
                  <a:gd name="connsiteY0" fmla="*/ 0 h 203200"/>
                  <a:gd name="connsiteX1" fmla="*/ 95623 w 334682"/>
                  <a:gd name="connsiteY1" fmla="*/ 83671 h 203200"/>
                  <a:gd name="connsiteX2" fmla="*/ 227106 w 334682"/>
                  <a:gd name="connsiteY2" fmla="*/ 173318 h 203200"/>
                  <a:gd name="connsiteX3" fmla="*/ 334682 w 334682"/>
                  <a:gd name="connsiteY3" fmla="*/ 203200 h 203200"/>
                  <a:gd name="connsiteX4" fmla="*/ 334682 w 334682"/>
                  <a:gd name="connsiteY4" fmla="*/ 203200 h 2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682" h="203200">
                    <a:moveTo>
                      <a:pt x="0" y="0"/>
                    </a:moveTo>
                    <a:cubicBezTo>
                      <a:pt x="31874" y="19922"/>
                      <a:pt x="63749" y="63749"/>
                      <a:pt x="95623" y="83671"/>
                    </a:cubicBezTo>
                    <a:cubicBezTo>
                      <a:pt x="139451" y="107577"/>
                      <a:pt x="183278" y="149412"/>
                      <a:pt x="227106" y="173318"/>
                    </a:cubicBezTo>
                    <a:lnTo>
                      <a:pt x="334682" y="203200"/>
                    </a:lnTo>
                    <a:lnTo>
                      <a:pt x="334682" y="20320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15" name="フリーフォーム: 図形 14">
                <a:extLst>
                  <a:ext uri="{FF2B5EF4-FFF2-40B4-BE49-F238E27FC236}">
                    <a16:creationId xmlns:a16="http://schemas.microsoft.com/office/drawing/2014/main" id="{81DAA8CB-D897-4CE1-B530-11FD680CF5AF}"/>
                  </a:ext>
                </a:extLst>
              </p:cNvPr>
              <p:cNvSpPr/>
              <p:nvPr/>
            </p:nvSpPr>
            <p:spPr>
              <a:xfrm>
                <a:off x="2143668" y="2394126"/>
                <a:ext cx="559397" cy="806824"/>
              </a:xfrm>
              <a:custGeom>
                <a:avLst/>
                <a:gdLst>
                  <a:gd name="connsiteX0" fmla="*/ 0 w 559397"/>
                  <a:gd name="connsiteY0" fmla="*/ 0 h 806824"/>
                  <a:gd name="connsiteX1" fmla="*/ 559397 w 559397"/>
                  <a:gd name="connsiteY1" fmla="*/ 806824 h 806824"/>
                  <a:gd name="connsiteX2" fmla="*/ 559397 w 559397"/>
                  <a:gd name="connsiteY2" fmla="*/ 806824 h 806824"/>
                  <a:gd name="connsiteX0" fmla="*/ 0 w 559397"/>
                  <a:gd name="connsiteY0" fmla="*/ 0 h 806824"/>
                  <a:gd name="connsiteX1" fmla="*/ 172122 w 559397"/>
                  <a:gd name="connsiteY1" fmla="*/ 419549 h 806824"/>
                  <a:gd name="connsiteX2" fmla="*/ 559397 w 559397"/>
                  <a:gd name="connsiteY2" fmla="*/ 806824 h 806824"/>
                  <a:gd name="connsiteX3" fmla="*/ 559397 w 559397"/>
                  <a:gd name="connsiteY3" fmla="*/ 806824 h 806824"/>
                  <a:gd name="connsiteX0" fmla="*/ 0 w 559397"/>
                  <a:gd name="connsiteY0" fmla="*/ 0 h 806824"/>
                  <a:gd name="connsiteX1" fmla="*/ 172122 w 559397"/>
                  <a:gd name="connsiteY1" fmla="*/ 419549 h 806824"/>
                  <a:gd name="connsiteX2" fmla="*/ 362864 w 559397"/>
                  <a:gd name="connsiteY2" fmla="*/ 682561 h 806824"/>
                  <a:gd name="connsiteX3" fmla="*/ 559397 w 559397"/>
                  <a:gd name="connsiteY3" fmla="*/ 806824 h 806824"/>
                  <a:gd name="connsiteX4" fmla="*/ 559397 w 559397"/>
                  <a:gd name="connsiteY4" fmla="*/ 806824 h 806824"/>
                  <a:gd name="connsiteX0" fmla="*/ 0 w 559397"/>
                  <a:gd name="connsiteY0" fmla="*/ 0 h 806824"/>
                  <a:gd name="connsiteX1" fmla="*/ 172122 w 559397"/>
                  <a:gd name="connsiteY1" fmla="*/ 419549 h 806824"/>
                  <a:gd name="connsiteX2" fmla="*/ 362864 w 559397"/>
                  <a:gd name="connsiteY2" fmla="*/ 682561 h 806824"/>
                  <a:gd name="connsiteX3" fmla="*/ 432191 w 559397"/>
                  <a:gd name="connsiteY3" fmla="*/ 761450 h 806824"/>
                  <a:gd name="connsiteX4" fmla="*/ 559397 w 559397"/>
                  <a:gd name="connsiteY4" fmla="*/ 806824 h 806824"/>
                  <a:gd name="connsiteX5" fmla="*/ 559397 w 559397"/>
                  <a:gd name="connsiteY5" fmla="*/ 806824 h 806824"/>
                  <a:gd name="connsiteX0" fmla="*/ 0 w 559397"/>
                  <a:gd name="connsiteY0" fmla="*/ 0 h 806824"/>
                  <a:gd name="connsiteX1" fmla="*/ 145320 w 559397"/>
                  <a:gd name="connsiteY1" fmla="*/ 295286 h 806824"/>
                  <a:gd name="connsiteX2" fmla="*/ 172122 w 559397"/>
                  <a:gd name="connsiteY2" fmla="*/ 419549 h 806824"/>
                  <a:gd name="connsiteX3" fmla="*/ 362864 w 559397"/>
                  <a:gd name="connsiteY3" fmla="*/ 682561 h 806824"/>
                  <a:gd name="connsiteX4" fmla="*/ 432191 w 559397"/>
                  <a:gd name="connsiteY4" fmla="*/ 761450 h 806824"/>
                  <a:gd name="connsiteX5" fmla="*/ 559397 w 559397"/>
                  <a:gd name="connsiteY5" fmla="*/ 806824 h 806824"/>
                  <a:gd name="connsiteX6" fmla="*/ 559397 w 559397"/>
                  <a:gd name="connsiteY6" fmla="*/ 806824 h 806824"/>
                  <a:gd name="connsiteX0" fmla="*/ 0 w 559397"/>
                  <a:gd name="connsiteY0" fmla="*/ 0 h 806824"/>
                  <a:gd name="connsiteX1" fmla="*/ 145320 w 559397"/>
                  <a:gd name="connsiteY1" fmla="*/ 295286 h 806824"/>
                  <a:gd name="connsiteX2" fmla="*/ 196027 w 559397"/>
                  <a:gd name="connsiteY2" fmla="*/ 419549 h 806824"/>
                  <a:gd name="connsiteX3" fmla="*/ 362864 w 559397"/>
                  <a:gd name="connsiteY3" fmla="*/ 682561 h 806824"/>
                  <a:gd name="connsiteX4" fmla="*/ 432191 w 559397"/>
                  <a:gd name="connsiteY4" fmla="*/ 761450 h 806824"/>
                  <a:gd name="connsiteX5" fmla="*/ 559397 w 559397"/>
                  <a:gd name="connsiteY5" fmla="*/ 806824 h 806824"/>
                  <a:gd name="connsiteX6" fmla="*/ 559397 w 559397"/>
                  <a:gd name="connsiteY6" fmla="*/ 806824 h 80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397" h="806824">
                    <a:moveTo>
                      <a:pt x="0" y="0"/>
                    </a:moveTo>
                    <a:cubicBezTo>
                      <a:pt x="19240" y="49214"/>
                      <a:pt x="116633" y="225361"/>
                      <a:pt x="145320" y="295286"/>
                    </a:cubicBezTo>
                    <a:cubicBezTo>
                      <a:pt x="174007" y="365211"/>
                      <a:pt x="154789" y="355003"/>
                      <a:pt x="196027" y="419549"/>
                    </a:cubicBezTo>
                    <a:cubicBezTo>
                      <a:pt x="266779" y="489290"/>
                      <a:pt x="292112" y="612820"/>
                      <a:pt x="362864" y="682561"/>
                    </a:cubicBezTo>
                    <a:cubicBezTo>
                      <a:pt x="391949" y="698897"/>
                      <a:pt x="403106" y="745114"/>
                      <a:pt x="432191" y="761450"/>
                    </a:cubicBezTo>
                    <a:lnTo>
                      <a:pt x="559397" y="806824"/>
                    </a:lnTo>
                    <a:lnTo>
                      <a:pt x="559397" y="806824"/>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r>
                  <a:rPr kumimoji="1" lang="ja-JP" altLang="en-US" dirty="0"/>
                  <a:t>　　　　　　　　　　　　　　　</a:t>
                </a:r>
              </a:p>
            </p:txBody>
          </p:sp>
          <p:sp>
            <p:nvSpPr>
              <p:cNvPr id="16" name="フリーフォーム: 図形 15">
                <a:extLst>
                  <a:ext uri="{FF2B5EF4-FFF2-40B4-BE49-F238E27FC236}">
                    <a16:creationId xmlns:a16="http://schemas.microsoft.com/office/drawing/2014/main" id="{A131EB55-5F29-4326-9C99-613043ABC80D}"/>
                  </a:ext>
                </a:extLst>
              </p:cNvPr>
              <p:cNvSpPr/>
              <p:nvPr/>
            </p:nvSpPr>
            <p:spPr>
              <a:xfrm>
                <a:off x="2683435" y="2462280"/>
                <a:ext cx="669518" cy="735132"/>
              </a:xfrm>
              <a:custGeom>
                <a:avLst/>
                <a:gdLst>
                  <a:gd name="connsiteX0" fmla="*/ 0 w 687913"/>
                  <a:gd name="connsiteY0" fmla="*/ 712200 h 712200"/>
                  <a:gd name="connsiteX1" fmla="*/ 627530 w 687913"/>
                  <a:gd name="connsiteY1" fmla="*/ 60764 h 712200"/>
                  <a:gd name="connsiteX2" fmla="*/ 627530 w 687913"/>
                  <a:gd name="connsiteY2" fmla="*/ 66741 h 712200"/>
                  <a:gd name="connsiteX0" fmla="*/ 0 w 687913"/>
                  <a:gd name="connsiteY0" fmla="*/ 712200 h 712200"/>
                  <a:gd name="connsiteX1" fmla="*/ 125506 w 687913"/>
                  <a:gd name="connsiteY1" fmla="*/ 682317 h 712200"/>
                  <a:gd name="connsiteX2" fmla="*/ 627530 w 687913"/>
                  <a:gd name="connsiteY2" fmla="*/ 60764 h 712200"/>
                  <a:gd name="connsiteX3" fmla="*/ 627530 w 687913"/>
                  <a:gd name="connsiteY3" fmla="*/ 66741 h 712200"/>
                  <a:gd name="connsiteX0" fmla="*/ 0 w 687913"/>
                  <a:gd name="connsiteY0" fmla="*/ 712200 h 712200"/>
                  <a:gd name="connsiteX1" fmla="*/ 125506 w 687913"/>
                  <a:gd name="connsiteY1" fmla="*/ 682317 h 712200"/>
                  <a:gd name="connsiteX2" fmla="*/ 627530 w 687913"/>
                  <a:gd name="connsiteY2" fmla="*/ 60764 h 712200"/>
                  <a:gd name="connsiteX3" fmla="*/ 627530 w 687913"/>
                  <a:gd name="connsiteY3" fmla="*/ 66741 h 712200"/>
                  <a:gd name="connsiteX0" fmla="*/ 0 w 687913"/>
                  <a:gd name="connsiteY0" fmla="*/ 712200 h 712200"/>
                  <a:gd name="connsiteX1" fmla="*/ 125506 w 687913"/>
                  <a:gd name="connsiteY1" fmla="*/ 682317 h 712200"/>
                  <a:gd name="connsiteX2" fmla="*/ 412377 w 687913"/>
                  <a:gd name="connsiteY2" fmla="*/ 341659 h 712200"/>
                  <a:gd name="connsiteX3" fmla="*/ 627530 w 687913"/>
                  <a:gd name="connsiteY3" fmla="*/ 60764 h 712200"/>
                  <a:gd name="connsiteX4" fmla="*/ 627530 w 687913"/>
                  <a:gd name="connsiteY4" fmla="*/ 66741 h 712200"/>
                  <a:gd name="connsiteX0" fmla="*/ 0 w 669518"/>
                  <a:gd name="connsiteY0" fmla="*/ 735132 h 735132"/>
                  <a:gd name="connsiteX1" fmla="*/ 125506 w 669518"/>
                  <a:gd name="connsiteY1" fmla="*/ 705249 h 735132"/>
                  <a:gd name="connsiteX2" fmla="*/ 412377 w 669518"/>
                  <a:gd name="connsiteY2" fmla="*/ 364591 h 735132"/>
                  <a:gd name="connsiteX3" fmla="*/ 627530 w 669518"/>
                  <a:gd name="connsiteY3" fmla="*/ 83696 h 735132"/>
                  <a:gd name="connsiteX4" fmla="*/ 669365 w 669518"/>
                  <a:gd name="connsiteY4" fmla="*/ 26 h 735132"/>
                  <a:gd name="connsiteX5" fmla="*/ 627530 w 669518"/>
                  <a:gd name="connsiteY5" fmla="*/ 89673 h 735132"/>
                  <a:gd name="connsiteX0" fmla="*/ 0 w 669518"/>
                  <a:gd name="connsiteY0" fmla="*/ 735132 h 735132"/>
                  <a:gd name="connsiteX1" fmla="*/ 125506 w 669518"/>
                  <a:gd name="connsiteY1" fmla="*/ 705249 h 735132"/>
                  <a:gd name="connsiteX2" fmla="*/ 436283 w 669518"/>
                  <a:gd name="connsiteY2" fmla="*/ 370568 h 735132"/>
                  <a:gd name="connsiteX3" fmla="*/ 627530 w 669518"/>
                  <a:gd name="connsiteY3" fmla="*/ 83696 h 735132"/>
                  <a:gd name="connsiteX4" fmla="*/ 669365 w 669518"/>
                  <a:gd name="connsiteY4" fmla="*/ 26 h 735132"/>
                  <a:gd name="connsiteX5" fmla="*/ 627530 w 669518"/>
                  <a:gd name="connsiteY5" fmla="*/ 89673 h 735132"/>
                  <a:gd name="connsiteX0" fmla="*/ 0 w 669518"/>
                  <a:gd name="connsiteY0" fmla="*/ 735132 h 735132"/>
                  <a:gd name="connsiteX1" fmla="*/ 125506 w 669518"/>
                  <a:gd name="connsiteY1" fmla="*/ 705249 h 735132"/>
                  <a:gd name="connsiteX2" fmla="*/ 436283 w 669518"/>
                  <a:gd name="connsiteY2" fmla="*/ 370568 h 735132"/>
                  <a:gd name="connsiteX3" fmla="*/ 627530 w 669518"/>
                  <a:gd name="connsiteY3" fmla="*/ 83696 h 735132"/>
                  <a:gd name="connsiteX4" fmla="*/ 669365 w 669518"/>
                  <a:gd name="connsiteY4" fmla="*/ 26 h 735132"/>
                  <a:gd name="connsiteX5" fmla="*/ 627530 w 669518"/>
                  <a:gd name="connsiteY5" fmla="*/ 89673 h 735132"/>
                  <a:gd name="connsiteX0" fmla="*/ 0 w 669518"/>
                  <a:gd name="connsiteY0" fmla="*/ 735132 h 735132"/>
                  <a:gd name="connsiteX1" fmla="*/ 125506 w 669518"/>
                  <a:gd name="connsiteY1" fmla="*/ 705249 h 735132"/>
                  <a:gd name="connsiteX2" fmla="*/ 256989 w 669518"/>
                  <a:gd name="connsiteY2" fmla="*/ 573767 h 735132"/>
                  <a:gd name="connsiteX3" fmla="*/ 436283 w 669518"/>
                  <a:gd name="connsiteY3" fmla="*/ 370568 h 735132"/>
                  <a:gd name="connsiteX4" fmla="*/ 627530 w 669518"/>
                  <a:gd name="connsiteY4" fmla="*/ 83696 h 735132"/>
                  <a:gd name="connsiteX5" fmla="*/ 669365 w 669518"/>
                  <a:gd name="connsiteY5" fmla="*/ 26 h 735132"/>
                  <a:gd name="connsiteX6" fmla="*/ 627530 w 669518"/>
                  <a:gd name="connsiteY6" fmla="*/ 89673 h 73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518" h="735132">
                    <a:moveTo>
                      <a:pt x="0" y="735132"/>
                    </a:moveTo>
                    <a:cubicBezTo>
                      <a:pt x="25898" y="705250"/>
                      <a:pt x="99608" y="735131"/>
                      <a:pt x="125506" y="705249"/>
                    </a:cubicBezTo>
                    <a:cubicBezTo>
                      <a:pt x="167341" y="678355"/>
                      <a:pt x="205193" y="629547"/>
                      <a:pt x="256989" y="573767"/>
                    </a:cubicBezTo>
                    <a:cubicBezTo>
                      <a:pt x="308785" y="517987"/>
                      <a:pt x="373530" y="452247"/>
                      <a:pt x="436283" y="370568"/>
                    </a:cubicBezTo>
                    <a:cubicBezTo>
                      <a:pt x="519954" y="266976"/>
                      <a:pt x="580714" y="141469"/>
                      <a:pt x="627530" y="83696"/>
                    </a:cubicBezTo>
                    <a:cubicBezTo>
                      <a:pt x="674346" y="25923"/>
                      <a:pt x="669365" y="-970"/>
                      <a:pt x="669365" y="26"/>
                    </a:cubicBezTo>
                    <a:cubicBezTo>
                      <a:pt x="669365" y="1022"/>
                      <a:pt x="638487" y="77720"/>
                      <a:pt x="627530" y="89673"/>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r>
                  <a:rPr kumimoji="1" lang="ja-JP" altLang="en-US" dirty="0"/>
                  <a:t>　　　　　　　　　　　　　　　　　　　　　　　　　　　　　　　　</a:t>
                </a:r>
              </a:p>
            </p:txBody>
          </p:sp>
          <p:sp>
            <p:nvSpPr>
              <p:cNvPr id="17" name="フリーフォーム: 図形 16">
                <a:extLst>
                  <a:ext uri="{FF2B5EF4-FFF2-40B4-BE49-F238E27FC236}">
                    <a16:creationId xmlns:a16="http://schemas.microsoft.com/office/drawing/2014/main" id="{F170CC06-900E-4616-AB71-CA9D2DEB0AFD}"/>
                  </a:ext>
                </a:extLst>
              </p:cNvPr>
              <p:cNvSpPr/>
              <p:nvPr/>
            </p:nvSpPr>
            <p:spPr>
              <a:xfrm>
                <a:off x="3358777" y="1957274"/>
                <a:ext cx="1192493" cy="494945"/>
              </a:xfrm>
              <a:custGeom>
                <a:avLst/>
                <a:gdLst>
                  <a:gd name="connsiteX0" fmla="*/ 0 w 1141506"/>
                  <a:gd name="connsiteY0" fmla="*/ 0 h 11953"/>
                  <a:gd name="connsiteX1" fmla="*/ 1141506 w 1141506"/>
                  <a:gd name="connsiteY1" fmla="*/ 11953 h 11953"/>
                  <a:gd name="connsiteX2" fmla="*/ 1141506 w 1141506"/>
                  <a:gd name="connsiteY2" fmla="*/ 11953 h 11953"/>
                  <a:gd name="connsiteX0" fmla="*/ 0 w 1141506"/>
                  <a:gd name="connsiteY0" fmla="*/ 131503 h 143456"/>
                  <a:gd name="connsiteX1" fmla="*/ 101600 w 1141506"/>
                  <a:gd name="connsiteY1" fmla="*/ 21 h 143456"/>
                  <a:gd name="connsiteX2" fmla="*/ 1141506 w 1141506"/>
                  <a:gd name="connsiteY2" fmla="*/ 143456 h 143456"/>
                  <a:gd name="connsiteX3" fmla="*/ 1141506 w 1141506"/>
                  <a:gd name="connsiteY3" fmla="*/ 143456 h 143456"/>
                  <a:gd name="connsiteX0" fmla="*/ 0 w 1141506"/>
                  <a:gd name="connsiteY0" fmla="*/ 370646 h 382599"/>
                  <a:gd name="connsiteX1" fmla="*/ 101600 w 1141506"/>
                  <a:gd name="connsiteY1" fmla="*/ 239164 h 382599"/>
                  <a:gd name="connsiteX2" fmla="*/ 316753 w 1141506"/>
                  <a:gd name="connsiteY2" fmla="*/ 105 h 382599"/>
                  <a:gd name="connsiteX3" fmla="*/ 1141506 w 1141506"/>
                  <a:gd name="connsiteY3" fmla="*/ 382599 h 382599"/>
                  <a:gd name="connsiteX4" fmla="*/ 1141506 w 1141506"/>
                  <a:gd name="connsiteY4" fmla="*/ 382599 h 382599"/>
                  <a:gd name="connsiteX0" fmla="*/ 0 w 1141506"/>
                  <a:gd name="connsiteY0" fmla="*/ 376177 h 388130"/>
                  <a:gd name="connsiteX1" fmla="*/ 101600 w 1141506"/>
                  <a:gd name="connsiteY1" fmla="*/ 244695 h 388130"/>
                  <a:gd name="connsiteX2" fmla="*/ 161365 w 1141506"/>
                  <a:gd name="connsiteY2" fmla="*/ 155049 h 388130"/>
                  <a:gd name="connsiteX3" fmla="*/ 316753 w 1141506"/>
                  <a:gd name="connsiteY3" fmla="*/ 5636 h 388130"/>
                  <a:gd name="connsiteX4" fmla="*/ 1141506 w 1141506"/>
                  <a:gd name="connsiteY4" fmla="*/ 388130 h 388130"/>
                  <a:gd name="connsiteX5" fmla="*/ 1141506 w 1141506"/>
                  <a:gd name="connsiteY5" fmla="*/ 388130 h 388130"/>
                  <a:gd name="connsiteX0" fmla="*/ 0 w 1141506"/>
                  <a:gd name="connsiteY0" fmla="*/ 402795 h 414748"/>
                  <a:gd name="connsiteX1" fmla="*/ 101600 w 1141506"/>
                  <a:gd name="connsiteY1" fmla="*/ 271313 h 414748"/>
                  <a:gd name="connsiteX2" fmla="*/ 161365 w 1141506"/>
                  <a:gd name="connsiteY2" fmla="*/ 181667 h 414748"/>
                  <a:gd name="connsiteX3" fmla="*/ 286871 w 1141506"/>
                  <a:gd name="connsiteY3" fmla="*/ 38231 h 414748"/>
                  <a:gd name="connsiteX4" fmla="*/ 316753 w 1141506"/>
                  <a:gd name="connsiteY4" fmla="*/ 32254 h 414748"/>
                  <a:gd name="connsiteX5" fmla="*/ 1141506 w 1141506"/>
                  <a:gd name="connsiteY5" fmla="*/ 414748 h 414748"/>
                  <a:gd name="connsiteX6" fmla="*/ 1141506 w 1141506"/>
                  <a:gd name="connsiteY6" fmla="*/ 414748 h 414748"/>
                  <a:gd name="connsiteX0" fmla="*/ 0 w 1141506"/>
                  <a:gd name="connsiteY0" fmla="*/ 454886 h 466839"/>
                  <a:gd name="connsiteX1" fmla="*/ 101600 w 1141506"/>
                  <a:gd name="connsiteY1" fmla="*/ 323404 h 466839"/>
                  <a:gd name="connsiteX2" fmla="*/ 161365 w 1141506"/>
                  <a:gd name="connsiteY2" fmla="*/ 233758 h 466839"/>
                  <a:gd name="connsiteX3" fmla="*/ 286871 w 1141506"/>
                  <a:gd name="connsiteY3" fmla="*/ 90322 h 466839"/>
                  <a:gd name="connsiteX4" fmla="*/ 316753 w 1141506"/>
                  <a:gd name="connsiteY4" fmla="*/ 84345 h 466839"/>
                  <a:gd name="connsiteX5" fmla="*/ 412377 w 1141506"/>
                  <a:gd name="connsiteY5" fmla="*/ 675 h 466839"/>
                  <a:gd name="connsiteX6" fmla="*/ 1141506 w 1141506"/>
                  <a:gd name="connsiteY6" fmla="*/ 466839 h 466839"/>
                  <a:gd name="connsiteX7" fmla="*/ 1141506 w 1141506"/>
                  <a:gd name="connsiteY7" fmla="*/ 466839 h 466839"/>
                  <a:gd name="connsiteX0" fmla="*/ 0 w 1141506"/>
                  <a:gd name="connsiteY0" fmla="*/ 480523 h 492476"/>
                  <a:gd name="connsiteX1" fmla="*/ 101600 w 1141506"/>
                  <a:gd name="connsiteY1" fmla="*/ 349041 h 492476"/>
                  <a:gd name="connsiteX2" fmla="*/ 161365 w 1141506"/>
                  <a:gd name="connsiteY2" fmla="*/ 259395 h 492476"/>
                  <a:gd name="connsiteX3" fmla="*/ 286871 w 1141506"/>
                  <a:gd name="connsiteY3" fmla="*/ 115959 h 492476"/>
                  <a:gd name="connsiteX4" fmla="*/ 316753 w 1141506"/>
                  <a:gd name="connsiteY4" fmla="*/ 109982 h 492476"/>
                  <a:gd name="connsiteX5" fmla="*/ 412377 w 1141506"/>
                  <a:gd name="connsiteY5" fmla="*/ 26312 h 492476"/>
                  <a:gd name="connsiteX6" fmla="*/ 508000 w 1141506"/>
                  <a:gd name="connsiteY6" fmla="*/ 2407 h 492476"/>
                  <a:gd name="connsiteX7" fmla="*/ 1141506 w 1141506"/>
                  <a:gd name="connsiteY7" fmla="*/ 492476 h 492476"/>
                  <a:gd name="connsiteX8" fmla="*/ 1141506 w 1141506"/>
                  <a:gd name="connsiteY8" fmla="*/ 492476 h 492476"/>
                  <a:gd name="connsiteX0" fmla="*/ 0 w 1141506"/>
                  <a:gd name="connsiteY0" fmla="*/ 493077 h 505030"/>
                  <a:gd name="connsiteX1" fmla="*/ 101600 w 1141506"/>
                  <a:gd name="connsiteY1" fmla="*/ 361595 h 505030"/>
                  <a:gd name="connsiteX2" fmla="*/ 161365 w 1141506"/>
                  <a:gd name="connsiteY2" fmla="*/ 271949 h 505030"/>
                  <a:gd name="connsiteX3" fmla="*/ 286871 w 1141506"/>
                  <a:gd name="connsiteY3" fmla="*/ 128513 h 505030"/>
                  <a:gd name="connsiteX4" fmla="*/ 316753 w 1141506"/>
                  <a:gd name="connsiteY4" fmla="*/ 122536 h 505030"/>
                  <a:gd name="connsiteX5" fmla="*/ 412377 w 1141506"/>
                  <a:gd name="connsiteY5" fmla="*/ 38866 h 505030"/>
                  <a:gd name="connsiteX6" fmla="*/ 508000 w 1141506"/>
                  <a:gd name="connsiteY6" fmla="*/ 14961 h 505030"/>
                  <a:gd name="connsiteX7" fmla="*/ 561789 w 1141506"/>
                  <a:gd name="connsiteY7" fmla="*/ 3008 h 505030"/>
                  <a:gd name="connsiteX8" fmla="*/ 1141506 w 1141506"/>
                  <a:gd name="connsiteY8" fmla="*/ 505030 h 505030"/>
                  <a:gd name="connsiteX9" fmla="*/ 1141506 w 1141506"/>
                  <a:gd name="connsiteY9" fmla="*/ 505030 h 505030"/>
                  <a:gd name="connsiteX0" fmla="*/ 0 w 1141506"/>
                  <a:gd name="connsiteY0" fmla="*/ 493077 h 505030"/>
                  <a:gd name="connsiteX1" fmla="*/ 101600 w 1141506"/>
                  <a:gd name="connsiteY1" fmla="*/ 361595 h 505030"/>
                  <a:gd name="connsiteX2" fmla="*/ 161365 w 1141506"/>
                  <a:gd name="connsiteY2" fmla="*/ 271949 h 505030"/>
                  <a:gd name="connsiteX3" fmla="*/ 286871 w 1141506"/>
                  <a:gd name="connsiteY3" fmla="*/ 128513 h 505030"/>
                  <a:gd name="connsiteX4" fmla="*/ 316753 w 1141506"/>
                  <a:gd name="connsiteY4" fmla="*/ 122536 h 505030"/>
                  <a:gd name="connsiteX5" fmla="*/ 412377 w 1141506"/>
                  <a:gd name="connsiteY5" fmla="*/ 38866 h 505030"/>
                  <a:gd name="connsiteX6" fmla="*/ 508000 w 1141506"/>
                  <a:gd name="connsiteY6" fmla="*/ 14961 h 505030"/>
                  <a:gd name="connsiteX7" fmla="*/ 561789 w 1141506"/>
                  <a:gd name="connsiteY7" fmla="*/ 3008 h 505030"/>
                  <a:gd name="connsiteX8" fmla="*/ 639483 w 1141506"/>
                  <a:gd name="connsiteY8" fmla="*/ 8985 h 505030"/>
                  <a:gd name="connsiteX9" fmla="*/ 1141506 w 1141506"/>
                  <a:gd name="connsiteY9" fmla="*/ 505030 h 505030"/>
                  <a:gd name="connsiteX10" fmla="*/ 1141506 w 1141506"/>
                  <a:gd name="connsiteY10" fmla="*/ 505030 h 505030"/>
                  <a:gd name="connsiteX0" fmla="*/ 0 w 1141506"/>
                  <a:gd name="connsiteY0" fmla="*/ 493077 h 505030"/>
                  <a:gd name="connsiteX1" fmla="*/ 101600 w 1141506"/>
                  <a:gd name="connsiteY1" fmla="*/ 361595 h 505030"/>
                  <a:gd name="connsiteX2" fmla="*/ 161365 w 1141506"/>
                  <a:gd name="connsiteY2" fmla="*/ 271949 h 505030"/>
                  <a:gd name="connsiteX3" fmla="*/ 286871 w 1141506"/>
                  <a:gd name="connsiteY3" fmla="*/ 128513 h 505030"/>
                  <a:gd name="connsiteX4" fmla="*/ 316753 w 1141506"/>
                  <a:gd name="connsiteY4" fmla="*/ 122536 h 505030"/>
                  <a:gd name="connsiteX5" fmla="*/ 412377 w 1141506"/>
                  <a:gd name="connsiteY5" fmla="*/ 38866 h 505030"/>
                  <a:gd name="connsiteX6" fmla="*/ 508000 w 1141506"/>
                  <a:gd name="connsiteY6" fmla="*/ 14961 h 505030"/>
                  <a:gd name="connsiteX7" fmla="*/ 561789 w 1141506"/>
                  <a:gd name="connsiteY7" fmla="*/ 3008 h 505030"/>
                  <a:gd name="connsiteX8" fmla="*/ 639483 w 1141506"/>
                  <a:gd name="connsiteY8" fmla="*/ 8985 h 505030"/>
                  <a:gd name="connsiteX9" fmla="*/ 699248 w 1141506"/>
                  <a:gd name="connsiteY9" fmla="*/ 56797 h 505030"/>
                  <a:gd name="connsiteX10" fmla="*/ 1141506 w 1141506"/>
                  <a:gd name="connsiteY10" fmla="*/ 505030 h 505030"/>
                  <a:gd name="connsiteX11" fmla="*/ 1141506 w 1141506"/>
                  <a:gd name="connsiteY11" fmla="*/ 505030 h 505030"/>
                  <a:gd name="connsiteX0" fmla="*/ 0 w 1141506"/>
                  <a:gd name="connsiteY0" fmla="*/ 493077 h 505030"/>
                  <a:gd name="connsiteX1" fmla="*/ 101600 w 1141506"/>
                  <a:gd name="connsiteY1" fmla="*/ 361595 h 505030"/>
                  <a:gd name="connsiteX2" fmla="*/ 161365 w 1141506"/>
                  <a:gd name="connsiteY2" fmla="*/ 271949 h 505030"/>
                  <a:gd name="connsiteX3" fmla="*/ 286871 w 1141506"/>
                  <a:gd name="connsiteY3" fmla="*/ 128513 h 505030"/>
                  <a:gd name="connsiteX4" fmla="*/ 316753 w 1141506"/>
                  <a:gd name="connsiteY4" fmla="*/ 122536 h 505030"/>
                  <a:gd name="connsiteX5" fmla="*/ 412377 w 1141506"/>
                  <a:gd name="connsiteY5" fmla="*/ 38866 h 505030"/>
                  <a:gd name="connsiteX6" fmla="*/ 508000 w 1141506"/>
                  <a:gd name="connsiteY6" fmla="*/ 14961 h 505030"/>
                  <a:gd name="connsiteX7" fmla="*/ 561789 w 1141506"/>
                  <a:gd name="connsiteY7" fmla="*/ 3008 h 505030"/>
                  <a:gd name="connsiteX8" fmla="*/ 639483 w 1141506"/>
                  <a:gd name="connsiteY8" fmla="*/ 8985 h 505030"/>
                  <a:gd name="connsiteX9" fmla="*/ 699248 w 1141506"/>
                  <a:gd name="connsiteY9" fmla="*/ 56797 h 505030"/>
                  <a:gd name="connsiteX10" fmla="*/ 788895 w 1141506"/>
                  <a:gd name="connsiteY10" fmla="*/ 80702 h 505030"/>
                  <a:gd name="connsiteX11" fmla="*/ 1141506 w 1141506"/>
                  <a:gd name="connsiteY11" fmla="*/ 505030 h 505030"/>
                  <a:gd name="connsiteX12" fmla="*/ 1141506 w 1141506"/>
                  <a:gd name="connsiteY12" fmla="*/ 505030 h 505030"/>
                  <a:gd name="connsiteX0" fmla="*/ 0 w 1141506"/>
                  <a:gd name="connsiteY0" fmla="*/ 493077 h 505030"/>
                  <a:gd name="connsiteX1" fmla="*/ 101600 w 1141506"/>
                  <a:gd name="connsiteY1" fmla="*/ 361595 h 505030"/>
                  <a:gd name="connsiteX2" fmla="*/ 161365 w 1141506"/>
                  <a:gd name="connsiteY2" fmla="*/ 271949 h 505030"/>
                  <a:gd name="connsiteX3" fmla="*/ 286871 w 1141506"/>
                  <a:gd name="connsiteY3" fmla="*/ 128513 h 505030"/>
                  <a:gd name="connsiteX4" fmla="*/ 316753 w 1141506"/>
                  <a:gd name="connsiteY4" fmla="*/ 122536 h 505030"/>
                  <a:gd name="connsiteX5" fmla="*/ 412377 w 1141506"/>
                  <a:gd name="connsiteY5" fmla="*/ 38866 h 505030"/>
                  <a:gd name="connsiteX6" fmla="*/ 508000 w 1141506"/>
                  <a:gd name="connsiteY6" fmla="*/ 14961 h 505030"/>
                  <a:gd name="connsiteX7" fmla="*/ 561789 w 1141506"/>
                  <a:gd name="connsiteY7" fmla="*/ 3008 h 505030"/>
                  <a:gd name="connsiteX8" fmla="*/ 639483 w 1141506"/>
                  <a:gd name="connsiteY8" fmla="*/ 8985 h 505030"/>
                  <a:gd name="connsiteX9" fmla="*/ 699248 w 1141506"/>
                  <a:gd name="connsiteY9" fmla="*/ 56797 h 505030"/>
                  <a:gd name="connsiteX10" fmla="*/ 788895 w 1141506"/>
                  <a:gd name="connsiteY10" fmla="*/ 80702 h 505030"/>
                  <a:gd name="connsiteX11" fmla="*/ 974165 w 1141506"/>
                  <a:gd name="connsiteY11" fmla="*/ 295855 h 505030"/>
                  <a:gd name="connsiteX12" fmla="*/ 1141506 w 1141506"/>
                  <a:gd name="connsiteY12" fmla="*/ 505030 h 505030"/>
                  <a:gd name="connsiteX13" fmla="*/ 1141506 w 1141506"/>
                  <a:gd name="connsiteY13" fmla="*/ 505030 h 505030"/>
                  <a:gd name="connsiteX0" fmla="*/ 0 w 1177365"/>
                  <a:gd name="connsiteY0" fmla="*/ 493077 h 505030"/>
                  <a:gd name="connsiteX1" fmla="*/ 101600 w 1177365"/>
                  <a:gd name="connsiteY1" fmla="*/ 361595 h 505030"/>
                  <a:gd name="connsiteX2" fmla="*/ 161365 w 1177365"/>
                  <a:gd name="connsiteY2" fmla="*/ 271949 h 505030"/>
                  <a:gd name="connsiteX3" fmla="*/ 286871 w 1177365"/>
                  <a:gd name="connsiteY3" fmla="*/ 128513 h 505030"/>
                  <a:gd name="connsiteX4" fmla="*/ 316753 w 1177365"/>
                  <a:gd name="connsiteY4" fmla="*/ 122536 h 505030"/>
                  <a:gd name="connsiteX5" fmla="*/ 412377 w 1177365"/>
                  <a:gd name="connsiteY5" fmla="*/ 38866 h 505030"/>
                  <a:gd name="connsiteX6" fmla="*/ 508000 w 1177365"/>
                  <a:gd name="connsiteY6" fmla="*/ 14961 h 505030"/>
                  <a:gd name="connsiteX7" fmla="*/ 561789 w 1177365"/>
                  <a:gd name="connsiteY7" fmla="*/ 3008 h 505030"/>
                  <a:gd name="connsiteX8" fmla="*/ 639483 w 1177365"/>
                  <a:gd name="connsiteY8" fmla="*/ 8985 h 505030"/>
                  <a:gd name="connsiteX9" fmla="*/ 699248 w 1177365"/>
                  <a:gd name="connsiteY9" fmla="*/ 56797 h 505030"/>
                  <a:gd name="connsiteX10" fmla="*/ 788895 w 1177365"/>
                  <a:gd name="connsiteY10" fmla="*/ 80702 h 505030"/>
                  <a:gd name="connsiteX11" fmla="*/ 974165 w 1177365"/>
                  <a:gd name="connsiteY11" fmla="*/ 295855 h 505030"/>
                  <a:gd name="connsiteX12" fmla="*/ 1141506 w 1177365"/>
                  <a:gd name="connsiteY12" fmla="*/ 505030 h 505030"/>
                  <a:gd name="connsiteX13" fmla="*/ 1177365 w 1177365"/>
                  <a:gd name="connsiteY13" fmla="*/ 481124 h 505030"/>
                  <a:gd name="connsiteX0" fmla="*/ 0 w 1177365"/>
                  <a:gd name="connsiteY0" fmla="*/ 493077 h 505030"/>
                  <a:gd name="connsiteX1" fmla="*/ 101600 w 1177365"/>
                  <a:gd name="connsiteY1" fmla="*/ 361595 h 505030"/>
                  <a:gd name="connsiteX2" fmla="*/ 161365 w 1177365"/>
                  <a:gd name="connsiteY2" fmla="*/ 271949 h 505030"/>
                  <a:gd name="connsiteX3" fmla="*/ 286871 w 1177365"/>
                  <a:gd name="connsiteY3" fmla="*/ 128513 h 505030"/>
                  <a:gd name="connsiteX4" fmla="*/ 316753 w 1177365"/>
                  <a:gd name="connsiteY4" fmla="*/ 122536 h 505030"/>
                  <a:gd name="connsiteX5" fmla="*/ 412377 w 1177365"/>
                  <a:gd name="connsiteY5" fmla="*/ 38866 h 505030"/>
                  <a:gd name="connsiteX6" fmla="*/ 508000 w 1177365"/>
                  <a:gd name="connsiteY6" fmla="*/ 14961 h 505030"/>
                  <a:gd name="connsiteX7" fmla="*/ 561789 w 1177365"/>
                  <a:gd name="connsiteY7" fmla="*/ 3008 h 505030"/>
                  <a:gd name="connsiteX8" fmla="*/ 639483 w 1177365"/>
                  <a:gd name="connsiteY8" fmla="*/ 8985 h 505030"/>
                  <a:gd name="connsiteX9" fmla="*/ 699248 w 1177365"/>
                  <a:gd name="connsiteY9" fmla="*/ 56797 h 505030"/>
                  <a:gd name="connsiteX10" fmla="*/ 788895 w 1177365"/>
                  <a:gd name="connsiteY10" fmla="*/ 80702 h 505030"/>
                  <a:gd name="connsiteX11" fmla="*/ 974165 w 1177365"/>
                  <a:gd name="connsiteY11" fmla="*/ 295855 h 505030"/>
                  <a:gd name="connsiteX12" fmla="*/ 1063812 w 1177365"/>
                  <a:gd name="connsiteY12" fmla="*/ 385502 h 505030"/>
                  <a:gd name="connsiteX13" fmla="*/ 1141506 w 1177365"/>
                  <a:gd name="connsiteY13" fmla="*/ 505030 h 505030"/>
                  <a:gd name="connsiteX14" fmla="*/ 1177365 w 1177365"/>
                  <a:gd name="connsiteY14" fmla="*/ 481124 h 505030"/>
                  <a:gd name="connsiteX0" fmla="*/ 0 w 1189318"/>
                  <a:gd name="connsiteY0" fmla="*/ 493077 h 505030"/>
                  <a:gd name="connsiteX1" fmla="*/ 101600 w 1189318"/>
                  <a:gd name="connsiteY1" fmla="*/ 361595 h 505030"/>
                  <a:gd name="connsiteX2" fmla="*/ 161365 w 1189318"/>
                  <a:gd name="connsiteY2" fmla="*/ 271949 h 505030"/>
                  <a:gd name="connsiteX3" fmla="*/ 286871 w 1189318"/>
                  <a:gd name="connsiteY3" fmla="*/ 128513 h 505030"/>
                  <a:gd name="connsiteX4" fmla="*/ 316753 w 1189318"/>
                  <a:gd name="connsiteY4" fmla="*/ 122536 h 505030"/>
                  <a:gd name="connsiteX5" fmla="*/ 412377 w 1189318"/>
                  <a:gd name="connsiteY5" fmla="*/ 38866 h 505030"/>
                  <a:gd name="connsiteX6" fmla="*/ 508000 w 1189318"/>
                  <a:gd name="connsiteY6" fmla="*/ 14961 h 505030"/>
                  <a:gd name="connsiteX7" fmla="*/ 561789 w 1189318"/>
                  <a:gd name="connsiteY7" fmla="*/ 3008 h 505030"/>
                  <a:gd name="connsiteX8" fmla="*/ 639483 w 1189318"/>
                  <a:gd name="connsiteY8" fmla="*/ 8985 h 505030"/>
                  <a:gd name="connsiteX9" fmla="*/ 699248 w 1189318"/>
                  <a:gd name="connsiteY9" fmla="*/ 56797 h 505030"/>
                  <a:gd name="connsiteX10" fmla="*/ 788895 w 1189318"/>
                  <a:gd name="connsiteY10" fmla="*/ 80702 h 505030"/>
                  <a:gd name="connsiteX11" fmla="*/ 974165 w 1189318"/>
                  <a:gd name="connsiteY11" fmla="*/ 295855 h 505030"/>
                  <a:gd name="connsiteX12" fmla="*/ 1063812 w 1189318"/>
                  <a:gd name="connsiteY12" fmla="*/ 385502 h 505030"/>
                  <a:gd name="connsiteX13" fmla="*/ 1141506 w 1189318"/>
                  <a:gd name="connsiteY13" fmla="*/ 505030 h 505030"/>
                  <a:gd name="connsiteX14" fmla="*/ 1189318 w 1189318"/>
                  <a:gd name="connsiteY14" fmla="*/ 463195 h 505030"/>
                  <a:gd name="connsiteX0" fmla="*/ 0 w 1189318"/>
                  <a:gd name="connsiteY0" fmla="*/ 493077 h 493098"/>
                  <a:gd name="connsiteX1" fmla="*/ 101600 w 1189318"/>
                  <a:gd name="connsiteY1" fmla="*/ 361595 h 493098"/>
                  <a:gd name="connsiteX2" fmla="*/ 161365 w 1189318"/>
                  <a:gd name="connsiteY2" fmla="*/ 271949 h 493098"/>
                  <a:gd name="connsiteX3" fmla="*/ 286871 w 1189318"/>
                  <a:gd name="connsiteY3" fmla="*/ 128513 h 493098"/>
                  <a:gd name="connsiteX4" fmla="*/ 316753 w 1189318"/>
                  <a:gd name="connsiteY4" fmla="*/ 122536 h 493098"/>
                  <a:gd name="connsiteX5" fmla="*/ 412377 w 1189318"/>
                  <a:gd name="connsiteY5" fmla="*/ 38866 h 493098"/>
                  <a:gd name="connsiteX6" fmla="*/ 508000 w 1189318"/>
                  <a:gd name="connsiteY6" fmla="*/ 14961 h 493098"/>
                  <a:gd name="connsiteX7" fmla="*/ 561789 w 1189318"/>
                  <a:gd name="connsiteY7" fmla="*/ 3008 h 493098"/>
                  <a:gd name="connsiteX8" fmla="*/ 639483 w 1189318"/>
                  <a:gd name="connsiteY8" fmla="*/ 8985 h 493098"/>
                  <a:gd name="connsiteX9" fmla="*/ 699248 w 1189318"/>
                  <a:gd name="connsiteY9" fmla="*/ 56797 h 493098"/>
                  <a:gd name="connsiteX10" fmla="*/ 788895 w 1189318"/>
                  <a:gd name="connsiteY10" fmla="*/ 80702 h 493098"/>
                  <a:gd name="connsiteX11" fmla="*/ 974165 w 1189318"/>
                  <a:gd name="connsiteY11" fmla="*/ 295855 h 493098"/>
                  <a:gd name="connsiteX12" fmla="*/ 1063812 w 1189318"/>
                  <a:gd name="connsiteY12" fmla="*/ 385502 h 493098"/>
                  <a:gd name="connsiteX13" fmla="*/ 1141506 w 1189318"/>
                  <a:gd name="connsiteY13" fmla="*/ 481124 h 493098"/>
                  <a:gd name="connsiteX14" fmla="*/ 1189318 w 1189318"/>
                  <a:gd name="connsiteY14" fmla="*/ 463195 h 493098"/>
                  <a:gd name="connsiteX0" fmla="*/ 0 w 1189318"/>
                  <a:gd name="connsiteY0" fmla="*/ 493077 h 493098"/>
                  <a:gd name="connsiteX1" fmla="*/ 101600 w 1189318"/>
                  <a:gd name="connsiteY1" fmla="*/ 361595 h 493098"/>
                  <a:gd name="connsiteX2" fmla="*/ 161365 w 1189318"/>
                  <a:gd name="connsiteY2" fmla="*/ 271949 h 493098"/>
                  <a:gd name="connsiteX3" fmla="*/ 286871 w 1189318"/>
                  <a:gd name="connsiteY3" fmla="*/ 128513 h 493098"/>
                  <a:gd name="connsiteX4" fmla="*/ 316753 w 1189318"/>
                  <a:gd name="connsiteY4" fmla="*/ 122536 h 493098"/>
                  <a:gd name="connsiteX5" fmla="*/ 352798 w 1189318"/>
                  <a:gd name="connsiteY5" fmla="*/ 77901 h 493098"/>
                  <a:gd name="connsiteX6" fmla="*/ 412377 w 1189318"/>
                  <a:gd name="connsiteY6" fmla="*/ 38866 h 493098"/>
                  <a:gd name="connsiteX7" fmla="*/ 508000 w 1189318"/>
                  <a:gd name="connsiteY7" fmla="*/ 14961 h 493098"/>
                  <a:gd name="connsiteX8" fmla="*/ 561789 w 1189318"/>
                  <a:gd name="connsiteY8" fmla="*/ 3008 h 493098"/>
                  <a:gd name="connsiteX9" fmla="*/ 639483 w 1189318"/>
                  <a:gd name="connsiteY9" fmla="*/ 8985 h 493098"/>
                  <a:gd name="connsiteX10" fmla="*/ 699248 w 1189318"/>
                  <a:gd name="connsiteY10" fmla="*/ 56797 h 493098"/>
                  <a:gd name="connsiteX11" fmla="*/ 788895 w 1189318"/>
                  <a:gd name="connsiteY11" fmla="*/ 80702 h 493098"/>
                  <a:gd name="connsiteX12" fmla="*/ 974165 w 1189318"/>
                  <a:gd name="connsiteY12" fmla="*/ 295855 h 493098"/>
                  <a:gd name="connsiteX13" fmla="*/ 1063812 w 1189318"/>
                  <a:gd name="connsiteY13" fmla="*/ 385502 h 493098"/>
                  <a:gd name="connsiteX14" fmla="*/ 1141506 w 1189318"/>
                  <a:gd name="connsiteY14" fmla="*/ 481124 h 493098"/>
                  <a:gd name="connsiteX15" fmla="*/ 1189318 w 1189318"/>
                  <a:gd name="connsiteY15" fmla="*/ 463195 h 493098"/>
                  <a:gd name="connsiteX0" fmla="*/ 0 w 1189318"/>
                  <a:gd name="connsiteY0" fmla="*/ 493077 h 493098"/>
                  <a:gd name="connsiteX1" fmla="*/ 101600 w 1189318"/>
                  <a:gd name="connsiteY1" fmla="*/ 361595 h 493098"/>
                  <a:gd name="connsiteX2" fmla="*/ 161365 w 1189318"/>
                  <a:gd name="connsiteY2" fmla="*/ 271949 h 493098"/>
                  <a:gd name="connsiteX3" fmla="*/ 286871 w 1189318"/>
                  <a:gd name="connsiteY3" fmla="*/ 128513 h 493098"/>
                  <a:gd name="connsiteX4" fmla="*/ 316753 w 1189318"/>
                  <a:gd name="connsiteY4" fmla="*/ 116186 h 493098"/>
                  <a:gd name="connsiteX5" fmla="*/ 352798 w 1189318"/>
                  <a:gd name="connsiteY5" fmla="*/ 77901 h 493098"/>
                  <a:gd name="connsiteX6" fmla="*/ 412377 w 1189318"/>
                  <a:gd name="connsiteY6" fmla="*/ 38866 h 493098"/>
                  <a:gd name="connsiteX7" fmla="*/ 508000 w 1189318"/>
                  <a:gd name="connsiteY7" fmla="*/ 14961 h 493098"/>
                  <a:gd name="connsiteX8" fmla="*/ 561789 w 1189318"/>
                  <a:gd name="connsiteY8" fmla="*/ 3008 h 493098"/>
                  <a:gd name="connsiteX9" fmla="*/ 639483 w 1189318"/>
                  <a:gd name="connsiteY9" fmla="*/ 8985 h 493098"/>
                  <a:gd name="connsiteX10" fmla="*/ 699248 w 1189318"/>
                  <a:gd name="connsiteY10" fmla="*/ 56797 h 493098"/>
                  <a:gd name="connsiteX11" fmla="*/ 788895 w 1189318"/>
                  <a:gd name="connsiteY11" fmla="*/ 80702 h 493098"/>
                  <a:gd name="connsiteX12" fmla="*/ 974165 w 1189318"/>
                  <a:gd name="connsiteY12" fmla="*/ 295855 h 493098"/>
                  <a:gd name="connsiteX13" fmla="*/ 1063812 w 1189318"/>
                  <a:gd name="connsiteY13" fmla="*/ 385502 h 493098"/>
                  <a:gd name="connsiteX14" fmla="*/ 1141506 w 1189318"/>
                  <a:gd name="connsiteY14" fmla="*/ 481124 h 493098"/>
                  <a:gd name="connsiteX15" fmla="*/ 1189318 w 1189318"/>
                  <a:gd name="connsiteY15" fmla="*/ 463195 h 493098"/>
                  <a:gd name="connsiteX0" fmla="*/ 0 w 1189318"/>
                  <a:gd name="connsiteY0" fmla="*/ 493077 h 493098"/>
                  <a:gd name="connsiteX1" fmla="*/ 101600 w 1189318"/>
                  <a:gd name="connsiteY1" fmla="*/ 361595 h 493098"/>
                  <a:gd name="connsiteX2" fmla="*/ 161365 w 1189318"/>
                  <a:gd name="connsiteY2" fmla="*/ 271949 h 493098"/>
                  <a:gd name="connsiteX3" fmla="*/ 286871 w 1189318"/>
                  <a:gd name="connsiteY3" fmla="*/ 128513 h 493098"/>
                  <a:gd name="connsiteX4" fmla="*/ 316753 w 1189318"/>
                  <a:gd name="connsiteY4" fmla="*/ 116186 h 493098"/>
                  <a:gd name="connsiteX5" fmla="*/ 352798 w 1189318"/>
                  <a:gd name="connsiteY5" fmla="*/ 77901 h 493098"/>
                  <a:gd name="connsiteX6" fmla="*/ 412377 w 1189318"/>
                  <a:gd name="connsiteY6" fmla="*/ 38866 h 493098"/>
                  <a:gd name="connsiteX7" fmla="*/ 508000 w 1189318"/>
                  <a:gd name="connsiteY7" fmla="*/ 14961 h 493098"/>
                  <a:gd name="connsiteX8" fmla="*/ 561789 w 1189318"/>
                  <a:gd name="connsiteY8" fmla="*/ 3008 h 493098"/>
                  <a:gd name="connsiteX9" fmla="*/ 639483 w 1189318"/>
                  <a:gd name="connsiteY9" fmla="*/ 8985 h 493098"/>
                  <a:gd name="connsiteX10" fmla="*/ 708773 w 1189318"/>
                  <a:gd name="connsiteY10" fmla="*/ 47272 h 493098"/>
                  <a:gd name="connsiteX11" fmla="*/ 788895 w 1189318"/>
                  <a:gd name="connsiteY11" fmla="*/ 80702 h 493098"/>
                  <a:gd name="connsiteX12" fmla="*/ 974165 w 1189318"/>
                  <a:gd name="connsiteY12" fmla="*/ 295855 h 493098"/>
                  <a:gd name="connsiteX13" fmla="*/ 1063812 w 1189318"/>
                  <a:gd name="connsiteY13" fmla="*/ 385502 h 493098"/>
                  <a:gd name="connsiteX14" fmla="*/ 1141506 w 1189318"/>
                  <a:gd name="connsiteY14" fmla="*/ 481124 h 493098"/>
                  <a:gd name="connsiteX15" fmla="*/ 1189318 w 1189318"/>
                  <a:gd name="connsiteY15" fmla="*/ 463195 h 493098"/>
                  <a:gd name="connsiteX0" fmla="*/ 0 w 1192493"/>
                  <a:gd name="connsiteY0" fmla="*/ 493077 h 494945"/>
                  <a:gd name="connsiteX1" fmla="*/ 101600 w 1192493"/>
                  <a:gd name="connsiteY1" fmla="*/ 361595 h 494945"/>
                  <a:gd name="connsiteX2" fmla="*/ 161365 w 1192493"/>
                  <a:gd name="connsiteY2" fmla="*/ 271949 h 494945"/>
                  <a:gd name="connsiteX3" fmla="*/ 286871 w 1192493"/>
                  <a:gd name="connsiteY3" fmla="*/ 128513 h 494945"/>
                  <a:gd name="connsiteX4" fmla="*/ 316753 w 1192493"/>
                  <a:gd name="connsiteY4" fmla="*/ 116186 h 494945"/>
                  <a:gd name="connsiteX5" fmla="*/ 352798 w 1192493"/>
                  <a:gd name="connsiteY5" fmla="*/ 77901 h 494945"/>
                  <a:gd name="connsiteX6" fmla="*/ 412377 w 1192493"/>
                  <a:gd name="connsiteY6" fmla="*/ 38866 h 494945"/>
                  <a:gd name="connsiteX7" fmla="*/ 508000 w 1192493"/>
                  <a:gd name="connsiteY7" fmla="*/ 14961 h 494945"/>
                  <a:gd name="connsiteX8" fmla="*/ 561789 w 1192493"/>
                  <a:gd name="connsiteY8" fmla="*/ 3008 h 494945"/>
                  <a:gd name="connsiteX9" fmla="*/ 639483 w 1192493"/>
                  <a:gd name="connsiteY9" fmla="*/ 8985 h 494945"/>
                  <a:gd name="connsiteX10" fmla="*/ 708773 w 1192493"/>
                  <a:gd name="connsiteY10" fmla="*/ 47272 h 494945"/>
                  <a:gd name="connsiteX11" fmla="*/ 788895 w 1192493"/>
                  <a:gd name="connsiteY11" fmla="*/ 80702 h 494945"/>
                  <a:gd name="connsiteX12" fmla="*/ 974165 w 1192493"/>
                  <a:gd name="connsiteY12" fmla="*/ 295855 h 494945"/>
                  <a:gd name="connsiteX13" fmla="*/ 1063812 w 1192493"/>
                  <a:gd name="connsiteY13" fmla="*/ 385502 h 494945"/>
                  <a:gd name="connsiteX14" fmla="*/ 1141506 w 1192493"/>
                  <a:gd name="connsiteY14" fmla="*/ 481124 h 494945"/>
                  <a:gd name="connsiteX15" fmla="*/ 1192493 w 1192493"/>
                  <a:gd name="connsiteY15" fmla="*/ 494945 h 49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93" h="494945">
                    <a:moveTo>
                      <a:pt x="0" y="493077"/>
                    </a:moveTo>
                    <a:cubicBezTo>
                      <a:pt x="35859" y="495069"/>
                      <a:pt x="65741" y="359603"/>
                      <a:pt x="101600" y="361595"/>
                    </a:cubicBezTo>
                    <a:cubicBezTo>
                      <a:pt x="128494" y="327729"/>
                      <a:pt x="125506" y="311792"/>
                      <a:pt x="161365" y="271949"/>
                    </a:cubicBezTo>
                    <a:cubicBezTo>
                      <a:pt x="179294" y="233102"/>
                      <a:pt x="260973" y="153415"/>
                      <a:pt x="286871" y="128513"/>
                    </a:cubicBezTo>
                    <a:cubicBezTo>
                      <a:pt x="312769" y="103611"/>
                      <a:pt x="305765" y="122505"/>
                      <a:pt x="316753" y="116186"/>
                    </a:cubicBezTo>
                    <a:cubicBezTo>
                      <a:pt x="327741" y="109867"/>
                      <a:pt x="336861" y="91846"/>
                      <a:pt x="352798" y="77901"/>
                    </a:cubicBezTo>
                    <a:cubicBezTo>
                      <a:pt x="368735" y="63956"/>
                      <a:pt x="386510" y="51473"/>
                      <a:pt x="412377" y="38866"/>
                    </a:cubicBezTo>
                    <a:cubicBezTo>
                      <a:pt x="440267" y="52811"/>
                      <a:pt x="480110" y="1016"/>
                      <a:pt x="508000" y="14961"/>
                    </a:cubicBezTo>
                    <a:cubicBezTo>
                      <a:pt x="525930" y="28906"/>
                      <a:pt x="543859" y="-10937"/>
                      <a:pt x="561789" y="3008"/>
                    </a:cubicBezTo>
                    <a:cubicBezTo>
                      <a:pt x="579718" y="12969"/>
                      <a:pt x="621554" y="-976"/>
                      <a:pt x="639483" y="8985"/>
                    </a:cubicBezTo>
                    <a:cubicBezTo>
                      <a:pt x="651436" y="24922"/>
                      <a:pt x="696820" y="31335"/>
                      <a:pt x="708773" y="47272"/>
                    </a:cubicBezTo>
                    <a:cubicBezTo>
                      <a:pt x="722718" y="57233"/>
                      <a:pt x="774950" y="70741"/>
                      <a:pt x="788895" y="80702"/>
                    </a:cubicBezTo>
                    <a:cubicBezTo>
                      <a:pt x="842683" y="152420"/>
                      <a:pt x="920377" y="224137"/>
                      <a:pt x="974165" y="295855"/>
                    </a:cubicBezTo>
                    <a:lnTo>
                      <a:pt x="1063812" y="385502"/>
                    </a:lnTo>
                    <a:lnTo>
                      <a:pt x="1141506" y="481124"/>
                    </a:lnTo>
                    <a:lnTo>
                      <a:pt x="1192493" y="494945"/>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r>
                  <a:rPr kumimoji="1" lang="ja-JP" altLang="en-US" dirty="0"/>
                  <a:t>　　　　　　　　　　　　　　　　　　　　　　　　　　　　　　　　　　　　　　　　　　　　　　　　　　　　　</a:t>
                </a:r>
              </a:p>
            </p:txBody>
          </p:sp>
          <p:sp>
            <p:nvSpPr>
              <p:cNvPr id="19" name="フリーフォーム: 図形 18">
                <a:extLst>
                  <a:ext uri="{FF2B5EF4-FFF2-40B4-BE49-F238E27FC236}">
                    <a16:creationId xmlns:a16="http://schemas.microsoft.com/office/drawing/2014/main" id="{73C3C327-C53E-472E-B85E-36FCAAA15693}"/>
                  </a:ext>
                </a:extLst>
              </p:cNvPr>
              <p:cNvSpPr/>
              <p:nvPr/>
            </p:nvSpPr>
            <p:spPr>
              <a:xfrm>
                <a:off x="4876800" y="1057836"/>
                <a:ext cx="1284941" cy="1607672"/>
              </a:xfrm>
              <a:custGeom>
                <a:avLst/>
                <a:gdLst>
                  <a:gd name="connsiteX0" fmla="*/ 0 w 1308847"/>
                  <a:gd name="connsiteY0" fmla="*/ 1577789 h 1577789"/>
                  <a:gd name="connsiteX1" fmla="*/ 1308847 w 1308847"/>
                  <a:gd name="connsiteY1" fmla="*/ 0 h 1577789"/>
                  <a:gd name="connsiteX2" fmla="*/ 1308847 w 1308847"/>
                  <a:gd name="connsiteY2" fmla="*/ 0 h 1577789"/>
                  <a:gd name="connsiteX0" fmla="*/ 0 w 1284941"/>
                  <a:gd name="connsiteY0" fmla="*/ 1607672 h 1607672"/>
                  <a:gd name="connsiteX1" fmla="*/ 1284941 w 1284941"/>
                  <a:gd name="connsiteY1" fmla="*/ 0 h 1607672"/>
                  <a:gd name="connsiteX2" fmla="*/ 1284941 w 1284941"/>
                  <a:gd name="connsiteY2" fmla="*/ 0 h 1607672"/>
                  <a:gd name="connsiteX0" fmla="*/ 0 w 1284941"/>
                  <a:gd name="connsiteY0" fmla="*/ 1607672 h 1607672"/>
                  <a:gd name="connsiteX1" fmla="*/ 83671 w 1284941"/>
                  <a:gd name="connsiteY1" fmla="*/ 1559858 h 1607672"/>
                  <a:gd name="connsiteX2" fmla="*/ 1284941 w 1284941"/>
                  <a:gd name="connsiteY2" fmla="*/ 0 h 1607672"/>
                  <a:gd name="connsiteX3" fmla="*/ 1284941 w 1284941"/>
                  <a:gd name="connsiteY3" fmla="*/ 0 h 1607672"/>
                  <a:gd name="connsiteX0" fmla="*/ 0 w 1284941"/>
                  <a:gd name="connsiteY0" fmla="*/ 1607672 h 1607672"/>
                  <a:gd name="connsiteX1" fmla="*/ 83671 w 1284941"/>
                  <a:gd name="connsiteY1" fmla="*/ 1559858 h 1607672"/>
                  <a:gd name="connsiteX2" fmla="*/ 173318 w 1284941"/>
                  <a:gd name="connsiteY2" fmla="*/ 1512046 h 1607672"/>
                  <a:gd name="connsiteX3" fmla="*/ 1284941 w 1284941"/>
                  <a:gd name="connsiteY3" fmla="*/ 0 h 1607672"/>
                  <a:gd name="connsiteX4" fmla="*/ 1284941 w 1284941"/>
                  <a:gd name="connsiteY4" fmla="*/ 0 h 1607672"/>
                  <a:gd name="connsiteX0" fmla="*/ 0 w 1284941"/>
                  <a:gd name="connsiteY0" fmla="*/ 1607672 h 1607672"/>
                  <a:gd name="connsiteX1" fmla="*/ 83671 w 1284941"/>
                  <a:gd name="connsiteY1" fmla="*/ 1559858 h 1607672"/>
                  <a:gd name="connsiteX2" fmla="*/ 173318 w 1284941"/>
                  <a:gd name="connsiteY2" fmla="*/ 1512046 h 1607672"/>
                  <a:gd name="connsiteX3" fmla="*/ 274918 w 1284941"/>
                  <a:gd name="connsiteY3" fmla="*/ 1428376 h 1607672"/>
                  <a:gd name="connsiteX4" fmla="*/ 1284941 w 1284941"/>
                  <a:gd name="connsiteY4" fmla="*/ 0 h 1607672"/>
                  <a:gd name="connsiteX5" fmla="*/ 1284941 w 1284941"/>
                  <a:gd name="connsiteY5" fmla="*/ 0 h 1607672"/>
                  <a:gd name="connsiteX0" fmla="*/ 0 w 1284941"/>
                  <a:gd name="connsiteY0" fmla="*/ 1607672 h 1607672"/>
                  <a:gd name="connsiteX1" fmla="*/ 83671 w 1284941"/>
                  <a:gd name="connsiteY1" fmla="*/ 1559858 h 1607672"/>
                  <a:gd name="connsiteX2" fmla="*/ 173318 w 1284941"/>
                  <a:gd name="connsiteY2" fmla="*/ 1512046 h 1607672"/>
                  <a:gd name="connsiteX3" fmla="*/ 274918 w 1284941"/>
                  <a:gd name="connsiteY3" fmla="*/ 1428376 h 1607672"/>
                  <a:gd name="connsiteX4" fmla="*/ 1284941 w 1284941"/>
                  <a:gd name="connsiteY4" fmla="*/ 0 h 1607672"/>
                  <a:gd name="connsiteX5" fmla="*/ 1284941 w 1284941"/>
                  <a:gd name="connsiteY5" fmla="*/ 0 h 1607672"/>
                  <a:gd name="connsiteX0" fmla="*/ 0 w 1284941"/>
                  <a:gd name="connsiteY0" fmla="*/ 1607672 h 1607672"/>
                  <a:gd name="connsiteX1" fmla="*/ 83671 w 1284941"/>
                  <a:gd name="connsiteY1" fmla="*/ 1559858 h 1607672"/>
                  <a:gd name="connsiteX2" fmla="*/ 173318 w 1284941"/>
                  <a:gd name="connsiteY2" fmla="*/ 1512046 h 1607672"/>
                  <a:gd name="connsiteX3" fmla="*/ 274918 w 1284941"/>
                  <a:gd name="connsiteY3" fmla="*/ 1428376 h 1607672"/>
                  <a:gd name="connsiteX4" fmla="*/ 741082 w 1284941"/>
                  <a:gd name="connsiteY4" fmla="*/ 741082 h 1607672"/>
                  <a:gd name="connsiteX5" fmla="*/ 1284941 w 1284941"/>
                  <a:gd name="connsiteY5" fmla="*/ 0 h 1607672"/>
                  <a:gd name="connsiteX6" fmla="*/ 1284941 w 1284941"/>
                  <a:gd name="connsiteY6" fmla="*/ 0 h 1607672"/>
                  <a:gd name="connsiteX0" fmla="*/ 0 w 1284941"/>
                  <a:gd name="connsiteY0" fmla="*/ 1607672 h 1607672"/>
                  <a:gd name="connsiteX1" fmla="*/ 83671 w 1284941"/>
                  <a:gd name="connsiteY1" fmla="*/ 1559858 h 1607672"/>
                  <a:gd name="connsiteX2" fmla="*/ 173318 w 1284941"/>
                  <a:gd name="connsiteY2" fmla="*/ 1512046 h 1607672"/>
                  <a:gd name="connsiteX3" fmla="*/ 274918 w 1284941"/>
                  <a:gd name="connsiteY3" fmla="*/ 1428376 h 1607672"/>
                  <a:gd name="connsiteX4" fmla="*/ 717176 w 1284941"/>
                  <a:gd name="connsiteY4" fmla="*/ 741082 h 1607672"/>
                  <a:gd name="connsiteX5" fmla="*/ 1284941 w 1284941"/>
                  <a:gd name="connsiteY5" fmla="*/ 0 h 1607672"/>
                  <a:gd name="connsiteX6" fmla="*/ 1284941 w 1284941"/>
                  <a:gd name="connsiteY6" fmla="*/ 0 h 1607672"/>
                  <a:gd name="connsiteX0" fmla="*/ 0 w 1284941"/>
                  <a:gd name="connsiteY0" fmla="*/ 1607672 h 1607672"/>
                  <a:gd name="connsiteX1" fmla="*/ 83671 w 1284941"/>
                  <a:gd name="connsiteY1" fmla="*/ 1559858 h 1607672"/>
                  <a:gd name="connsiteX2" fmla="*/ 173318 w 1284941"/>
                  <a:gd name="connsiteY2" fmla="*/ 1512046 h 1607672"/>
                  <a:gd name="connsiteX3" fmla="*/ 274918 w 1284941"/>
                  <a:gd name="connsiteY3" fmla="*/ 1428376 h 1607672"/>
                  <a:gd name="connsiteX4" fmla="*/ 717176 w 1284941"/>
                  <a:gd name="connsiteY4" fmla="*/ 741082 h 1607672"/>
                  <a:gd name="connsiteX5" fmla="*/ 1284941 w 1284941"/>
                  <a:gd name="connsiteY5" fmla="*/ 0 h 1607672"/>
                  <a:gd name="connsiteX6" fmla="*/ 1284941 w 1284941"/>
                  <a:gd name="connsiteY6" fmla="*/ 0 h 1607672"/>
                  <a:gd name="connsiteX0" fmla="*/ 0 w 1284941"/>
                  <a:gd name="connsiteY0" fmla="*/ 1607672 h 1607672"/>
                  <a:gd name="connsiteX1" fmla="*/ 83671 w 1284941"/>
                  <a:gd name="connsiteY1" fmla="*/ 1559858 h 1607672"/>
                  <a:gd name="connsiteX2" fmla="*/ 173318 w 1284941"/>
                  <a:gd name="connsiteY2" fmla="*/ 1512046 h 1607672"/>
                  <a:gd name="connsiteX3" fmla="*/ 274918 w 1284941"/>
                  <a:gd name="connsiteY3" fmla="*/ 1428376 h 1607672"/>
                  <a:gd name="connsiteX4" fmla="*/ 717176 w 1284941"/>
                  <a:gd name="connsiteY4" fmla="*/ 741082 h 1607672"/>
                  <a:gd name="connsiteX5" fmla="*/ 932329 w 1284941"/>
                  <a:gd name="connsiteY5" fmla="*/ 328705 h 1607672"/>
                  <a:gd name="connsiteX6" fmla="*/ 1284941 w 1284941"/>
                  <a:gd name="connsiteY6" fmla="*/ 0 h 1607672"/>
                  <a:gd name="connsiteX7" fmla="*/ 1284941 w 1284941"/>
                  <a:gd name="connsiteY7" fmla="*/ 0 h 1607672"/>
                  <a:gd name="connsiteX0" fmla="*/ 0 w 1284941"/>
                  <a:gd name="connsiteY0" fmla="*/ 1607672 h 1607672"/>
                  <a:gd name="connsiteX1" fmla="*/ 83671 w 1284941"/>
                  <a:gd name="connsiteY1" fmla="*/ 1559858 h 1607672"/>
                  <a:gd name="connsiteX2" fmla="*/ 173318 w 1284941"/>
                  <a:gd name="connsiteY2" fmla="*/ 1512046 h 1607672"/>
                  <a:gd name="connsiteX3" fmla="*/ 274918 w 1284941"/>
                  <a:gd name="connsiteY3" fmla="*/ 1428376 h 1607672"/>
                  <a:gd name="connsiteX4" fmla="*/ 717176 w 1284941"/>
                  <a:gd name="connsiteY4" fmla="*/ 741082 h 1607672"/>
                  <a:gd name="connsiteX5" fmla="*/ 932329 w 1284941"/>
                  <a:gd name="connsiteY5" fmla="*/ 328705 h 1607672"/>
                  <a:gd name="connsiteX6" fmla="*/ 1117600 w 1284941"/>
                  <a:gd name="connsiteY6" fmla="*/ 83670 h 1607672"/>
                  <a:gd name="connsiteX7" fmla="*/ 1284941 w 1284941"/>
                  <a:gd name="connsiteY7" fmla="*/ 0 h 1607672"/>
                  <a:gd name="connsiteX8" fmla="*/ 1284941 w 1284941"/>
                  <a:gd name="connsiteY8" fmla="*/ 0 h 160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4941" h="1607672">
                    <a:moveTo>
                      <a:pt x="0" y="1607672"/>
                    </a:moveTo>
                    <a:cubicBezTo>
                      <a:pt x="19922" y="1579781"/>
                      <a:pt x="63749" y="1587749"/>
                      <a:pt x="83671" y="1559858"/>
                    </a:cubicBezTo>
                    <a:cubicBezTo>
                      <a:pt x="101600" y="1531968"/>
                      <a:pt x="155389" y="1539936"/>
                      <a:pt x="173318" y="1512046"/>
                    </a:cubicBezTo>
                    <a:cubicBezTo>
                      <a:pt x="197224" y="1478179"/>
                      <a:pt x="251012" y="1462243"/>
                      <a:pt x="274918" y="1428376"/>
                    </a:cubicBezTo>
                    <a:cubicBezTo>
                      <a:pt x="366557" y="1303866"/>
                      <a:pt x="548839" y="979145"/>
                      <a:pt x="717176" y="741082"/>
                    </a:cubicBezTo>
                    <a:cubicBezTo>
                      <a:pt x="829733" y="565772"/>
                      <a:pt x="837702" y="452219"/>
                      <a:pt x="932329" y="328705"/>
                    </a:cubicBezTo>
                    <a:cubicBezTo>
                      <a:pt x="1002055" y="226109"/>
                      <a:pt x="1058831" y="138454"/>
                      <a:pt x="1117600" y="83670"/>
                    </a:cubicBezTo>
                    <a:cubicBezTo>
                      <a:pt x="1176369" y="28886"/>
                      <a:pt x="1260039" y="20917"/>
                      <a:pt x="1284941" y="0"/>
                    </a:cubicBezTo>
                    <a:lnTo>
                      <a:pt x="1284941"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図形 19">
                <a:extLst>
                  <a:ext uri="{FF2B5EF4-FFF2-40B4-BE49-F238E27FC236}">
                    <a16:creationId xmlns:a16="http://schemas.microsoft.com/office/drawing/2014/main" id="{9126CCD4-1F79-43DE-988F-AB0329625B63}"/>
                  </a:ext>
                </a:extLst>
              </p:cNvPr>
              <p:cNvSpPr/>
              <p:nvPr/>
            </p:nvSpPr>
            <p:spPr>
              <a:xfrm>
                <a:off x="6155765" y="1051859"/>
                <a:ext cx="782917" cy="1350683"/>
              </a:xfrm>
              <a:custGeom>
                <a:avLst/>
                <a:gdLst>
                  <a:gd name="connsiteX0" fmla="*/ 0 w 729129"/>
                  <a:gd name="connsiteY0" fmla="*/ 0 h 1177365"/>
                  <a:gd name="connsiteX1" fmla="*/ 729129 w 729129"/>
                  <a:gd name="connsiteY1" fmla="*/ 1177365 h 1177365"/>
                  <a:gd name="connsiteX0" fmla="*/ 0 w 729129"/>
                  <a:gd name="connsiteY0" fmla="*/ 0 h 1177365"/>
                  <a:gd name="connsiteX1" fmla="*/ 83670 w 729129"/>
                  <a:gd name="connsiteY1" fmla="*/ 17929 h 1177365"/>
                  <a:gd name="connsiteX2" fmla="*/ 729129 w 729129"/>
                  <a:gd name="connsiteY2" fmla="*/ 1177365 h 1177365"/>
                  <a:gd name="connsiteX0" fmla="*/ 0 w 729129"/>
                  <a:gd name="connsiteY0" fmla="*/ 0 h 1177365"/>
                  <a:gd name="connsiteX1" fmla="*/ 83670 w 729129"/>
                  <a:gd name="connsiteY1" fmla="*/ 17929 h 1177365"/>
                  <a:gd name="connsiteX2" fmla="*/ 215153 w 729129"/>
                  <a:gd name="connsiteY2" fmla="*/ 137459 h 1177365"/>
                  <a:gd name="connsiteX3" fmla="*/ 729129 w 729129"/>
                  <a:gd name="connsiteY3" fmla="*/ 1177365 h 1177365"/>
                  <a:gd name="connsiteX0" fmla="*/ 0 w 729129"/>
                  <a:gd name="connsiteY0" fmla="*/ 0 h 1177365"/>
                  <a:gd name="connsiteX1" fmla="*/ 83670 w 729129"/>
                  <a:gd name="connsiteY1" fmla="*/ 17929 h 1177365"/>
                  <a:gd name="connsiteX2" fmla="*/ 215153 w 729129"/>
                  <a:gd name="connsiteY2" fmla="*/ 137459 h 1177365"/>
                  <a:gd name="connsiteX3" fmla="*/ 729129 w 729129"/>
                  <a:gd name="connsiteY3" fmla="*/ 1177365 h 1177365"/>
                  <a:gd name="connsiteX0" fmla="*/ 0 w 729129"/>
                  <a:gd name="connsiteY0" fmla="*/ 0 h 1177365"/>
                  <a:gd name="connsiteX1" fmla="*/ 83670 w 729129"/>
                  <a:gd name="connsiteY1" fmla="*/ 17929 h 1177365"/>
                  <a:gd name="connsiteX2" fmla="*/ 215153 w 729129"/>
                  <a:gd name="connsiteY2" fmla="*/ 137459 h 1177365"/>
                  <a:gd name="connsiteX3" fmla="*/ 424329 w 729129"/>
                  <a:gd name="connsiteY3" fmla="*/ 484094 h 1177365"/>
                  <a:gd name="connsiteX4" fmla="*/ 729129 w 729129"/>
                  <a:gd name="connsiteY4" fmla="*/ 1177365 h 1177365"/>
                  <a:gd name="connsiteX0" fmla="*/ 0 w 729129"/>
                  <a:gd name="connsiteY0" fmla="*/ 0 h 1177365"/>
                  <a:gd name="connsiteX1" fmla="*/ 83670 w 729129"/>
                  <a:gd name="connsiteY1" fmla="*/ 17929 h 1177365"/>
                  <a:gd name="connsiteX2" fmla="*/ 215153 w 729129"/>
                  <a:gd name="connsiteY2" fmla="*/ 137459 h 1177365"/>
                  <a:gd name="connsiteX3" fmla="*/ 424329 w 729129"/>
                  <a:gd name="connsiteY3" fmla="*/ 484094 h 1177365"/>
                  <a:gd name="connsiteX4" fmla="*/ 729129 w 729129"/>
                  <a:gd name="connsiteY4" fmla="*/ 1177365 h 1177365"/>
                  <a:gd name="connsiteX0" fmla="*/ 0 w 782917"/>
                  <a:gd name="connsiteY0" fmla="*/ 0 h 1350683"/>
                  <a:gd name="connsiteX1" fmla="*/ 83670 w 782917"/>
                  <a:gd name="connsiteY1" fmla="*/ 17929 h 1350683"/>
                  <a:gd name="connsiteX2" fmla="*/ 215153 w 782917"/>
                  <a:gd name="connsiteY2" fmla="*/ 137459 h 1350683"/>
                  <a:gd name="connsiteX3" fmla="*/ 424329 w 782917"/>
                  <a:gd name="connsiteY3" fmla="*/ 484094 h 1350683"/>
                  <a:gd name="connsiteX4" fmla="*/ 782917 w 782917"/>
                  <a:gd name="connsiteY4" fmla="*/ 1350683 h 1350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17" h="1350683">
                    <a:moveTo>
                      <a:pt x="0" y="0"/>
                    </a:moveTo>
                    <a:cubicBezTo>
                      <a:pt x="11953" y="17929"/>
                      <a:pt x="71717" y="0"/>
                      <a:pt x="83670" y="17929"/>
                    </a:cubicBezTo>
                    <a:cubicBezTo>
                      <a:pt x="110564" y="40839"/>
                      <a:pt x="107577" y="-55780"/>
                      <a:pt x="215153" y="137459"/>
                    </a:cubicBezTo>
                    <a:cubicBezTo>
                      <a:pt x="271929" y="215153"/>
                      <a:pt x="338666" y="310776"/>
                      <a:pt x="424329" y="484094"/>
                    </a:cubicBezTo>
                    <a:cubicBezTo>
                      <a:pt x="509992" y="657412"/>
                      <a:pt x="732117" y="1235138"/>
                      <a:pt x="782917" y="1350683"/>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5" name="図 4">
            <a:extLst>
              <a:ext uri="{FF2B5EF4-FFF2-40B4-BE49-F238E27FC236}">
                <a16:creationId xmlns:a16="http://schemas.microsoft.com/office/drawing/2014/main" id="{49E00D93-5CAF-40DA-AF4C-E359183C8E05}"/>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1583" y="1081657"/>
            <a:ext cx="1584062" cy="1584062"/>
          </a:xfrm>
          <a:prstGeom prst="rect">
            <a:avLst/>
          </a:prstGeom>
        </p:spPr>
      </p:pic>
      <p:sp>
        <p:nvSpPr>
          <p:cNvPr id="37" name="Rectangle 2">
            <a:extLst>
              <a:ext uri="{FF2B5EF4-FFF2-40B4-BE49-F238E27FC236}">
                <a16:creationId xmlns:a16="http://schemas.microsoft.com/office/drawing/2014/main" id="{2626FB3F-E2D4-42FF-85C6-AD1B5AA6D5F3}"/>
              </a:ext>
            </a:extLst>
          </p:cNvPr>
          <p:cNvSpPr>
            <a:spLocks noChangeArrowheads="1"/>
          </p:cNvSpPr>
          <p:nvPr/>
        </p:nvSpPr>
        <p:spPr bwMode="gray">
          <a:xfrm>
            <a:off x="-14779" y="-9258"/>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たいよう　　　　　　いち　　　　　　　　　　　　　　</a:t>
            </a:r>
          </a:p>
        </p:txBody>
      </p:sp>
      <p:grpSp>
        <p:nvGrpSpPr>
          <p:cNvPr id="3" name="グループ化 2">
            <a:extLst>
              <a:ext uri="{FF2B5EF4-FFF2-40B4-BE49-F238E27FC236}">
                <a16:creationId xmlns:a16="http://schemas.microsoft.com/office/drawing/2014/main" id="{EAA7E9E2-A89A-4C02-AE3D-E5D9AAD5FE12}"/>
              </a:ext>
            </a:extLst>
          </p:cNvPr>
          <p:cNvGrpSpPr/>
          <p:nvPr/>
        </p:nvGrpSpPr>
        <p:grpSpPr>
          <a:xfrm>
            <a:off x="2093499" y="1027930"/>
            <a:ext cx="4829208" cy="5446072"/>
            <a:chOff x="2093499" y="1027930"/>
            <a:chExt cx="4829208" cy="5446072"/>
          </a:xfrm>
        </p:grpSpPr>
        <p:grpSp>
          <p:nvGrpSpPr>
            <p:cNvPr id="24" name="グループ化 23">
              <a:extLst>
                <a:ext uri="{FF2B5EF4-FFF2-40B4-BE49-F238E27FC236}">
                  <a16:creationId xmlns:a16="http://schemas.microsoft.com/office/drawing/2014/main" id="{771B7641-CB7A-4143-A444-7ABFF279532C}"/>
                </a:ext>
              </a:extLst>
            </p:cNvPr>
            <p:cNvGrpSpPr/>
            <p:nvPr/>
          </p:nvGrpSpPr>
          <p:grpSpPr>
            <a:xfrm>
              <a:off x="3746575" y="3711793"/>
              <a:ext cx="1128266" cy="2742981"/>
              <a:chOff x="3804026" y="3786415"/>
              <a:chExt cx="1128266" cy="2742981"/>
            </a:xfrm>
          </p:grpSpPr>
          <p:sp>
            <p:nvSpPr>
              <p:cNvPr id="26" name="矢印: 右カーブ 25">
                <a:extLst>
                  <a:ext uri="{FF2B5EF4-FFF2-40B4-BE49-F238E27FC236}">
                    <a16:creationId xmlns:a16="http://schemas.microsoft.com/office/drawing/2014/main" id="{88C0EBF2-62FD-48AA-BC42-17BB0AE61D22}"/>
                  </a:ext>
                </a:extLst>
              </p:cNvPr>
              <p:cNvSpPr/>
              <p:nvPr/>
            </p:nvSpPr>
            <p:spPr>
              <a:xfrm rot="10800000" flipH="1">
                <a:off x="3900513" y="4570684"/>
                <a:ext cx="441661" cy="1596645"/>
              </a:xfrm>
              <a:prstGeom prst="curv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矢印: 環状 27">
                <a:extLst>
                  <a:ext uri="{FF2B5EF4-FFF2-40B4-BE49-F238E27FC236}">
                    <a16:creationId xmlns:a16="http://schemas.microsoft.com/office/drawing/2014/main" id="{8D960A3F-6CBD-40E0-8E14-4192A442EC94}"/>
                  </a:ext>
                </a:extLst>
              </p:cNvPr>
              <p:cNvSpPr/>
              <p:nvPr/>
            </p:nvSpPr>
            <p:spPr>
              <a:xfrm flipH="1">
                <a:off x="3804026" y="3786415"/>
                <a:ext cx="658741" cy="1874181"/>
              </a:xfrm>
              <a:prstGeom prst="circular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矢印: 右カーブ 37">
                <a:extLst>
                  <a:ext uri="{FF2B5EF4-FFF2-40B4-BE49-F238E27FC236}">
                    <a16:creationId xmlns:a16="http://schemas.microsoft.com/office/drawing/2014/main" id="{89BECC2A-895F-4C0A-9C7D-52350FA50634}"/>
                  </a:ext>
                </a:extLst>
              </p:cNvPr>
              <p:cNvSpPr/>
              <p:nvPr/>
            </p:nvSpPr>
            <p:spPr>
              <a:xfrm rot="20981330" flipH="1">
                <a:off x="4490631" y="4826162"/>
                <a:ext cx="441661" cy="1703234"/>
              </a:xfrm>
              <a:prstGeom prst="curv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5" name="グループ化 24">
              <a:extLst>
                <a:ext uri="{FF2B5EF4-FFF2-40B4-BE49-F238E27FC236}">
                  <a16:creationId xmlns:a16="http://schemas.microsoft.com/office/drawing/2014/main" id="{2A75A3A1-0203-4662-918C-724881EB4653}"/>
                </a:ext>
              </a:extLst>
            </p:cNvPr>
            <p:cNvGrpSpPr/>
            <p:nvPr/>
          </p:nvGrpSpPr>
          <p:grpSpPr>
            <a:xfrm>
              <a:off x="2093499" y="1027930"/>
              <a:ext cx="4829208" cy="5446072"/>
              <a:chOff x="2127265" y="1054546"/>
              <a:chExt cx="4829208" cy="5446072"/>
            </a:xfrm>
          </p:grpSpPr>
          <p:sp>
            <p:nvSpPr>
              <p:cNvPr id="72" name="楕円 71">
                <a:extLst>
                  <a:ext uri="{FF2B5EF4-FFF2-40B4-BE49-F238E27FC236}">
                    <a16:creationId xmlns:a16="http://schemas.microsoft.com/office/drawing/2014/main" id="{B59A364C-298C-474F-BB4F-9E16744F25C8}"/>
                  </a:ext>
                </a:extLst>
              </p:cNvPr>
              <p:cNvSpPr/>
              <p:nvPr/>
            </p:nvSpPr>
            <p:spPr>
              <a:xfrm>
                <a:off x="3863195" y="5344012"/>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2</a:t>
                </a:r>
                <a:endParaRPr kumimoji="1" lang="ja-JP" altLang="en-US" sz="1200" dirty="0">
                  <a:solidFill>
                    <a:schemeClr val="tx1"/>
                  </a:solidFill>
                  <a:highlight>
                    <a:srgbClr val="FFFF00"/>
                  </a:highlight>
                </a:endParaRPr>
              </a:p>
            </p:txBody>
          </p:sp>
          <p:sp>
            <p:nvSpPr>
              <p:cNvPr id="73" name="楕円 72">
                <a:extLst>
                  <a:ext uri="{FF2B5EF4-FFF2-40B4-BE49-F238E27FC236}">
                    <a16:creationId xmlns:a16="http://schemas.microsoft.com/office/drawing/2014/main" id="{458424E3-2C41-418E-A91B-EE65EF091705}"/>
                  </a:ext>
                </a:extLst>
              </p:cNvPr>
              <p:cNvSpPr/>
              <p:nvPr/>
            </p:nvSpPr>
            <p:spPr>
              <a:xfrm>
                <a:off x="4100060" y="5963426"/>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1</a:t>
                </a:r>
                <a:endParaRPr kumimoji="1" lang="ja-JP" altLang="en-US" sz="1200" dirty="0">
                  <a:solidFill>
                    <a:schemeClr val="tx1"/>
                  </a:solidFill>
                  <a:highlight>
                    <a:srgbClr val="FFFF00"/>
                  </a:highlight>
                </a:endParaRPr>
              </a:p>
            </p:txBody>
          </p:sp>
          <p:sp>
            <p:nvSpPr>
              <p:cNvPr id="74" name="楕円 73">
                <a:extLst>
                  <a:ext uri="{FF2B5EF4-FFF2-40B4-BE49-F238E27FC236}">
                    <a16:creationId xmlns:a16="http://schemas.microsoft.com/office/drawing/2014/main" id="{7D421670-D648-4772-8756-BBC04D52E7DE}"/>
                  </a:ext>
                </a:extLst>
              </p:cNvPr>
              <p:cNvSpPr/>
              <p:nvPr/>
            </p:nvSpPr>
            <p:spPr>
              <a:xfrm>
                <a:off x="2127265" y="2523763"/>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1</a:t>
                </a:r>
                <a:endParaRPr kumimoji="1" lang="ja-JP" altLang="en-US" sz="1200" dirty="0">
                  <a:solidFill>
                    <a:schemeClr val="tx1"/>
                  </a:solidFill>
                  <a:highlight>
                    <a:srgbClr val="FFFF00"/>
                  </a:highlight>
                </a:endParaRPr>
              </a:p>
            </p:txBody>
          </p:sp>
          <p:sp>
            <p:nvSpPr>
              <p:cNvPr id="75" name="楕円 74">
                <a:extLst>
                  <a:ext uri="{FF2B5EF4-FFF2-40B4-BE49-F238E27FC236}">
                    <a16:creationId xmlns:a16="http://schemas.microsoft.com/office/drawing/2014/main" id="{3D0D7E55-0963-4C6C-93A3-DBF29A01353A}"/>
                  </a:ext>
                </a:extLst>
              </p:cNvPr>
              <p:cNvSpPr/>
              <p:nvPr/>
            </p:nvSpPr>
            <p:spPr>
              <a:xfrm>
                <a:off x="2632676" y="2927390"/>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2</a:t>
                </a:r>
                <a:endParaRPr kumimoji="1" lang="ja-JP" altLang="en-US" sz="1200" dirty="0">
                  <a:solidFill>
                    <a:schemeClr val="tx1"/>
                  </a:solidFill>
                  <a:highlight>
                    <a:srgbClr val="FFFF00"/>
                  </a:highlight>
                </a:endParaRPr>
              </a:p>
            </p:txBody>
          </p:sp>
          <p:sp>
            <p:nvSpPr>
              <p:cNvPr id="76" name="楕円 75">
                <a:extLst>
                  <a:ext uri="{FF2B5EF4-FFF2-40B4-BE49-F238E27FC236}">
                    <a16:creationId xmlns:a16="http://schemas.microsoft.com/office/drawing/2014/main" id="{92E9A91D-8558-4523-A081-53ECA1737DC4}"/>
                  </a:ext>
                </a:extLst>
              </p:cNvPr>
              <p:cNvSpPr/>
              <p:nvPr/>
            </p:nvSpPr>
            <p:spPr>
              <a:xfrm>
                <a:off x="4128387" y="4758737"/>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3</a:t>
                </a:r>
                <a:endParaRPr kumimoji="1" lang="ja-JP" altLang="en-US" sz="1200" dirty="0">
                  <a:solidFill>
                    <a:schemeClr val="tx1"/>
                  </a:solidFill>
                  <a:highlight>
                    <a:srgbClr val="FFFF00"/>
                  </a:highlight>
                </a:endParaRPr>
              </a:p>
            </p:txBody>
          </p:sp>
          <p:sp>
            <p:nvSpPr>
              <p:cNvPr id="77" name="楕円 76">
                <a:extLst>
                  <a:ext uri="{FF2B5EF4-FFF2-40B4-BE49-F238E27FC236}">
                    <a16:creationId xmlns:a16="http://schemas.microsoft.com/office/drawing/2014/main" id="{2ABC237C-5764-4826-8D40-025F881A7B16}"/>
                  </a:ext>
                </a:extLst>
              </p:cNvPr>
              <p:cNvSpPr/>
              <p:nvPr/>
            </p:nvSpPr>
            <p:spPr>
              <a:xfrm>
                <a:off x="2987037" y="2597943"/>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3</a:t>
                </a:r>
                <a:endParaRPr kumimoji="1" lang="ja-JP" altLang="en-US" sz="1200" dirty="0">
                  <a:solidFill>
                    <a:schemeClr val="tx1"/>
                  </a:solidFill>
                  <a:highlight>
                    <a:srgbClr val="FFFF00"/>
                  </a:highlight>
                </a:endParaRPr>
              </a:p>
            </p:txBody>
          </p:sp>
          <p:sp>
            <p:nvSpPr>
              <p:cNvPr id="78" name="楕円 77">
                <a:extLst>
                  <a:ext uri="{FF2B5EF4-FFF2-40B4-BE49-F238E27FC236}">
                    <a16:creationId xmlns:a16="http://schemas.microsoft.com/office/drawing/2014/main" id="{3CAE4494-73D2-4B87-B318-B8159D3017EE}"/>
                  </a:ext>
                </a:extLst>
              </p:cNvPr>
              <p:cNvSpPr/>
              <p:nvPr/>
            </p:nvSpPr>
            <p:spPr>
              <a:xfrm>
                <a:off x="3414800" y="2147359"/>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4</a:t>
                </a:r>
                <a:endParaRPr kumimoji="1" lang="ja-JP" altLang="en-US" sz="1200" dirty="0">
                  <a:solidFill>
                    <a:schemeClr val="tx1"/>
                  </a:solidFill>
                  <a:highlight>
                    <a:srgbClr val="FFFF00"/>
                  </a:highlight>
                </a:endParaRPr>
              </a:p>
            </p:txBody>
          </p:sp>
          <p:sp>
            <p:nvSpPr>
              <p:cNvPr id="79" name="楕円 78">
                <a:extLst>
                  <a:ext uri="{FF2B5EF4-FFF2-40B4-BE49-F238E27FC236}">
                    <a16:creationId xmlns:a16="http://schemas.microsoft.com/office/drawing/2014/main" id="{D6F0A838-6EC5-43FA-9462-DEE694343FD0}"/>
                  </a:ext>
                </a:extLst>
              </p:cNvPr>
              <p:cNvSpPr/>
              <p:nvPr/>
            </p:nvSpPr>
            <p:spPr>
              <a:xfrm>
                <a:off x="4107842" y="4377135"/>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4</a:t>
                </a:r>
                <a:endParaRPr kumimoji="1" lang="ja-JP" altLang="en-US" sz="1200" dirty="0">
                  <a:solidFill>
                    <a:schemeClr val="tx1"/>
                  </a:solidFill>
                  <a:highlight>
                    <a:srgbClr val="FFFF00"/>
                  </a:highlight>
                </a:endParaRPr>
              </a:p>
            </p:txBody>
          </p:sp>
          <p:sp>
            <p:nvSpPr>
              <p:cNvPr id="80" name="楕円 79">
                <a:extLst>
                  <a:ext uri="{FF2B5EF4-FFF2-40B4-BE49-F238E27FC236}">
                    <a16:creationId xmlns:a16="http://schemas.microsoft.com/office/drawing/2014/main" id="{E2704548-4435-49B8-B8E7-48867C6D309A}"/>
                  </a:ext>
                </a:extLst>
              </p:cNvPr>
              <p:cNvSpPr/>
              <p:nvPr/>
            </p:nvSpPr>
            <p:spPr>
              <a:xfrm>
                <a:off x="3746470" y="1786604"/>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5</a:t>
                </a:r>
                <a:endParaRPr kumimoji="1" lang="ja-JP" altLang="en-US" sz="1200" dirty="0">
                  <a:solidFill>
                    <a:schemeClr val="tx1"/>
                  </a:solidFill>
                  <a:highlight>
                    <a:srgbClr val="FFFF00"/>
                  </a:highlight>
                </a:endParaRPr>
              </a:p>
            </p:txBody>
          </p:sp>
          <p:sp>
            <p:nvSpPr>
              <p:cNvPr id="81" name="楕円 80">
                <a:extLst>
                  <a:ext uri="{FF2B5EF4-FFF2-40B4-BE49-F238E27FC236}">
                    <a16:creationId xmlns:a16="http://schemas.microsoft.com/office/drawing/2014/main" id="{F1910F5B-314A-4CD8-82B5-BD73A0851D2B}"/>
                  </a:ext>
                </a:extLst>
              </p:cNvPr>
              <p:cNvSpPr/>
              <p:nvPr/>
            </p:nvSpPr>
            <p:spPr>
              <a:xfrm>
                <a:off x="4281353" y="4014814"/>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5</a:t>
                </a:r>
                <a:endParaRPr kumimoji="1" lang="ja-JP" altLang="en-US" sz="1200" dirty="0">
                  <a:solidFill>
                    <a:schemeClr val="tx1"/>
                  </a:solidFill>
                  <a:highlight>
                    <a:srgbClr val="FFFF00"/>
                  </a:highlight>
                </a:endParaRPr>
              </a:p>
            </p:txBody>
          </p:sp>
          <p:sp>
            <p:nvSpPr>
              <p:cNvPr id="82" name="楕円 81">
                <a:extLst>
                  <a:ext uri="{FF2B5EF4-FFF2-40B4-BE49-F238E27FC236}">
                    <a16:creationId xmlns:a16="http://schemas.microsoft.com/office/drawing/2014/main" id="{ED5BF7D4-A073-4D1B-B3A4-40AB30BD6099}"/>
                  </a:ext>
                </a:extLst>
              </p:cNvPr>
              <p:cNvSpPr/>
              <p:nvPr/>
            </p:nvSpPr>
            <p:spPr>
              <a:xfrm>
                <a:off x="4144388" y="3680324"/>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6</a:t>
                </a:r>
                <a:endParaRPr kumimoji="1" lang="ja-JP" altLang="en-US" sz="1200" dirty="0">
                  <a:solidFill>
                    <a:schemeClr val="tx1"/>
                  </a:solidFill>
                  <a:highlight>
                    <a:srgbClr val="FFFF00"/>
                  </a:highlight>
                </a:endParaRPr>
              </a:p>
            </p:txBody>
          </p:sp>
          <p:sp>
            <p:nvSpPr>
              <p:cNvPr id="83" name="楕円 82">
                <a:extLst>
                  <a:ext uri="{FF2B5EF4-FFF2-40B4-BE49-F238E27FC236}">
                    <a16:creationId xmlns:a16="http://schemas.microsoft.com/office/drawing/2014/main" id="{839CF11B-00C0-4CCD-B02B-BAAB6A7B20E4}"/>
                  </a:ext>
                </a:extLst>
              </p:cNvPr>
              <p:cNvSpPr/>
              <p:nvPr/>
            </p:nvSpPr>
            <p:spPr>
              <a:xfrm>
                <a:off x="4211186" y="2040323"/>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6</a:t>
                </a:r>
                <a:endParaRPr kumimoji="1" lang="ja-JP" altLang="en-US" sz="1200" dirty="0">
                  <a:solidFill>
                    <a:schemeClr val="tx1"/>
                  </a:solidFill>
                  <a:highlight>
                    <a:srgbClr val="FFFF00"/>
                  </a:highlight>
                </a:endParaRPr>
              </a:p>
            </p:txBody>
          </p:sp>
          <p:sp>
            <p:nvSpPr>
              <p:cNvPr id="84" name="楕円 83">
                <a:extLst>
                  <a:ext uri="{FF2B5EF4-FFF2-40B4-BE49-F238E27FC236}">
                    <a16:creationId xmlns:a16="http://schemas.microsoft.com/office/drawing/2014/main" id="{E207B1DB-9084-42B1-9AAE-DCBD208135AE}"/>
                  </a:ext>
                </a:extLst>
              </p:cNvPr>
              <p:cNvSpPr/>
              <p:nvPr/>
            </p:nvSpPr>
            <p:spPr>
              <a:xfrm>
                <a:off x="3781529" y="3682216"/>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7</a:t>
                </a:r>
                <a:endParaRPr kumimoji="1" lang="ja-JP" altLang="en-US" sz="1200" dirty="0">
                  <a:solidFill>
                    <a:schemeClr val="tx1"/>
                  </a:solidFill>
                  <a:highlight>
                    <a:srgbClr val="FFFF00"/>
                  </a:highlight>
                </a:endParaRPr>
              </a:p>
            </p:txBody>
          </p:sp>
          <p:sp>
            <p:nvSpPr>
              <p:cNvPr id="85" name="楕円 84">
                <a:extLst>
                  <a:ext uri="{FF2B5EF4-FFF2-40B4-BE49-F238E27FC236}">
                    <a16:creationId xmlns:a16="http://schemas.microsoft.com/office/drawing/2014/main" id="{2BEA4C25-8905-4313-B642-46857BCDEFDB}"/>
                  </a:ext>
                </a:extLst>
              </p:cNvPr>
              <p:cNvSpPr/>
              <p:nvPr/>
            </p:nvSpPr>
            <p:spPr>
              <a:xfrm>
                <a:off x="4618793" y="2397611"/>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7</a:t>
                </a:r>
                <a:endParaRPr kumimoji="1" lang="ja-JP" altLang="en-US" sz="1200" dirty="0">
                  <a:solidFill>
                    <a:schemeClr val="tx1"/>
                  </a:solidFill>
                  <a:highlight>
                    <a:srgbClr val="FFFF00"/>
                  </a:highlight>
                </a:endParaRPr>
              </a:p>
            </p:txBody>
          </p:sp>
          <p:sp>
            <p:nvSpPr>
              <p:cNvPr id="86" name="楕円 85">
                <a:extLst>
                  <a:ext uri="{FF2B5EF4-FFF2-40B4-BE49-F238E27FC236}">
                    <a16:creationId xmlns:a16="http://schemas.microsoft.com/office/drawing/2014/main" id="{112CDC22-81F6-426D-8697-C890FCF79133}"/>
                  </a:ext>
                </a:extLst>
              </p:cNvPr>
              <p:cNvSpPr/>
              <p:nvPr/>
            </p:nvSpPr>
            <p:spPr>
              <a:xfrm>
                <a:off x="4970385" y="2292176"/>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8</a:t>
                </a:r>
                <a:endParaRPr kumimoji="1" lang="ja-JP" altLang="en-US" sz="1200" dirty="0">
                  <a:solidFill>
                    <a:schemeClr val="tx1"/>
                  </a:solidFill>
                  <a:highlight>
                    <a:srgbClr val="FFFF00"/>
                  </a:highlight>
                </a:endParaRPr>
              </a:p>
            </p:txBody>
          </p:sp>
          <p:sp>
            <p:nvSpPr>
              <p:cNvPr id="87" name="楕円 86">
                <a:extLst>
                  <a:ext uri="{FF2B5EF4-FFF2-40B4-BE49-F238E27FC236}">
                    <a16:creationId xmlns:a16="http://schemas.microsoft.com/office/drawing/2014/main" id="{54B970CD-CFC9-4FA1-A495-5BB9202A98EF}"/>
                  </a:ext>
                </a:extLst>
              </p:cNvPr>
              <p:cNvSpPr/>
              <p:nvPr/>
            </p:nvSpPr>
            <p:spPr>
              <a:xfrm>
                <a:off x="3674319" y="4242905"/>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8</a:t>
                </a:r>
                <a:endParaRPr kumimoji="1" lang="ja-JP" altLang="en-US" sz="1200" dirty="0">
                  <a:solidFill>
                    <a:schemeClr val="tx1"/>
                  </a:solidFill>
                  <a:highlight>
                    <a:srgbClr val="FFFF00"/>
                  </a:highlight>
                </a:endParaRPr>
              </a:p>
            </p:txBody>
          </p:sp>
          <p:sp>
            <p:nvSpPr>
              <p:cNvPr id="88" name="楕円 87">
                <a:extLst>
                  <a:ext uri="{FF2B5EF4-FFF2-40B4-BE49-F238E27FC236}">
                    <a16:creationId xmlns:a16="http://schemas.microsoft.com/office/drawing/2014/main" id="{62080828-0D03-482D-9E2B-09B8D805023C}"/>
                  </a:ext>
                </a:extLst>
              </p:cNvPr>
              <p:cNvSpPr/>
              <p:nvPr/>
            </p:nvSpPr>
            <p:spPr>
              <a:xfrm>
                <a:off x="3791808" y="4775300"/>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highlight>
                      <a:srgbClr val="FFFF00"/>
                    </a:highlight>
                  </a:rPr>
                  <a:t>9</a:t>
                </a:r>
                <a:endParaRPr kumimoji="1" lang="ja-JP" altLang="en-US" sz="1200" dirty="0">
                  <a:solidFill>
                    <a:schemeClr val="tx1"/>
                  </a:solidFill>
                  <a:highlight>
                    <a:srgbClr val="FFFF00"/>
                  </a:highlight>
                </a:endParaRPr>
              </a:p>
            </p:txBody>
          </p:sp>
          <p:sp>
            <p:nvSpPr>
              <p:cNvPr id="89" name="楕円 88">
                <a:extLst>
                  <a:ext uri="{FF2B5EF4-FFF2-40B4-BE49-F238E27FC236}">
                    <a16:creationId xmlns:a16="http://schemas.microsoft.com/office/drawing/2014/main" id="{9073CEA1-9FE3-4DF4-AD55-63B45498ECD6}"/>
                  </a:ext>
                </a:extLst>
              </p:cNvPr>
              <p:cNvSpPr/>
              <p:nvPr/>
            </p:nvSpPr>
            <p:spPr>
              <a:xfrm>
                <a:off x="5402291" y="1759229"/>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highlight>
                      <a:srgbClr val="FFFF00"/>
                    </a:highlight>
                  </a:rPr>
                  <a:t>9</a:t>
                </a:r>
                <a:endParaRPr kumimoji="1" lang="ja-JP" altLang="en-US" sz="1200" dirty="0">
                  <a:solidFill>
                    <a:schemeClr val="tx1"/>
                  </a:solidFill>
                  <a:highlight>
                    <a:srgbClr val="FFFF00"/>
                  </a:highlight>
                </a:endParaRPr>
              </a:p>
            </p:txBody>
          </p:sp>
          <p:sp>
            <p:nvSpPr>
              <p:cNvPr id="90" name="楕円 89">
                <a:extLst>
                  <a:ext uri="{FF2B5EF4-FFF2-40B4-BE49-F238E27FC236}">
                    <a16:creationId xmlns:a16="http://schemas.microsoft.com/office/drawing/2014/main" id="{E1361F82-653A-4667-BFAA-25C082D3C854}"/>
                  </a:ext>
                </a:extLst>
              </p:cNvPr>
              <p:cNvSpPr/>
              <p:nvPr/>
            </p:nvSpPr>
            <p:spPr>
              <a:xfrm>
                <a:off x="5838744" y="1054546"/>
                <a:ext cx="352506" cy="368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10</a:t>
                </a:r>
                <a:endParaRPr kumimoji="1" lang="ja-JP" altLang="en-US" sz="1200" dirty="0">
                  <a:solidFill>
                    <a:schemeClr val="tx1"/>
                  </a:solidFill>
                  <a:highlight>
                    <a:srgbClr val="FFFF00"/>
                  </a:highlight>
                </a:endParaRPr>
              </a:p>
            </p:txBody>
          </p:sp>
          <p:sp>
            <p:nvSpPr>
              <p:cNvPr id="91" name="楕円 90">
                <a:extLst>
                  <a:ext uri="{FF2B5EF4-FFF2-40B4-BE49-F238E27FC236}">
                    <a16:creationId xmlns:a16="http://schemas.microsoft.com/office/drawing/2014/main" id="{44760011-F4FE-4A87-9B98-0267C8D1953F}"/>
                  </a:ext>
                </a:extLst>
              </p:cNvPr>
              <p:cNvSpPr/>
              <p:nvPr/>
            </p:nvSpPr>
            <p:spPr>
              <a:xfrm>
                <a:off x="4392672" y="5118735"/>
                <a:ext cx="352506" cy="368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10</a:t>
                </a:r>
                <a:endParaRPr kumimoji="1" lang="ja-JP" altLang="en-US" sz="1200" dirty="0">
                  <a:solidFill>
                    <a:schemeClr val="tx1"/>
                  </a:solidFill>
                  <a:highlight>
                    <a:srgbClr val="FFFF00"/>
                  </a:highlight>
                </a:endParaRPr>
              </a:p>
            </p:txBody>
          </p:sp>
          <p:sp>
            <p:nvSpPr>
              <p:cNvPr id="92" name="楕円 91">
                <a:extLst>
                  <a:ext uri="{FF2B5EF4-FFF2-40B4-BE49-F238E27FC236}">
                    <a16:creationId xmlns:a16="http://schemas.microsoft.com/office/drawing/2014/main" id="{2601179E-AE9E-4ABF-957C-0E43C7490731}"/>
                  </a:ext>
                </a:extLst>
              </p:cNvPr>
              <p:cNvSpPr/>
              <p:nvPr/>
            </p:nvSpPr>
            <p:spPr>
              <a:xfrm>
                <a:off x="4545778" y="5557603"/>
                <a:ext cx="352506" cy="368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11</a:t>
                </a:r>
                <a:endParaRPr kumimoji="1" lang="ja-JP" altLang="en-US" sz="1200" dirty="0">
                  <a:solidFill>
                    <a:schemeClr val="tx1"/>
                  </a:solidFill>
                  <a:highlight>
                    <a:srgbClr val="FFFF00"/>
                  </a:highlight>
                </a:endParaRPr>
              </a:p>
            </p:txBody>
          </p:sp>
          <p:sp>
            <p:nvSpPr>
              <p:cNvPr id="93" name="楕円 92">
                <a:extLst>
                  <a:ext uri="{FF2B5EF4-FFF2-40B4-BE49-F238E27FC236}">
                    <a16:creationId xmlns:a16="http://schemas.microsoft.com/office/drawing/2014/main" id="{10A10371-8650-43EF-AF77-BE4099B47B13}"/>
                  </a:ext>
                </a:extLst>
              </p:cNvPr>
              <p:cNvSpPr/>
              <p:nvPr/>
            </p:nvSpPr>
            <p:spPr>
              <a:xfrm>
                <a:off x="6241888" y="1137719"/>
                <a:ext cx="352506" cy="368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11</a:t>
                </a:r>
                <a:endParaRPr kumimoji="1" lang="ja-JP" altLang="en-US" sz="1200" dirty="0">
                  <a:solidFill>
                    <a:schemeClr val="tx1"/>
                  </a:solidFill>
                  <a:highlight>
                    <a:srgbClr val="FFFF00"/>
                  </a:highlight>
                </a:endParaRPr>
              </a:p>
            </p:txBody>
          </p:sp>
          <p:sp>
            <p:nvSpPr>
              <p:cNvPr id="95" name="楕円 94">
                <a:extLst>
                  <a:ext uri="{FF2B5EF4-FFF2-40B4-BE49-F238E27FC236}">
                    <a16:creationId xmlns:a16="http://schemas.microsoft.com/office/drawing/2014/main" id="{7023E9EB-A56A-4FE2-B7A0-5AABDE239648}"/>
                  </a:ext>
                </a:extLst>
              </p:cNvPr>
              <p:cNvSpPr/>
              <p:nvPr/>
            </p:nvSpPr>
            <p:spPr>
              <a:xfrm>
                <a:off x="6603967" y="1800736"/>
                <a:ext cx="352506" cy="368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12</a:t>
                </a:r>
                <a:endParaRPr kumimoji="1" lang="ja-JP" altLang="en-US" sz="1200" dirty="0">
                  <a:solidFill>
                    <a:schemeClr val="tx1"/>
                  </a:solidFill>
                  <a:highlight>
                    <a:srgbClr val="FFFF00"/>
                  </a:highlight>
                </a:endParaRPr>
              </a:p>
            </p:txBody>
          </p:sp>
          <p:sp>
            <p:nvSpPr>
              <p:cNvPr id="96" name="楕円 95">
                <a:extLst>
                  <a:ext uri="{FF2B5EF4-FFF2-40B4-BE49-F238E27FC236}">
                    <a16:creationId xmlns:a16="http://schemas.microsoft.com/office/drawing/2014/main" id="{21B45902-D760-4528-937F-45E888D19A2B}"/>
                  </a:ext>
                </a:extLst>
              </p:cNvPr>
              <p:cNvSpPr/>
              <p:nvPr/>
            </p:nvSpPr>
            <p:spPr>
              <a:xfrm>
                <a:off x="4471936" y="6132368"/>
                <a:ext cx="352506" cy="368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12</a:t>
                </a:r>
                <a:endParaRPr kumimoji="1" lang="ja-JP" altLang="en-US" sz="1200" dirty="0">
                  <a:solidFill>
                    <a:schemeClr val="tx1"/>
                  </a:solidFill>
                  <a:highlight>
                    <a:srgbClr val="FFFF00"/>
                  </a:highlight>
                </a:endParaRPr>
              </a:p>
            </p:txBody>
          </p:sp>
        </p:grpSp>
      </p:grpSp>
      <p:cxnSp>
        <p:nvCxnSpPr>
          <p:cNvPr id="14" name="直線矢印コネクタ 13">
            <a:extLst>
              <a:ext uri="{FF2B5EF4-FFF2-40B4-BE49-F238E27FC236}">
                <a16:creationId xmlns:a16="http://schemas.microsoft.com/office/drawing/2014/main" id="{73C6E703-9F11-435E-BA3E-60FCD34D609B}"/>
              </a:ext>
            </a:extLst>
          </p:cNvPr>
          <p:cNvCxnSpPr>
            <a:cxnSpLocks/>
          </p:cNvCxnSpPr>
          <p:nvPr/>
        </p:nvCxnSpPr>
        <p:spPr>
          <a:xfrm flipV="1">
            <a:off x="2624345" y="3172677"/>
            <a:ext cx="0" cy="2633464"/>
          </a:xfrm>
          <a:prstGeom prst="straightConnector1">
            <a:avLst/>
          </a:prstGeom>
          <a:ln w="476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 Box 5">
            <a:extLst>
              <a:ext uri="{FF2B5EF4-FFF2-40B4-BE49-F238E27FC236}">
                <a16:creationId xmlns:a16="http://schemas.microsoft.com/office/drawing/2014/main" id="{1762F034-8DC4-4F51-AE9C-65A4229AAB17}"/>
              </a:ext>
            </a:extLst>
          </p:cNvPr>
          <p:cNvSpPr txBox="1">
            <a:spLocks noChangeArrowheads="1"/>
          </p:cNvSpPr>
          <p:nvPr/>
        </p:nvSpPr>
        <p:spPr bwMode="auto">
          <a:xfrm>
            <a:off x="60223" y="5878056"/>
            <a:ext cx="3340335" cy="461665"/>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b="1" dirty="0">
                <a:latin typeface="游ゴシック" panose="020B0400000000000000" pitchFamily="50" charset="-128"/>
              </a:rPr>
              <a:t>・</a:t>
            </a:r>
            <a:r>
              <a:rPr lang="en-US" altLang="ja-JP" b="1" dirty="0">
                <a:latin typeface="游ゴシック" panose="020B0400000000000000" pitchFamily="50" charset="-128"/>
              </a:rPr>
              <a:t>2</a:t>
            </a:r>
            <a:r>
              <a:rPr lang="ja-JP" altLang="en-US" b="1" dirty="0">
                <a:latin typeface="游ゴシック" panose="020B0400000000000000" pitchFamily="50" charset="-128"/>
              </a:rPr>
              <a:t>月は</a:t>
            </a:r>
            <a:r>
              <a:rPr lang="en-US" altLang="ja-JP" b="1" dirty="0">
                <a:latin typeface="游ゴシック" panose="020B0400000000000000" pitchFamily="50" charset="-128"/>
              </a:rPr>
              <a:t>12</a:t>
            </a:r>
            <a:r>
              <a:rPr lang="ja-JP" altLang="en-US" b="1" dirty="0">
                <a:latin typeface="游ゴシック" panose="020B0400000000000000" pitchFamily="50" charset="-128"/>
              </a:rPr>
              <a:t>時より遅れる</a:t>
            </a:r>
            <a:endParaRPr lang="en-US" altLang="ja-JP" b="1" dirty="0">
              <a:latin typeface="游ゴシック" panose="020B0400000000000000" pitchFamily="50" charset="-128"/>
            </a:endParaRPr>
          </a:p>
        </p:txBody>
      </p:sp>
      <p:grpSp>
        <p:nvGrpSpPr>
          <p:cNvPr id="7171" name="グループ化 7170">
            <a:extLst>
              <a:ext uri="{FF2B5EF4-FFF2-40B4-BE49-F238E27FC236}">
                <a16:creationId xmlns:a16="http://schemas.microsoft.com/office/drawing/2014/main" id="{5C1C711A-0EDD-42BA-A3EC-A6E47DC698AB}"/>
              </a:ext>
            </a:extLst>
          </p:cNvPr>
          <p:cNvGrpSpPr/>
          <p:nvPr/>
        </p:nvGrpSpPr>
        <p:grpSpPr>
          <a:xfrm>
            <a:off x="5478680" y="2252114"/>
            <a:ext cx="3155261" cy="4015278"/>
            <a:chOff x="5151231" y="1713412"/>
            <a:chExt cx="3155261" cy="4860745"/>
          </a:xfrm>
        </p:grpSpPr>
        <p:sp>
          <p:nvSpPr>
            <p:cNvPr id="35" name="Text Box 5">
              <a:extLst>
                <a:ext uri="{FF2B5EF4-FFF2-40B4-BE49-F238E27FC236}">
                  <a16:creationId xmlns:a16="http://schemas.microsoft.com/office/drawing/2014/main" id="{B243E1C4-D1D4-4170-848B-6F31B492048D}"/>
                </a:ext>
              </a:extLst>
            </p:cNvPr>
            <p:cNvSpPr txBox="1">
              <a:spLocks noChangeArrowheads="1"/>
            </p:cNvSpPr>
            <p:nvPr/>
          </p:nvSpPr>
          <p:spPr bwMode="auto">
            <a:xfrm>
              <a:off x="5151231" y="6112492"/>
              <a:ext cx="3155261" cy="461665"/>
            </a:xfrm>
            <a:prstGeom prst="rect">
              <a:avLst/>
            </a:prstGeom>
            <a:noFill/>
            <a:ln w="28575">
              <a:solidFill>
                <a:srgbClr val="99FF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5738" indent="-185738" eaLnBrk="1" hangingPunct="1">
                <a:spcBef>
                  <a:spcPct val="50000"/>
                </a:spcBef>
              </a:pPr>
              <a:r>
                <a:rPr lang="ja-JP" altLang="en-US" b="1" dirty="0">
                  <a:latin typeface="游ゴシック" panose="020B0400000000000000" pitchFamily="50" charset="-128"/>
                </a:rPr>
                <a:t>・１１月は</a:t>
              </a:r>
              <a:r>
                <a:rPr lang="en-US" altLang="ja-JP" b="1" dirty="0">
                  <a:latin typeface="游ゴシック" panose="020B0400000000000000" pitchFamily="50" charset="-128"/>
                </a:rPr>
                <a:t>12</a:t>
              </a:r>
              <a:r>
                <a:rPr lang="ja-JP" altLang="en-US" b="1" dirty="0">
                  <a:latin typeface="游ゴシック" panose="020B0400000000000000" pitchFamily="50" charset="-128"/>
                </a:rPr>
                <a:t>時より進む</a:t>
              </a:r>
              <a:endParaRPr lang="en-US" altLang="ja-JP" b="1" dirty="0">
                <a:latin typeface="游ゴシック" panose="020B0400000000000000" pitchFamily="50" charset="-128"/>
              </a:endParaRPr>
            </a:p>
          </p:txBody>
        </p:sp>
        <p:cxnSp>
          <p:nvCxnSpPr>
            <p:cNvPr id="32" name="直線矢印コネクタ 31">
              <a:extLst>
                <a:ext uri="{FF2B5EF4-FFF2-40B4-BE49-F238E27FC236}">
                  <a16:creationId xmlns:a16="http://schemas.microsoft.com/office/drawing/2014/main" id="{855FFF6D-6D67-4CD8-811F-2E28B12018A1}"/>
                </a:ext>
              </a:extLst>
            </p:cNvPr>
            <p:cNvCxnSpPr>
              <a:cxnSpLocks/>
            </p:cNvCxnSpPr>
            <p:nvPr/>
          </p:nvCxnSpPr>
          <p:spPr>
            <a:xfrm flipH="1" flipV="1">
              <a:off x="6408765" y="1713412"/>
              <a:ext cx="10240" cy="4308557"/>
            </a:xfrm>
            <a:prstGeom prst="straightConnector1">
              <a:avLst/>
            </a:prstGeom>
            <a:ln w="31750">
              <a:solidFill>
                <a:srgbClr val="99FF99"/>
              </a:solidFill>
              <a:tailEnd type="triangle"/>
            </a:ln>
          </p:spPr>
          <p:style>
            <a:lnRef idx="1">
              <a:schemeClr val="accent1"/>
            </a:lnRef>
            <a:fillRef idx="0">
              <a:schemeClr val="accent1"/>
            </a:fillRef>
            <a:effectRef idx="0">
              <a:schemeClr val="accent1"/>
            </a:effectRef>
            <a:fontRef idx="minor">
              <a:schemeClr val="tx1"/>
            </a:fontRef>
          </p:style>
        </p:cxnSp>
      </p:grpSp>
      <p:sp>
        <p:nvSpPr>
          <p:cNvPr id="57" name="Text Box 5">
            <a:extLst>
              <a:ext uri="{FF2B5EF4-FFF2-40B4-BE49-F238E27FC236}">
                <a16:creationId xmlns:a16="http://schemas.microsoft.com/office/drawing/2014/main" id="{1BC90E6A-EC36-4855-88D4-327699675B99}"/>
              </a:ext>
            </a:extLst>
          </p:cNvPr>
          <p:cNvSpPr txBox="1">
            <a:spLocks noChangeArrowheads="1"/>
          </p:cNvSpPr>
          <p:nvPr/>
        </p:nvSpPr>
        <p:spPr bwMode="auto">
          <a:xfrm>
            <a:off x="2174493" y="6411307"/>
            <a:ext cx="4531839" cy="400110"/>
          </a:xfrm>
          <a:prstGeom prst="rect">
            <a:avLst/>
          </a:prstGeom>
          <a:noFill/>
          <a:ln w="31750">
            <a:solidFill>
              <a:schemeClr val="accent1"/>
            </a:solidFill>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游ゴシック" panose="020B0400000000000000" pitchFamily="50" charset="-128"/>
              </a:rPr>
              <a:t>1</a:t>
            </a:r>
            <a:r>
              <a:rPr lang="ja-JP" altLang="en-US" sz="2000" b="1" dirty="0">
                <a:latin typeface="游ゴシック" panose="020B0400000000000000" pitchFamily="50" charset="-128"/>
              </a:rPr>
              <a:t>年の中で太陽の位置は動いている</a:t>
            </a:r>
            <a:endParaRPr lang="en-US" altLang="ja-JP" sz="2000" b="1" dirty="0">
              <a:latin typeface="游ゴシック" panose="020B0400000000000000" pitchFamily="50" charset="-128"/>
            </a:endParaRPr>
          </a:p>
        </p:txBody>
      </p:sp>
      <p:grpSp>
        <p:nvGrpSpPr>
          <p:cNvPr id="6" name="グループ化 5">
            <a:extLst>
              <a:ext uri="{FF2B5EF4-FFF2-40B4-BE49-F238E27FC236}">
                <a16:creationId xmlns:a16="http://schemas.microsoft.com/office/drawing/2014/main" id="{3866AAB0-AA20-422A-98BE-F56E25C91566}"/>
              </a:ext>
            </a:extLst>
          </p:cNvPr>
          <p:cNvGrpSpPr/>
          <p:nvPr/>
        </p:nvGrpSpPr>
        <p:grpSpPr>
          <a:xfrm>
            <a:off x="3264462" y="3347541"/>
            <a:ext cx="2143646" cy="2891175"/>
            <a:chOff x="3264462" y="3347541"/>
            <a:chExt cx="2143646" cy="2891175"/>
          </a:xfrm>
        </p:grpSpPr>
        <p:sp>
          <p:nvSpPr>
            <p:cNvPr id="54" name="環状矢印 24">
              <a:extLst>
                <a:ext uri="{FF2B5EF4-FFF2-40B4-BE49-F238E27FC236}">
                  <a16:creationId xmlns:a16="http://schemas.microsoft.com/office/drawing/2014/main" id="{43046838-A3A1-43FC-855D-1926696BFFBE}"/>
                </a:ext>
              </a:extLst>
            </p:cNvPr>
            <p:cNvSpPr/>
            <p:nvPr/>
          </p:nvSpPr>
          <p:spPr>
            <a:xfrm rot="16020695">
              <a:off x="2996676" y="5273472"/>
              <a:ext cx="1188628" cy="487576"/>
            </a:xfrm>
            <a:custGeom>
              <a:avLst/>
              <a:gdLst>
                <a:gd name="connsiteX0" fmla="*/ 101647 w 1626349"/>
                <a:gd name="connsiteY0" fmla="*/ 813175 h 1626349"/>
                <a:gd name="connsiteX1" fmla="*/ 712695 w 1626349"/>
                <a:gd name="connsiteY1" fmla="*/ 108778 h 1626349"/>
                <a:gd name="connsiteX2" fmla="*/ 1496324 w 1626349"/>
                <a:gd name="connsiteY2" fmla="*/ 614229 h 1626349"/>
                <a:gd name="connsiteX3" fmla="*/ 1592988 w 1626349"/>
                <a:gd name="connsiteY3" fmla="*/ 614228 h 1626349"/>
                <a:gd name="connsiteX4" fmla="*/ 1423055 w 1626349"/>
                <a:gd name="connsiteY4" fmla="*/ 813174 h 1626349"/>
                <a:gd name="connsiteX5" fmla="*/ 1186400 w 1626349"/>
                <a:gd name="connsiteY5" fmla="*/ 614228 h 1626349"/>
                <a:gd name="connsiteX6" fmla="*/ 1280852 w 1626349"/>
                <a:gd name="connsiteY6" fmla="*/ 614228 h 1626349"/>
                <a:gd name="connsiteX7" fmla="*/ 711655 w 1626349"/>
                <a:gd name="connsiteY7" fmla="*/ 315183 h 1626349"/>
                <a:gd name="connsiteX8" fmla="*/ 304940 w 1626349"/>
                <a:gd name="connsiteY8" fmla="*/ 813175 h 1626349"/>
                <a:gd name="connsiteX9" fmla="*/ 101647 w 1626349"/>
                <a:gd name="connsiteY9" fmla="*/ 813175 h 1626349"/>
                <a:gd name="connsiteX0" fmla="*/ 1 w 1491342"/>
                <a:gd name="connsiteY0" fmla="*/ 711587 h 713285"/>
                <a:gd name="connsiteX1" fmla="*/ 611049 w 1491342"/>
                <a:gd name="connsiteY1" fmla="*/ 7190 h 713285"/>
                <a:gd name="connsiteX2" fmla="*/ 1394678 w 1491342"/>
                <a:gd name="connsiteY2" fmla="*/ 512641 h 713285"/>
                <a:gd name="connsiteX3" fmla="*/ 1491342 w 1491342"/>
                <a:gd name="connsiteY3" fmla="*/ 512640 h 713285"/>
                <a:gd name="connsiteX4" fmla="*/ 1321409 w 1491342"/>
                <a:gd name="connsiteY4" fmla="*/ 711586 h 713285"/>
                <a:gd name="connsiteX5" fmla="*/ 1084754 w 1491342"/>
                <a:gd name="connsiteY5" fmla="*/ 512640 h 713285"/>
                <a:gd name="connsiteX6" fmla="*/ 1179206 w 1491342"/>
                <a:gd name="connsiteY6" fmla="*/ 512640 h 713285"/>
                <a:gd name="connsiteX7" fmla="*/ 610009 w 1491342"/>
                <a:gd name="connsiteY7" fmla="*/ 213595 h 713285"/>
                <a:gd name="connsiteX8" fmla="*/ 1 w 1491342"/>
                <a:gd name="connsiteY8" fmla="*/ 711587 h 713285"/>
                <a:gd name="connsiteX0" fmla="*/ 1 w 1270695"/>
                <a:gd name="connsiteY0" fmla="*/ 1042259 h 1043311"/>
                <a:gd name="connsiteX1" fmla="*/ 390402 w 1270695"/>
                <a:gd name="connsiteY1" fmla="*/ 17176 h 1043311"/>
                <a:gd name="connsiteX2" fmla="*/ 1174031 w 1270695"/>
                <a:gd name="connsiteY2" fmla="*/ 522627 h 1043311"/>
                <a:gd name="connsiteX3" fmla="*/ 1270695 w 1270695"/>
                <a:gd name="connsiteY3" fmla="*/ 522626 h 1043311"/>
                <a:gd name="connsiteX4" fmla="*/ 1100762 w 1270695"/>
                <a:gd name="connsiteY4" fmla="*/ 721572 h 1043311"/>
                <a:gd name="connsiteX5" fmla="*/ 864107 w 1270695"/>
                <a:gd name="connsiteY5" fmla="*/ 522626 h 1043311"/>
                <a:gd name="connsiteX6" fmla="*/ 958559 w 1270695"/>
                <a:gd name="connsiteY6" fmla="*/ 522626 h 1043311"/>
                <a:gd name="connsiteX7" fmla="*/ 389362 w 1270695"/>
                <a:gd name="connsiteY7" fmla="*/ 223581 h 1043311"/>
                <a:gd name="connsiteX8" fmla="*/ 1 w 1270695"/>
                <a:gd name="connsiteY8" fmla="*/ 1042259 h 1043311"/>
                <a:gd name="connsiteX0" fmla="*/ 11205 w 1281899"/>
                <a:gd name="connsiteY0" fmla="*/ 1042259 h 1043311"/>
                <a:gd name="connsiteX1" fmla="*/ 401606 w 1281899"/>
                <a:gd name="connsiteY1" fmla="*/ 17176 h 1043311"/>
                <a:gd name="connsiteX2" fmla="*/ 1185235 w 1281899"/>
                <a:gd name="connsiteY2" fmla="*/ 522627 h 1043311"/>
                <a:gd name="connsiteX3" fmla="*/ 1281899 w 1281899"/>
                <a:gd name="connsiteY3" fmla="*/ 522626 h 1043311"/>
                <a:gd name="connsiteX4" fmla="*/ 1111966 w 1281899"/>
                <a:gd name="connsiteY4" fmla="*/ 721572 h 1043311"/>
                <a:gd name="connsiteX5" fmla="*/ 875311 w 1281899"/>
                <a:gd name="connsiteY5" fmla="*/ 522626 h 1043311"/>
                <a:gd name="connsiteX6" fmla="*/ 969763 w 1281899"/>
                <a:gd name="connsiteY6" fmla="*/ 522626 h 1043311"/>
                <a:gd name="connsiteX7" fmla="*/ 400566 w 1281899"/>
                <a:gd name="connsiteY7" fmla="*/ 223581 h 1043311"/>
                <a:gd name="connsiteX8" fmla="*/ 11205 w 1281899"/>
                <a:gd name="connsiteY8" fmla="*/ 1042259 h 1043311"/>
                <a:gd name="connsiteX0" fmla="*/ 11205 w 1281899"/>
                <a:gd name="connsiteY0" fmla="*/ 1042259 h 1042259"/>
                <a:gd name="connsiteX1" fmla="*/ 401606 w 1281899"/>
                <a:gd name="connsiteY1" fmla="*/ 17176 h 1042259"/>
                <a:gd name="connsiteX2" fmla="*/ 1185235 w 1281899"/>
                <a:gd name="connsiteY2" fmla="*/ 522627 h 1042259"/>
                <a:gd name="connsiteX3" fmla="*/ 1281899 w 1281899"/>
                <a:gd name="connsiteY3" fmla="*/ 522626 h 1042259"/>
                <a:gd name="connsiteX4" fmla="*/ 1111966 w 1281899"/>
                <a:gd name="connsiteY4" fmla="*/ 721572 h 1042259"/>
                <a:gd name="connsiteX5" fmla="*/ 875311 w 1281899"/>
                <a:gd name="connsiteY5" fmla="*/ 522626 h 1042259"/>
                <a:gd name="connsiteX6" fmla="*/ 969763 w 1281899"/>
                <a:gd name="connsiteY6" fmla="*/ 522626 h 1042259"/>
                <a:gd name="connsiteX7" fmla="*/ 400566 w 1281899"/>
                <a:gd name="connsiteY7" fmla="*/ 223581 h 1042259"/>
                <a:gd name="connsiteX8" fmla="*/ 11205 w 1281899"/>
                <a:gd name="connsiteY8" fmla="*/ 1042259 h 1042259"/>
                <a:gd name="connsiteX0" fmla="*/ 17796 w 1142291"/>
                <a:gd name="connsiteY0" fmla="*/ 1028853 h 1028853"/>
                <a:gd name="connsiteX1" fmla="*/ 261998 w 1142291"/>
                <a:gd name="connsiteY1" fmla="*/ 16537 h 1028853"/>
                <a:gd name="connsiteX2" fmla="*/ 1045627 w 1142291"/>
                <a:gd name="connsiteY2" fmla="*/ 521988 h 1028853"/>
                <a:gd name="connsiteX3" fmla="*/ 1142291 w 1142291"/>
                <a:gd name="connsiteY3" fmla="*/ 521987 h 1028853"/>
                <a:gd name="connsiteX4" fmla="*/ 972358 w 1142291"/>
                <a:gd name="connsiteY4" fmla="*/ 720933 h 1028853"/>
                <a:gd name="connsiteX5" fmla="*/ 735703 w 1142291"/>
                <a:gd name="connsiteY5" fmla="*/ 521987 h 1028853"/>
                <a:gd name="connsiteX6" fmla="*/ 830155 w 1142291"/>
                <a:gd name="connsiteY6" fmla="*/ 521987 h 1028853"/>
                <a:gd name="connsiteX7" fmla="*/ 260958 w 1142291"/>
                <a:gd name="connsiteY7" fmla="*/ 222942 h 1028853"/>
                <a:gd name="connsiteX8" fmla="*/ 17796 w 1142291"/>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226832"/>
                <a:gd name="connsiteY0" fmla="*/ 1028853 h 1028853"/>
                <a:gd name="connsiteX1" fmla="*/ 303682 w 1226832"/>
                <a:gd name="connsiteY1" fmla="*/ 16537 h 1028853"/>
                <a:gd name="connsiteX2" fmla="*/ 1087311 w 1226832"/>
                <a:gd name="connsiteY2" fmla="*/ 521988 h 1028853"/>
                <a:gd name="connsiteX3" fmla="*/ 1183975 w 1226832"/>
                <a:gd name="connsiteY3" fmla="*/ 521987 h 1028853"/>
                <a:gd name="connsiteX4" fmla="*/ 1226832 w 1226832"/>
                <a:gd name="connsiteY4" fmla="*/ 951651 h 1028853"/>
                <a:gd name="connsiteX5" fmla="*/ 777387 w 1226832"/>
                <a:gd name="connsiteY5" fmla="*/ 521987 h 1028853"/>
                <a:gd name="connsiteX6" fmla="*/ 871839 w 1226832"/>
                <a:gd name="connsiteY6" fmla="*/ 521987 h 1028853"/>
                <a:gd name="connsiteX7" fmla="*/ 302642 w 1226832"/>
                <a:gd name="connsiteY7" fmla="*/ 222942 h 1028853"/>
                <a:gd name="connsiteX8" fmla="*/ 59480 w 1226832"/>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77387 w 1268936"/>
                <a:gd name="connsiteY5" fmla="*/ 521987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872981 w 1268936"/>
                <a:gd name="connsiteY7" fmla="*/ 629187 h 1028853"/>
                <a:gd name="connsiteX8" fmla="*/ 302642 w 1268936"/>
                <a:gd name="connsiteY8" fmla="*/ 222942 h 1028853"/>
                <a:gd name="connsiteX9" fmla="*/ 59480 w 1268936"/>
                <a:gd name="connsiteY9" fmla="*/ 1028853 h 1028853"/>
                <a:gd name="connsiteX0" fmla="*/ 59480 w 1268936"/>
                <a:gd name="connsiteY0" fmla="*/ 1021699 h 1021699"/>
                <a:gd name="connsiteX1" fmla="*/ 303682 w 1268936"/>
                <a:gd name="connsiteY1" fmla="*/ 9383 h 1021699"/>
                <a:gd name="connsiteX2" fmla="*/ 1087311 w 1268936"/>
                <a:gd name="connsiteY2" fmla="*/ 514834 h 1021699"/>
                <a:gd name="connsiteX3" fmla="*/ 1012748 w 1268936"/>
                <a:gd name="connsiteY3" fmla="*/ 405854 h 1021699"/>
                <a:gd name="connsiteX4" fmla="*/ 1268936 w 1268936"/>
                <a:gd name="connsiteY4" fmla="*/ 190122 h 1021699"/>
                <a:gd name="connsiteX5" fmla="*/ 1226832 w 1268936"/>
                <a:gd name="connsiteY5" fmla="*/ 944497 h 1021699"/>
                <a:gd name="connsiteX6" fmla="*/ 714918 w 1268936"/>
                <a:gd name="connsiteY6" fmla="*/ 837580 h 1021699"/>
                <a:gd name="connsiteX7" fmla="*/ 871839 w 1268936"/>
                <a:gd name="connsiteY7" fmla="*/ 514833 h 1021699"/>
                <a:gd name="connsiteX8" fmla="*/ 872981 w 1268936"/>
                <a:gd name="connsiteY8" fmla="*/ 622033 h 1021699"/>
                <a:gd name="connsiteX9" fmla="*/ 302642 w 1268936"/>
                <a:gd name="connsiteY9" fmla="*/ 215788 h 1021699"/>
                <a:gd name="connsiteX10" fmla="*/ 59480 w 1268936"/>
                <a:gd name="connsiteY10" fmla="*/ 1021699 h 1021699"/>
                <a:gd name="connsiteX0" fmla="*/ 59480 w 1226832"/>
                <a:gd name="connsiteY0" fmla="*/ 1021699 h 1021699"/>
                <a:gd name="connsiteX1" fmla="*/ 303682 w 1226832"/>
                <a:gd name="connsiteY1" fmla="*/ 9383 h 1021699"/>
                <a:gd name="connsiteX2" fmla="*/ 1087311 w 1226832"/>
                <a:gd name="connsiteY2" fmla="*/ 514834 h 1021699"/>
                <a:gd name="connsiteX3" fmla="*/ 1012748 w 1226832"/>
                <a:gd name="connsiteY3" fmla="*/ 405854 h 1021699"/>
                <a:gd name="connsiteX4" fmla="*/ 1199938 w 1226832"/>
                <a:gd name="connsiteY4" fmla="*/ 48833 h 1021699"/>
                <a:gd name="connsiteX5" fmla="*/ 1226832 w 1226832"/>
                <a:gd name="connsiteY5" fmla="*/ 944497 h 1021699"/>
                <a:gd name="connsiteX6" fmla="*/ 714918 w 1226832"/>
                <a:gd name="connsiteY6" fmla="*/ 837580 h 1021699"/>
                <a:gd name="connsiteX7" fmla="*/ 871839 w 1226832"/>
                <a:gd name="connsiteY7" fmla="*/ 514833 h 1021699"/>
                <a:gd name="connsiteX8" fmla="*/ 872981 w 1226832"/>
                <a:gd name="connsiteY8" fmla="*/ 622033 h 1021699"/>
                <a:gd name="connsiteX9" fmla="*/ 302642 w 1226832"/>
                <a:gd name="connsiteY9" fmla="*/ 215788 h 1021699"/>
                <a:gd name="connsiteX10" fmla="*/ 59480 w 1226832"/>
                <a:gd name="connsiteY10" fmla="*/ 1021699 h 1021699"/>
                <a:gd name="connsiteX0" fmla="*/ 59480 w 1422484"/>
                <a:gd name="connsiteY0" fmla="*/ 1021699 h 1108720"/>
                <a:gd name="connsiteX1" fmla="*/ 303682 w 1422484"/>
                <a:gd name="connsiteY1" fmla="*/ 9383 h 1108720"/>
                <a:gd name="connsiteX2" fmla="*/ 1087311 w 1422484"/>
                <a:gd name="connsiteY2" fmla="*/ 514834 h 1108720"/>
                <a:gd name="connsiteX3" fmla="*/ 1012748 w 1422484"/>
                <a:gd name="connsiteY3" fmla="*/ 405854 h 1108720"/>
                <a:gd name="connsiteX4" fmla="*/ 1199938 w 1422484"/>
                <a:gd name="connsiteY4" fmla="*/ 48833 h 1108720"/>
                <a:gd name="connsiteX5" fmla="*/ 1422484 w 1422484"/>
                <a:gd name="connsiteY5" fmla="*/ 1108720 h 1108720"/>
                <a:gd name="connsiteX6" fmla="*/ 714918 w 1422484"/>
                <a:gd name="connsiteY6" fmla="*/ 837580 h 1108720"/>
                <a:gd name="connsiteX7" fmla="*/ 871839 w 1422484"/>
                <a:gd name="connsiteY7" fmla="*/ 514833 h 1108720"/>
                <a:gd name="connsiteX8" fmla="*/ 872981 w 1422484"/>
                <a:gd name="connsiteY8" fmla="*/ 622033 h 1108720"/>
                <a:gd name="connsiteX9" fmla="*/ 302642 w 1422484"/>
                <a:gd name="connsiteY9" fmla="*/ 215788 h 1108720"/>
                <a:gd name="connsiteX10" fmla="*/ 59480 w 1422484"/>
                <a:gd name="connsiteY10" fmla="*/ 1021699 h 1108720"/>
                <a:gd name="connsiteX0" fmla="*/ 59480 w 1235132"/>
                <a:gd name="connsiteY0" fmla="*/ 1021699 h 1021699"/>
                <a:gd name="connsiteX1" fmla="*/ 303682 w 1235132"/>
                <a:gd name="connsiteY1" fmla="*/ 9383 h 1021699"/>
                <a:gd name="connsiteX2" fmla="*/ 1087311 w 1235132"/>
                <a:gd name="connsiteY2" fmla="*/ 514834 h 1021699"/>
                <a:gd name="connsiteX3" fmla="*/ 1012748 w 1235132"/>
                <a:gd name="connsiteY3" fmla="*/ 405854 h 1021699"/>
                <a:gd name="connsiteX4" fmla="*/ 1199938 w 1235132"/>
                <a:gd name="connsiteY4" fmla="*/ 48833 h 1021699"/>
                <a:gd name="connsiteX5" fmla="*/ 1235132 w 1235132"/>
                <a:gd name="connsiteY5" fmla="*/ 909777 h 1021699"/>
                <a:gd name="connsiteX6" fmla="*/ 714918 w 1235132"/>
                <a:gd name="connsiteY6" fmla="*/ 837580 h 1021699"/>
                <a:gd name="connsiteX7" fmla="*/ 871839 w 1235132"/>
                <a:gd name="connsiteY7" fmla="*/ 514833 h 1021699"/>
                <a:gd name="connsiteX8" fmla="*/ 872981 w 1235132"/>
                <a:gd name="connsiteY8" fmla="*/ 622033 h 1021699"/>
                <a:gd name="connsiteX9" fmla="*/ 302642 w 1235132"/>
                <a:gd name="connsiteY9" fmla="*/ 215788 h 1021699"/>
                <a:gd name="connsiteX10" fmla="*/ 59480 w 1235132"/>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72981 w 1225849"/>
                <a:gd name="connsiteY8" fmla="*/ 622033 h 1021699"/>
                <a:gd name="connsiteX9" fmla="*/ 302642 w 1225849"/>
                <a:gd name="connsiteY9" fmla="*/ 215788 h 1021699"/>
                <a:gd name="connsiteX10" fmla="*/ 59480 w 1225849"/>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482756 w 1225849"/>
                <a:gd name="connsiteY8" fmla="*/ 565458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03920 w 1225849"/>
                <a:gd name="connsiteY7" fmla="*/ 645415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703409 w 1225849"/>
                <a:gd name="connsiteY7" fmla="*/ 698811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6777 w 1223146"/>
                <a:gd name="connsiteY0" fmla="*/ 1025743 h 1025743"/>
                <a:gd name="connsiteX1" fmla="*/ 300979 w 1223146"/>
                <a:gd name="connsiteY1" fmla="*/ 13427 h 1025743"/>
                <a:gd name="connsiteX2" fmla="*/ 957234 w 1223146"/>
                <a:gd name="connsiteY2" fmla="*/ 447137 h 1025743"/>
                <a:gd name="connsiteX3" fmla="*/ 1010045 w 1223146"/>
                <a:gd name="connsiteY3" fmla="*/ 409898 h 1025743"/>
                <a:gd name="connsiteX4" fmla="*/ 1197235 w 1223146"/>
                <a:gd name="connsiteY4" fmla="*/ 52877 h 1025743"/>
                <a:gd name="connsiteX5" fmla="*/ 1223146 w 1223146"/>
                <a:gd name="connsiteY5" fmla="*/ 937295 h 1025743"/>
                <a:gd name="connsiteX6" fmla="*/ 712215 w 1223146"/>
                <a:gd name="connsiteY6" fmla="*/ 841624 h 1025743"/>
                <a:gd name="connsiteX7" fmla="*/ 807543 w 1223146"/>
                <a:gd name="connsiteY7" fmla="*/ 648906 h 1025743"/>
                <a:gd name="connsiteX8" fmla="*/ 736750 w 1223146"/>
                <a:gd name="connsiteY8" fmla="*/ 524420 h 1025743"/>
                <a:gd name="connsiteX9" fmla="*/ 489239 w 1223146"/>
                <a:gd name="connsiteY9" fmla="*/ 285401 h 1025743"/>
                <a:gd name="connsiteX10" fmla="*/ 299939 w 1223146"/>
                <a:gd name="connsiteY10" fmla="*/ 219832 h 1025743"/>
                <a:gd name="connsiteX11" fmla="*/ 56777 w 1223146"/>
                <a:gd name="connsiteY11" fmla="*/ 1025743 h 1025743"/>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956163 w 1223641"/>
                <a:gd name="connsiteY3" fmla="*/ 260410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11319 w 1223641"/>
                <a:gd name="connsiteY3" fmla="*/ 216406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8362 w 1224731"/>
                <a:gd name="connsiteY0" fmla="*/ 1031838 h 1031838"/>
                <a:gd name="connsiteX1" fmla="*/ 302564 w 1224731"/>
                <a:gd name="connsiteY1" fmla="*/ 19522 h 1031838"/>
                <a:gd name="connsiteX2" fmla="*/ 1034703 w 1224731"/>
                <a:gd name="connsiteY2" fmla="*/ 373302 h 1031838"/>
                <a:gd name="connsiteX3" fmla="*/ 1198820 w 1224731"/>
                <a:gd name="connsiteY3" fmla="*/ 58972 h 1031838"/>
                <a:gd name="connsiteX4" fmla="*/ 1224731 w 1224731"/>
                <a:gd name="connsiteY4" fmla="*/ 943390 h 1031838"/>
                <a:gd name="connsiteX5" fmla="*/ 713800 w 1224731"/>
                <a:gd name="connsiteY5" fmla="*/ 847719 h 1031838"/>
                <a:gd name="connsiteX6" fmla="*/ 809128 w 1224731"/>
                <a:gd name="connsiteY6" fmla="*/ 655001 h 1031838"/>
                <a:gd name="connsiteX7" fmla="*/ 738335 w 1224731"/>
                <a:gd name="connsiteY7" fmla="*/ 530515 h 1031838"/>
                <a:gd name="connsiteX8" fmla="*/ 490824 w 1224731"/>
                <a:gd name="connsiteY8" fmla="*/ 291496 h 1031838"/>
                <a:gd name="connsiteX9" fmla="*/ 301524 w 1224731"/>
                <a:gd name="connsiteY9" fmla="*/ 225927 h 1031838"/>
                <a:gd name="connsiteX10" fmla="*/ 58362 w 1224731"/>
                <a:gd name="connsiteY10" fmla="*/ 1031838 h 103183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08744 w 1224347"/>
                <a:gd name="connsiteY6" fmla="*/ 654031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59600 w 1224347"/>
                <a:gd name="connsiteY6" fmla="*/ 579474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490440 w 1224347"/>
                <a:gd name="connsiteY7" fmla="*/ 290526 h 1030868"/>
                <a:gd name="connsiteX8" fmla="*/ 301140 w 1224347"/>
                <a:gd name="connsiteY8" fmla="*/ 224957 h 1030868"/>
                <a:gd name="connsiteX9" fmla="*/ 57978 w 1224347"/>
                <a:gd name="connsiteY9"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695418 w 1224347"/>
                <a:gd name="connsiteY5" fmla="*/ 896127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347979"/>
                <a:gd name="connsiteY0" fmla="*/ 1030868 h 1030868"/>
                <a:gd name="connsiteX1" fmla="*/ 302180 w 1347979"/>
                <a:gd name="connsiteY1" fmla="*/ 18552 h 1030868"/>
                <a:gd name="connsiteX2" fmla="*/ 1016169 w 1347979"/>
                <a:gd name="connsiteY2" fmla="*/ 383478 h 1030868"/>
                <a:gd name="connsiteX3" fmla="*/ 1198436 w 1347979"/>
                <a:gd name="connsiteY3" fmla="*/ 58002 h 1030868"/>
                <a:gd name="connsiteX4" fmla="*/ 1347979 w 1347979"/>
                <a:gd name="connsiteY4" fmla="*/ 934811 h 1030868"/>
                <a:gd name="connsiteX5" fmla="*/ 695418 w 1347979"/>
                <a:gd name="connsiteY5" fmla="*/ 896127 h 1030868"/>
                <a:gd name="connsiteX6" fmla="*/ 822625 w 1347979"/>
                <a:gd name="connsiteY6" fmla="*/ 630509 h 1030868"/>
                <a:gd name="connsiteX7" fmla="*/ 301140 w 1347979"/>
                <a:gd name="connsiteY7" fmla="*/ 224957 h 1030868"/>
                <a:gd name="connsiteX8" fmla="*/ 57978 w 1347979"/>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11407 w 1198436"/>
                <a:gd name="connsiteY4" fmla="*/ 853484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62291 w 1198436"/>
                <a:gd name="connsiteY4" fmla="*/ 852228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33975 w 1162291"/>
                <a:gd name="connsiteY3" fmla="*/ 15924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60796 w 1165109"/>
                <a:gd name="connsiteY0" fmla="*/ 1103147 h 1103147"/>
                <a:gd name="connsiteX1" fmla="*/ 285717 w 1165109"/>
                <a:gd name="connsiteY1" fmla="*/ 16025 h 1103147"/>
                <a:gd name="connsiteX2" fmla="*/ 1018987 w 1165109"/>
                <a:gd name="connsiteY2" fmla="*/ 455757 h 1103147"/>
                <a:gd name="connsiteX3" fmla="*/ 1144349 w 1165109"/>
                <a:gd name="connsiteY3" fmla="*/ 208553 h 1103147"/>
                <a:gd name="connsiteX4" fmla="*/ 1165109 w 1165109"/>
                <a:gd name="connsiteY4" fmla="*/ 924507 h 1103147"/>
                <a:gd name="connsiteX5" fmla="*/ 698236 w 1165109"/>
                <a:gd name="connsiteY5" fmla="*/ 968406 h 1103147"/>
                <a:gd name="connsiteX6" fmla="*/ 825443 w 1165109"/>
                <a:gd name="connsiteY6" fmla="*/ 702788 h 1103147"/>
                <a:gd name="connsiteX7" fmla="*/ 303958 w 1165109"/>
                <a:gd name="connsiteY7" fmla="*/ 297236 h 1103147"/>
                <a:gd name="connsiteX8" fmla="*/ 60796 w 1165109"/>
                <a:gd name="connsiteY8" fmla="*/ 1103147 h 1103147"/>
                <a:gd name="connsiteX0" fmla="*/ 60378 w 1164691"/>
                <a:gd name="connsiteY0" fmla="*/ 1072498 h 1072498"/>
                <a:gd name="connsiteX1" fmla="*/ 288061 w 1164691"/>
                <a:gd name="connsiteY1" fmla="*/ 17006 h 1072498"/>
                <a:gd name="connsiteX2" fmla="*/ 1018569 w 1164691"/>
                <a:gd name="connsiteY2" fmla="*/ 425108 h 1072498"/>
                <a:gd name="connsiteX3" fmla="*/ 1143931 w 1164691"/>
                <a:gd name="connsiteY3" fmla="*/ 177904 h 1072498"/>
                <a:gd name="connsiteX4" fmla="*/ 1164691 w 1164691"/>
                <a:gd name="connsiteY4" fmla="*/ 893858 h 1072498"/>
                <a:gd name="connsiteX5" fmla="*/ 697818 w 1164691"/>
                <a:gd name="connsiteY5" fmla="*/ 937757 h 1072498"/>
                <a:gd name="connsiteX6" fmla="*/ 825025 w 1164691"/>
                <a:gd name="connsiteY6" fmla="*/ 672139 h 1072498"/>
                <a:gd name="connsiteX7" fmla="*/ 303540 w 1164691"/>
                <a:gd name="connsiteY7" fmla="*/ 266587 h 1072498"/>
                <a:gd name="connsiteX8" fmla="*/ 60378 w 1164691"/>
                <a:gd name="connsiteY8" fmla="*/ 1072498 h 1072498"/>
                <a:gd name="connsiteX0" fmla="*/ 69417 w 1173730"/>
                <a:gd name="connsiteY0" fmla="*/ 1059406 h 1059406"/>
                <a:gd name="connsiteX1" fmla="*/ 297100 w 1173730"/>
                <a:gd name="connsiteY1" fmla="*/ 3914 h 1059406"/>
                <a:gd name="connsiteX2" fmla="*/ 1027608 w 1173730"/>
                <a:gd name="connsiteY2" fmla="*/ 412016 h 1059406"/>
                <a:gd name="connsiteX3" fmla="*/ 1152970 w 1173730"/>
                <a:gd name="connsiteY3" fmla="*/ 164812 h 1059406"/>
                <a:gd name="connsiteX4" fmla="*/ 1173730 w 1173730"/>
                <a:gd name="connsiteY4" fmla="*/ 880766 h 1059406"/>
                <a:gd name="connsiteX5" fmla="*/ 706857 w 1173730"/>
                <a:gd name="connsiteY5" fmla="*/ 924665 h 1059406"/>
                <a:gd name="connsiteX6" fmla="*/ 834064 w 1173730"/>
                <a:gd name="connsiteY6" fmla="*/ 659047 h 1059406"/>
                <a:gd name="connsiteX7" fmla="*/ 312579 w 1173730"/>
                <a:gd name="connsiteY7" fmla="*/ 253495 h 1059406"/>
                <a:gd name="connsiteX8" fmla="*/ 69417 w 1173730"/>
                <a:gd name="connsiteY8" fmla="*/ 1059406 h 1059406"/>
                <a:gd name="connsiteX0" fmla="*/ 64007 w 1168320"/>
                <a:gd name="connsiteY0" fmla="*/ 1064058 h 1064058"/>
                <a:gd name="connsiteX1" fmla="*/ 291690 w 1168320"/>
                <a:gd name="connsiteY1" fmla="*/ 8566 h 1064058"/>
                <a:gd name="connsiteX2" fmla="*/ 1022198 w 1168320"/>
                <a:gd name="connsiteY2" fmla="*/ 416668 h 1064058"/>
                <a:gd name="connsiteX3" fmla="*/ 1147560 w 1168320"/>
                <a:gd name="connsiteY3" fmla="*/ 169464 h 1064058"/>
                <a:gd name="connsiteX4" fmla="*/ 1168320 w 1168320"/>
                <a:gd name="connsiteY4" fmla="*/ 885418 h 1064058"/>
                <a:gd name="connsiteX5" fmla="*/ 701447 w 1168320"/>
                <a:gd name="connsiteY5" fmla="*/ 929317 h 1064058"/>
                <a:gd name="connsiteX6" fmla="*/ 828654 w 1168320"/>
                <a:gd name="connsiteY6" fmla="*/ 663699 h 1064058"/>
                <a:gd name="connsiteX7" fmla="*/ 307169 w 1168320"/>
                <a:gd name="connsiteY7" fmla="*/ 258147 h 1064058"/>
                <a:gd name="connsiteX8" fmla="*/ 64007 w 1168320"/>
                <a:gd name="connsiteY8" fmla="*/ 1064058 h 1064058"/>
                <a:gd name="connsiteX0" fmla="*/ 48502 w 1152815"/>
                <a:gd name="connsiteY0" fmla="*/ 1074359 h 1074359"/>
                <a:gd name="connsiteX1" fmla="*/ 396377 w 1152815"/>
                <a:gd name="connsiteY1" fmla="*/ 8373 h 1074359"/>
                <a:gd name="connsiteX2" fmla="*/ 1006693 w 1152815"/>
                <a:gd name="connsiteY2" fmla="*/ 426969 h 1074359"/>
                <a:gd name="connsiteX3" fmla="*/ 1132055 w 1152815"/>
                <a:gd name="connsiteY3" fmla="*/ 179765 h 1074359"/>
                <a:gd name="connsiteX4" fmla="*/ 1152815 w 1152815"/>
                <a:gd name="connsiteY4" fmla="*/ 895719 h 1074359"/>
                <a:gd name="connsiteX5" fmla="*/ 685942 w 1152815"/>
                <a:gd name="connsiteY5" fmla="*/ 939618 h 1074359"/>
                <a:gd name="connsiteX6" fmla="*/ 813149 w 1152815"/>
                <a:gd name="connsiteY6" fmla="*/ 674000 h 1074359"/>
                <a:gd name="connsiteX7" fmla="*/ 291664 w 1152815"/>
                <a:gd name="connsiteY7" fmla="*/ 268448 h 1074359"/>
                <a:gd name="connsiteX8" fmla="*/ 48502 w 1152815"/>
                <a:gd name="connsiteY8" fmla="*/ 1074359 h 1074359"/>
                <a:gd name="connsiteX0" fmla="*/ 53691 w 1158004"/>
                <a:gd name="connsiteY0" fmla="*/ 1070293 h 1070293"/>
                <a:gd name="connsiteX1" fmla="*/ 354121 w 1158004"/>
                <a:gd name="connsiteY1" fmla="*/ 8450 h 1070293"/>
                <a:gd name="connsiteX2" fmla="*/ 1011882 w 1158004"/>
                <a:gd name="connsiteY2" fmla="*/ 422903 h 1070293"/>
                <a:gd name="connsiteX3" fmla="*/ 1137244 w 1158004"/>
                <a:gd name="connsiteY3" fmla="*/ 175699 h 1070293"/>
                <a:gd name="connsiteX4" fmla="*/ 1158004 w 1158004"/>
                <a:gd name="connsiteY4" fmla="*/ 891653 h 1070293"/>
                <a:gd name="connsiteX5" fmla="*/ 691131 w 1158004"/>
                <a:gd name="connsiteY5" fmla="*/ 935552 h 1070293"/>
                <a:gd name="connsiteX6" fmla="*/ 818338 w 1158004"/>
                <a:gd name="connsiteY6" fmla="*/ 669934 h 1070293"/>
                <a:gd name="connsiteX7" fmla="*/ 296853 w 1158004"/>
                <a:gd name="connsiteY7" fmla="*/ 264382 h 1070293"/>
                <a:gd name="connsiteX8" fmla="*/ 53691 w 1158004"/>
                <a:gd name="connsiteY8" fmla="*/ 1070293 h 1070293"/>
                <a:gd name="connsiteX0" fmla="*/ 46701 w 1151014"/>
                <a:gd name="connsiteY0" fmla="*/ 1066246 h 1066246"/>
                <a:gd name="connsiteX1" fmla="*/ 347131 w 1151014"/>
                <a:gd name="connsiteY1" fmla="*/ 4403 h 1066246"/>
                <a:gd name="connsiteX2" fmla="*/ 1004892 w 1151014"/>
                <a:gd name="connsiteY2" fmla="*/ 418856 h 1066246"/>
                <a:gd name="connsiteX3" fmla="*/ 1130254 w 1151014"/>
                <a:gd name="connsiteY3" fmla="*/ 171652 h 1066246"/>
                <a:gd name="connsiteX4" fmla="*/ 1151014 w 1151014"/>
                <a:gd name="connsiteY4" fmla="*/ 887606 h 1066246"/>
                <a:gd name="connsiteX5" fmla="*/ 684141 w 1151014"/>
                <a:gd name="connsiteY5" fmla="*/ 931505 h 1066246"/>
                <a:gd name="connsiteX6" fmla="*/ 811348 w 1151014"/>
                <a:gd name="connsiteY6" fmla="*/ 665887 h 1066246"/>
                <a:gd name="connsiteX7" fmla="*/ 289863 w 1151014"/>
                <a:gd name="connsiteY7" fmla="*/ 260335 h 1066246"/>
                <a:gd name="connsiteX8" fmla="*/ 46701 w 1151014"/>
                <a:gd name="connsiteY8" fmla="*/ 1066246 h 1066246"/>
                <a:gd name="connsiteX0" fmla="*/ 55006 w 1159319"/>
                <a:gd name="connsiteY0" fmla="*/ 1065885 h 1065885"/>
                <a:gd name="connsiteX1" fmla="*/ 355436 w 1159319"/>
                <a:gd name="connsiteY1" fmla="*/ 4042 h 1065885"/>
                <a:gd name="connsiteX2" fmla="*/ 1013197 w 1159319"/>
                <a:gd name="connsiteY2" fmla="*/ 418495 h 1065885"/>
                <a:gd name="connsiteX3" fmla="*/ 1138559 w 1159319"/>
                <a:gd name="connsiteY3" fmla="*/ 171291 h 1065885"/>
                <a:gd name="connsiteX4" fmla="*/ 1159319 w 1159319"/>
                <a:gd name="connsiteY4" fmla="*/ 887245 h 1065885"/>
                <a:gd name="connsiteX5" fmla="*/ 692446 w 1159319"/>
                <a:gd name="connsiteY5" fmla="*/ 931144 h 1065885"/>
                <a:gd name="connsiteX6" fmla="*/ 819653 w 1159319"/>
                <a:gd name="connsiteY6" fmla="*/ 665526 h 1065885"/>
                <a:gd name="connsiteX7" fmla="*/ 298168 w 1159319"/>
                <a:gd name="connsiteY7" fmla="*/ 259974 h 1065885"/>
                <a:gd name="connsiteX8" fmla="*/ 55006 w 1159319"/>
                <a:gd name="connsiteY8" fmla="*/ 1065885 h 1065885"/>
                <a:gd name="connsiteX0" fmla="*/ 52738 w 1157051"/>
                <a:gd name="connsiteY0" fmla="*/ 1063223 h 1063223"/>
                <a:gd name="connsiteX1" fmla="*/ 353168 w 1157051"/>
                <a:gd name="connsiteY1" fmla="*/ 1380 h 1063223"/>
                <a:gd name="connsiteX2" fmla="*/ 1010929 w 1157051"/>
                <a:gd name="connsiteY2" fmla="*/ 415833 h 1063223"/>
                <a:gd name="connsiteX3" fmla="*/ 1136291 w 1157051"/>
                <a:gd name="connsiteY3" fmla="*/ 168629 h 1063223"/>
                <a:gd name="connsiteX4" fmla="*/ 1157051 w 1157051"/>
                <a:gd name="connsiteY4" fmla="*/ 884583 h 1063223"/>
                <a:gd name="connsiteX5" fmla="*/ 690178 w 1157051"/>
                <a:gd name="connsiteY5" fmla="*/ 928482 h 1063223"/>
                <a:gd name="connsiteX6" fmla="*/ 817385 w 1157051"/>
                <a:gd name="connsiteY6" fmla="*/ 662864 h 1063223"/>
                <a:gd name="connsiteX7" fmla="*/ 295900 w 1157051"/>
                <a:gd name="connsiteY7" fmla="*/ 257312 h 1063223"/>
                <a:gd name="connsiteX8" fmla="*/ 52738 w 1157051"/>
                <a:gd name="connsiteY8" fmla="*/ 1063223 h 1063223"/>
                <a:gd name="connsiteX0" fmla="*/ 62493 w 1166806"/>
                <a:gd name="connsiteY0" fmla="*/ 1063610 h 1063610"/>
                <a:gd name="connsiteX1" fmla="*/ 362923 w 1166806"/>
                <a:gd name="connsiteY1" fmla="*/ 1767 h 1063610"/>
                <a:gd name="connsiteX2" fmla="*/ 1020684 w 1166806"/>
                <a:gd name="connsiteY2" fmla="*/ 416220 h 1063610"/>
                <a:gd name="connsiteX3" fmla="*/ 1146046 w 1166806"/>
                <a:gd name="connsiteY3" fmla="*/ 169016 h 1063610"/>
                <a:gd name="connsiteX4" fmla="*/ 1166806 w 1166806"/>
                <a:gd name="connsiteY4" fmla="*/ 884970 h 1063610"/>
                <a:gd name="connsiteX5" fmla="*/ 699933 w 1166806"/>
                <a:gd name="connsiteY5" fmla="*/ 928869 h 1063610"/>
                <a:gd name="connsiteX6" fmla="*/ 827140 w 1166806"/>
                <a:gd name="connsiteY6" fmla="*/ 663251 h 1063610"/>
                <a:gd name="connsiteX7" fmla="*/ 305655 w 1166806"/>
                <a:gd name="connsiteY7" fmla="*/ 257699 h 1063610"/>
                <a:gd name="connsiteX8" fmla="*/ 62493 w 1166806"/>
                <a:gd name="connsiteY8" fmla="*/ 1063610 h 1063610"/>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863" h="1062515">
                  <a:moveTo>
                    <a:pt x="63550" y="1062515"/>
                  </a:moveTo>
                  <a:cubicBezTo>
                    <a:pt x="-110612" y="329432"/>
                    <a:pt x="100829" y="18804"/>
                    <a:pt x="363980" y="672"/>
                  </a:cubicBezTo>
                  <a:cubicBezTo>
                    <a:pt x="627131" y="-17460"/>
                    <a:pt x="891172" y="336908"/>
                    <a:pt x="1021741" y="415125"/>
                  </a:cubicBezTo>
                  <a:cubicBezTo>
                    <a:pt x="1071656" y="341147"/>
                    <a:pt x="1062750" y="351597"/>
                    <a:pt x="1147103" y="167921"/>
                  </a:cubicBezTo>
                  <a:lnTo>
                    <a:pt x="1167863" y="883875"/>
                  </a:lnTo>
                  <a:lnTo>
                    <a:pt x="700990" y="927774"/>
                  </a:lnTo>
                  <a:lnTo>
                    <a:pt x="828197" y="662156"/>
                  </a:lnTo>
                  <a:cubicBezTo>
                    <a:pt x="759484" y="558524"/>
                    <a:pt x="530850" y="238800"/>
                    <a:pt x="306712" y="256604"/>
                  </a:cubicBezTo>
                  <a:cubicBezTo>
                    <a:pt x="123106" y="291820"/>
                    <a:pt x="7937" y="591825"/>
                    <a:pt x="63550" y="1062515"/>
                  </a:cubicBezTo>
                  <a:close/>
                </a:path>
              </a:pathLst>
            </a:cu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55" name="環状矢印 19">
              <a:extLst>
                <a:ext uri="{FF2B5EF4-FFF2-40B4-BE49-F238E27FC236}">
                  <a16:creationId xmlns:a16="http://schemas.microsoft.com/office/drawing/2014/main" id="{7550AA1C-40CA-4AFB-BCC1-ECE27CE75E19}"/>
                </a:ext>
              </a:extLst>
            </p:cNvPr>
            <p:cNvSpPr/>
            <p:nvPr/>
          </p:nvSpPr>
          <p:spPr>
            <a:xfrm rot="5831614" flipH="1">
              <a:off x="4172973" y="3747263"/>
              <a:ext cx="1047922" cy="543397"/>
            </a:xfrm>
            <a:custGeom>
              <a:avLst/>
              <a:gdLst>
                <a:gd name="connsiteX0" fmla="*/ 99011 w 1584176"/>
                <a:gd name="connsiteY0" fmla="*/ 792088 h 1584176"/>
                <a:gd name="connsiteX1" fmla="*/ 694213 w 1584176"/>
                <a:gd name="connsiteY1" fmla="*/ 105957 h 1584176"/>
                <a:gd name="connsiteX2" fmla="*/ 1457521 w 1584176"/>
                <a:gd name="connsiteY2" fmla="*/ 598301 h 1584176"/>
                <a:gd name="connsiteX3" fmla="*/ 1551680 w 1584176"/>
                <a:gd name="connsiteY3" fmla="*/ 598300 h 1584176"/>
                <a:gd name="connsiteX4" fmla="*/ 1386154 w 1584176"/>
                <a:gd name="connsiteY4" fmla="*/ 792088 h 1584176"/>
                <a:gd name="connsiteX5" fmla="*/ 1155636 w 1584176"/>
                <a:gd name="connsiteY5" fmla="*/ 598300 h 1584176"/>
                <a:gd name="connsiteX6" fmla="*/ 1247638 w 1584176"/>
                <a:gd name="connsiteY6" fmla="*/ 598300 h 1584176"/>
                <a:gd name="connsiteX7" fmla="*/ 693201 w 1584176"/>
                <a:gd name="connsiteY7" fmla="*/ 307010 h 1584176"/>
                <a:gd name="connsiteX8" fmla="*/ 297033 w 1584176"/>
                <a:gd name="connsiteY8" fmla="*/ 792088 h 1584176"/>
                <a:gd name="connsiteX9" fmla="*/ 99011 w 1584176"/>
                <a:gd name="connsiteY9" fmla="*/ 792088 h 1584176"/>
                <a:gd name="connsiteX0" fmla="*/ 1 w 1452670"/>
                <a:gd name="connsiteY0" fmla="*/ 693134 h 694788"/>
                <a:gd name="connsiteX1" fmla="*/ 595203 w 1452670"/>
                <a:gd name="connsiteY1" fmla="*/ 7003 h 694788"/>
                <a:gd name="connsiteX2" fmla="*/ 1358511 w 1452670"/>
                <a:gd name="connsiteY2" fmla="*/ 499347 h 694788"/>
                <a:gd name="connsiteX3" fmla="*/ 1452670 w 1452670"/>
                <a:gd name="connsiteY3" fmla="*/ 499346 h 694788"/>
                <a:gd name="connsiteX4" fmla="*/ 1287144 w 1452670"/>
                <a:gd name="connsiteY4" fmla="*/ 693134 h 694788"/>
                <a:gd name="connsiteX5" fmla="*/ 1056626 w 1452670"/>
                <a:gd name="connsiteY5" fmla="*/ 499346 h 694788"/>
                <a:gd name="connsiteX6" fmla="*/ 1148628 w 1452670"/>
                <a:gd name="connsiteY6" fmla="*/ 499346 h 694788"/>
                <a:gd name="connsiteX7" fmla="*/ 594191 w 1452670"/>
                <a:gd name="connsiteY7" fmla="*/ 208056 h 694788"/>
                <a:gd name="connsiteX8" fmla="*/ 1 w 1452670"/>
                <a:gd name="connsiteY8" fmla="*/ 693134 h 694788"/>
                <a:gd name="connsiteX0" fmla="*/ 155 w 1452824"/>
                <a:gd name="connsiteY0" fmla="*/ 693134 h 694788"/>
                <a:gd name="connsiteX1" fmla="*/ 595357 w 1452824"/>
                <a:gd name="connsiteY1" fmla="*/ 7003 h 694788"/>
                <a:gd name="connsiteX2" fmla="*/ 1358665 w 1452824"/>
                <a:gd name="connsiteY2" fmla="*/ 499347 h 694788"/>
                <a:gd name="connsiteX3" fmla="*/ 1452824 w 1452824"/>
                <a:gd name="connsiteY3" fmla="*/ 499346 h 694788"/>
                <a:gd name="connsiteX4" fmla="*/ 1287298 w 1452824"/>
                <a:gd name="connsiteY4" fmla="*/ 693134 h 694788"/>
                <a:gd name="connsiteX5" fmla="*/ 1056780 w 1452824"/>
                <a:gd name="connsiteY5" fmla="*/ 499346 h 694788"/>
                <a:gd name="connsiteX6" fmla="*/ 1148782 w 1452824"/>
                <a:gd name="connsiteY6" fmla="*/ 499346 h 694788"/>
                <a:gd name="connsiteX7" fmla="*/ 594345 w 1452824"/>
                <a:gd name="connsiteY7" fmla="*/ 208056 h 694788"/>
                <a:gd name="connsiteX8" fmla="*/ 155 w 1452824"/>
                <a:gd name="connsiteY8" fmla="*/ 693134 h 694788"/>
                <a:gd name="connsiteX0" fmla="*/ 1 w 1452670"/>
                <a:gd name="connsiteY0" fmla="*/ 693134 h 694788"/>
                <a:gd name="connsiteX1" fmla="*/ 595203 w 1452670"/>
                <a:gd name="connsiteY1" fmla="*/ 7003 h 694788"/>
                <a:gd name="connsiteX2" fmla="*/ 1358511 w 1452670"/>
                <a:gd name="connsiteY2" fmla="*/ 499347 h 694788"/>
                <a:gd name="connsiteX3" fmla="*/ 1452670 w 1452670"/>
                <a:gd name="connsiteY3" fmla="*/ 499346 h 694788"/>
                <a:gd name="connsiteX4" fmla="*/ 1287144 w 1452670"/>
                <a:gd name="connsiteY4" fmla="*/ 693134 h 694788"/>
                <a:gd name="connsiteX5" fmla="*/ 1056626 w 1452670"/>
                <a:gd name="connsiteY5" fmla="*/ 499346 h 694788"/>
                <a:gd name="connsiteX6" fmla="*/ 1148628 w 1452670"/>
                <a:gd name="connsiteY6" fmla="*/ 499346 h 694788"/>
                <a:gd name="connsiteX7" fmla="*/ 594191 w 1452670"/>
                <a:gd name="connsiteY7" fmla="*/ 208056 h 694788"/>
                <a:gd name="connsiteX8" fmla="*/ 1 w 1452670"/>
                <a:gd name="connsiteY8" fmla="*/ 693134 h 694788"/>
                <a:gd name="connsiteX0" fmla="*/ 0 w 1452669"/>
                <a:gd name="connsiteY0" fmla="*/ 693134 h 693134"/>
                <a:gd name="connsiteX1" fmla="*/ 595202 w 1452669"/>
                <a:gd name="connsiteY1" fmla="*/ 7003 h 693134"/>
                <a:gd name="connsiteX2" fmla="*/ 1358510 w 1452669"/>
                <a:gd name="connsiteY2" fmla="*/ 499347 h 693134"/>
                <a:gd name="connsiteX3" fmla="*/ 1452669 w 1452669"/>
                <a:gd name="connsiteY3" fmla="*/ 499346 h 693134"/>
                <a:gd name="connsiteX4" fmla="*/ 1287143 w 1452669"/>
                <a:gd name="connsiteY4" fmla="*/ 693134 h 693134"/>
                <a:gd name="connsiteX5" fmla="*/ 1056625 w 1452669"/>
                <a:gd name="connsiteY5" fmla="*/ 499346 h 693134"/>
                <a:gd name="connsiteX6" fmla="*/ 1148627 w 1452669"/>
                <a:gd name="connsiteY6" fmla="*/ 499346 h 693134"/>
                <a:gd name="connsiteX7" fmla="*/ 594190 w 1452669"/>
                <a:gd name="connsiteY7" fmla="*/ 208056 h 693134"/>
                <a:gd name="connsiteX8" fmla="*/ 0 w 1452669"/>
                <a:gd name="connsiteY8" fmla="*/ 693134 h 693134"/>
                <a:gd name="connsiteX0" fmla="*/ 0 w 1452669"/>
                <a:gd name="connsiteY0" fmla="*/ 693134 h 693134"/>
                <a:gd name="connsiteX1" fmla="*/ 595202 w 1452669"/>
                <a:gd name="connsiteY1" fmla="*/ 7003 h 693134"/>
                <a:gd name="connsiteX2" fmla="*/ 1358510 w 1452669"/>
                <a:gd name="connsiteY2" fmla="*/ 499347 h 693134"/>
                <a:gd name="connsiteX3" fmla="*/ 1452669 w 1452669"/>
                <a:gd name="connsiteY3" fmla="*/ 499346 h 693134"/>
                <a:gd name="connsiteX4" fmla="*/ 1287143 w 1452669"/>
                <a:gd name="connsiteY4" fmla="*/ 693134 h 693134"/>
                <a:gd name="connsiteX5" fmla="*/ 1056625 w 1452669"/>
                <a:gd name="connsiteY5" fmla="*/ 499346 h 693134"/>
                <a:gd name="connsiteX6" fmla="*/ 1148627 w 1452669"/>
                <a:gd name="connsiteY6" fmla="*/ 499346 h 693134"/>
                <a:gd name="connsiteX7" fmla="*/ 594190 w 1452669"/>
                <a:gd name="connsiteY7" fmla="*/ 208056 h 693134"/>
                <a:gd name="connsiteX8" fmla="*/ 0 w 1452669"/>
                <a:gd name="connsiteY8" fmla="*/ 693134 h 693134"/>
                <a:gd name="connsiteX0" fmla="*/ 0 w 1452669"/>
                <a:gd name="connsiteY0" fmla="*/ 693134 h 693134"/>
                <a:gd name="connsiteX1" fmla="*/ 595202 w 1452669"/>
                <a:gd name="connsiteY1" fmla="*/ 7003 h 693134"/>
                <a:gd name="connsiteX2" fmla="*/ 1358510 w 1452669"/>
                <a:gd name="connsiteY2" fmla="*/ 499347 h 693134"/>
                <a:gd name="connsiteX3" fmla="*/ 1452669 w 1452669"/>
                <a:gd name="connsiteY3" fmla="*/ 499346 h 693134"/>
                <a:gd name="connsiteX4" fmla="*/ 1287143 w 1452669"/>
                <a:gd name="connsiteY4" fmla="*/ 693134 h 693134"/>
                <a:gd name="connsiteX5" fmla="*/ 1056625 w 1452669"/>
                <a:gd name="connsiteY5" fmla="*/ 499346 h 693134"/>
                <a:gd name="connsiteX6" fmla="*/ 1148627 w 1452669"/>
                <a:gd name="connsiteY6" fmla="*/ 499346 h 693134"/>
                <a:gd name="connsiteX7" fmla="*/ 594190 w 1452669"/>
                <a:gd name="connsiteY7" fmla="*/ 208056 h 693134"/>
                <a:gd name="connsiteX8" fmla="*/ 0 w 1452669"/>
                <a:gd name="connsiteY8" fmla="*/ 693134 h 693134"/>
                <a:gd name="connsiteX0" fmla="*/ 0 w 1452669"/>
                <a:gd name="connsiteY0" fmla="*/ 693134 h 693134"/>
                <a:gd name="connsiteX1" fmla="*/ 595202 w 1452669"/>
                <a:gd name="connsiteY1" fmla="*/ 7003 h 693134"/>
                <a:gd name="connsiteX2" fmla="*/ 1358510 w 1452669"/>
                <a:gd name="connsiteY2" fmla="*/ 499347 h 693134"/>
                <a:gd name="connsiteX3" fmla="*/ 1452669 w 1452669"/>
                <a:gd name="connsiteY3" fmla="*/ 499346 h 693134"/>
                <a:gd name="connsiteX4" fmla="*/ 1287143 w 1452669"/>
                <a:gd name="connsiteY4" fmla="*/ 693134 h 693134"/>
                <a:gd name="connsiteX5" fmla="*/ 1056625 w 1452669"/>
                <a:gd name="connsiteY5" fmla="*/ 499346 h 693134"/>
                <a:gd name="connsiteX6" fmla="*/ 1148627 w 1452669"/>
                <a:gd name="connsiteY6" fmla="*/ 499346 h 693134"/>
                <a:gd name="connsiteX7" fmla="*/ 594190 w 1452669"/>
                <a:gd name="connsiteY7" fmla="*/ 208056 h 693134"/>
                <a:gd name="connsiteX8" fmla="*/ 0 w 1452669"/>
                <a:gd name="connsiteY8" fmla="*/ 693134 h 693134"/>
                <a:gd name="connsiteX0" fmla="*/ 0 w 1452669"/>
                <a:gd name="connsiteY0" fmla="*/ 760270 h 760270"/>
                <a:gd name="connsiteX1" fmla="*/ 625682 w 1452669"/>
                <a:gd name="connsiteY1" fmla="*/ 5559 h 760270"/>
                <a:gd name="connsiteX2" fmla="*/ 1358510 w 1452669"/>
                <a:gd name="connsiteY2" fmla="*/ 566483 h 760270"/>
                <a:gd name="connsiteX3" fmla="*/ 1452669 w 1452669"/>
                <a:gd name="connsiteY3" fmla="*/ 566482 h 760270"/>
                <a:gd name="connsiteX4" fmla="*/ 1287143 w 1452669"/>
                <a:gd name="connsiteY4" fmla="*/ 760270 h 760270"/>
                <a:gd name="connsiteX5" fmla="*/ 1056625 w 1452669"/>
                <a:gd name="connsiteY5" fmla="*/ 566482 h 760270"/>
                <a:gd name="connsiteX6" fmla="*/ 1148627 w 1452669"/>
                <a:gd name="connsiteY6" fmla="*/ 566482 h 760270"/>
                <a:gd name="connsiteX7" fmla="*/ 594190 w 1452669"/>
                <a:gd name="connsiteY7" fmla="*/ 275192 h 760270"/>
                <a:gd name="connsiteX8" fmla="*/ 0 w 1452669"/>
                <a:gd name="connsiteY8" fmla="*/ 760270 h 760270"/>
                <a:gd name="connsiteX0" fmla="*/ 0 w 1452669"/>
                <a:gd name="connsiteY0" fmla="*/ 754740 h 754740"/>
                <a:gd name="connsiteX1" fmla="*/ 625682 w 1452669"/>
                <a:gd name="connsiteY1" fmla="*/ 29 h 754740"/>
                <a:gd name="connsiteX2" fmla="*/ 1358510 w 1452669"/>
                <a:gd name="connsiteY2" fmla="*/ 560953 h 754740"/>
                <a:gd name="connsiteX3" fmla="*/ 1452669 w 1452669"/>
                <a:gd name="connsiteY3" fmla="*/ 560952 h 754740"/>
                <a:gd name="connsiteX4" fmla="*/ 1287143 w 1452669"/>
                <a:gd name="connsiteY4" fmla="*/ 754740 h 754740"/>
                <a:gd name="connsiteX5" fmla="*/ 1056625 w 1452669"/>
                <a:gd name="connsiteY5" fmla="*/ 560952 h 754740"/>
                <a:gd name="connsiteX6" fmla="*/ 1148627 w 1452669"/>
                <a:gd name="connsiteY6" fmla="*/ 560952 h 754740"/>
                <a:gd name="connsiteX7" fmla="*/ 594190 w 1452669"/>
                <a:gd name="connsiteY7" fmla="*/ 269662 h 754740"/>
                <a:gd name="connsiteX8" fmla="*/ 0 w 1452669"/>
                <a:gd name="connsiteY8" fmla="*/ 754740 h 754740"/>
                <a:gd name="connsiteX0" fmla="*/ 0 w 1452669"/>
                <a:gd name="connsiteY0" fmla="*/ 754754 h 754754"/>
                <a:gd name="connsiteX1" fmla="*/ 625682 w 1452669"/>
                <a:gd name="connsiteY1" fmla="*/ 43 h 754754"/>
                <a:gd name="connsiteX2" fmla="*/ 1358510 w 1452669"/>
                <a:gd name="connsiteY2" fmla="*/ 560967 h 754754"/>
                <a:gd name="connsiteX3" fmla="*/ 1452669 w 1452669"/>
                <a:gd name="connsiteY3" fmla="*/ 560966 h 754754"/>
                <a:gd name="connsiteX4" fmla="*/ 1287143 w 1452669"/>
                <a:gd name="connsiteY4" fmla="*/ 754754 h 754754"/>
                <a:gd name="connsiteX5" fmla="*/ 1056625 w 1452669"/>
                <a:gd name="connsiteY5" fmla="*/ 560966 h 754754"/>
                <a:gd name="connsiteX6" fmla="*/ 1148627 w 1452669"/>
                <a:gd name="connsiteY6" fmla="*/ 560966 h 754754"/>
                <a:gd name="connsiteX7" fmla="*/ 594190 w 1452669"/>
                <a:gd name="connsiteY7" fmla="*/ 269676 h 754754"/>
                <a:gd name="connsiteX8" fmla="*/ 0 w 1452669"/>
                <a:gd name="connsiteY8" fmla="*/ 754754 h 754754"/>
                <a:gd name="connsiteX0" fmla="*/ 0 w 1452669"/>
                <a:gd name="connsiteY0" fmla="*/ 701422 h 701422"/>
                <a:gd name="connsiteX1" fmla="*/ 747602 w 1452669"/>
                <a:gd name="connsiteY1" fmla="*/ 51 h 701422"/>
                <a:gd name="connsiteX2" fmla="*/ 1358510 w 1452669"/>
                <a:gd name="connsiteY2" fmla="*/ 507635 h 701422"/>
                <a:gd name="connsiteX3" fmla="*/ 1452669 w 1452669"/>
                <a:gd name="connsiteY3" fmla="*/ 507634 h 701422"/>
                <a:gd name="connsiteX4" fmla="*/ 1287143 w 1452669"/>
                <a:gd name="connsiteY4" fmla="*/ 701422 h 701422"/>
                <a:gd name="connsiteX5" fmla="*/ 1056625 w 1452669"/>
                <a:gd name="connsiteY5" fmla="*/ 507634 h 701422"/>
                <a:gd name="connsiteX6" fmla="*/ 1148627 w 1452669"/>
                <a:gd name="connsiteY6" fmla="*/ 507634 h 701422"/>
                <a:gd name="connsiteX7" fmla="*/ 594190 w 1452669"/>
                <a:gd name="connsiteY7" fmla="*/ 216344 h 701422"/>
                <a:gd name="connsiteX8" fmla="*/ 0 w 1452669"/>
                <a:gd name="connsiteY8" fmla="*/ 701422 h 701422"/>
                <a:gd name="connsiteX0" fmla="*/ 0 w 1452669"/>
                <a:gd name="connsiteY0" fmla="*/ 686184 h 686184"/>
                <a:gd name="connsiteX1" fmla="*/ 770462 w 1452669"/>
                <a:gd name="connsiteY1" fmla="*/ 53 h 686184"/>
                <a:gd name="connsiteX2" fmla="*/ 1358510 w 1452669"/>
                <a:gd name="connsiteY2" fmla="*/ 492397 h 686184"/>
                <a:gd name="connsiteX3" fmla="*/ 1452669 w 1452669"/>
                <a:gd name="connsiteY3" fmla="*/ 492396 h 686184"/>
                <a:gd name="connsiteX4" fmla="*/ 1287143 w 1452669"/>
                <a:gd name="connsiteY4" fmla="*/ 686184 h 686184"/>
                <a:gd name="connsiteX5" fmla="*/ 1056625 w 1452669"/>
                <a:gd name="connsiteY5" fmla="*/ 492396 h 686184"/>
                <a:gd name="connsiteX6" fmla="*/ 1148627 w 1452669"/>
                <a:gd name="connsiteY6" fmla="*/ 492396 h 686184"/>
                <a:gd name="connsiteX7" fmla="*/ 594190 w 1452669"/>
                <a:gd name="connsiteY7" fmla="*/ 201106 h 686184"/>
                <a:gd name="connsiteX8" fmla="*/ 0 w 1452669"/>
                <a:gd name="connsiteY8" fmla="*/ 686184 h 686184"/>
                <a:gd name="connsiteX0" fmla="*/ 0 w 1452669"/>
                <a:gd name="connsiteY0" fmla="*/ 686184 h 686184"/>
                <a:gd name="connsiteX1" fmla="*/ 747602 w 1452669"/>
                <a:gd name="connsiteY1" fmla="*/ 53 h 686184"/>
                <a:gd name="connsiteX2" fmla="*/ 1358510 w 1452669"/>
                <a:gd name="connsiteY2" fmla="*/ 492397 h 686184"/>
                <a:gd name="connsiteX3" fmla="*/ 1452669 w 1452669"/>
                <a:gd name="connsiteY3" fmla="*/ 492396 h 686184"/>
                <a:gd name="connsiteX4" fmla="*/ 1287143 w 1452669"/>
                <a:gd name="connsiteY4" fmla="*/ 686184 h 686184"/>
                <a:gd name="connsiteX5" fmla="*/ 1056625 w 1452669"/>
                <a:gd name="connsiteY5" fmla="*/ 492396 h 686184"/>
                <a:gd name="connsiteX6" fmla="*/ 1148627 w 1452669"/>
                <a:gd name="connsiteY6" fmla="*/ 492396 h 686184"/>
                <a:gd name="connsiteX7" fmla="*/ 594190 w 1452669"/>
                <a:gd name="connsiteY7" fmla="*/ 201106 h 686184"/>
                <a:gd name="connsiteX8" fmla="*/ 0 w 1452669"/>
                <a:gd name="connsiteY8" fmla="*/ 686184 h 686184"/>
                <a:gd name="connsiteX0" fmla="*/ 0 w 1452669"/>
                <a:gd name="connsiteY0" fmla="*/ 686172 h 686172"/>
                <a:gd name="connsiteX1" fmla="*/ 747602 w 1452669"/>
                <a:gd name="connsiteY1" fmla="*/ 41 h 686172"/>
                <a:gd name="connsiteX2" fmla="*/ 1358510 w 1452669"/>
                <a:gd name="connsiteY2" fmla="*/ 492385 h 686172"/>
                <a:gd name="connsiteX3" fmla="*/ 1452669 w 1452669"/>
                <a:gd name="connsiteY3" fmla="*/ 492384 h 686172"/>
                <a:gd name="connsiteX4" fmla="*/ 1287143 w 1452669"/>
                <a:gd name="connsiteY4" fmla="*/ 686172 h 686172"/>
                <a:gd name="connsiteX5" fmla="*/ 1056625 w 1452669"/>
                <a:gd name="connsiteY5" fmla="*/ 492384 h 686172"/>
                <a:gd name="connsiteX6" fmla="*/ 1148627 w 1452669"/>
                <a:gd name="connsiteY6" fmla="*/ 492384 h 686172"/>
                <a:gd name="connsiteX7" fmla="*/ 594190 w 1452669"/>
                <a:gd name="connsiteY7" fmla="*/ 201094 h 686172"/>
                <a:gd name="connsiteX8" fmla="*/ 0 w 1452669"/>
                <a:gd name="connsiteY8" fmla="*/ 686172 h 686172"/>
                <a:gd name="connsiteX0" fmla="*/ 0 w 1452669"/>
                <a:gd name="connsiteY0" fmla="*/ 686172 h 686172"/>
                <a:gd name="connsiteX1" fmla="*/ 747602 w 1452669"/>
                <a:gd name="connsiteY1" fmla="*/ 41 h 686172"/>
                <a:gd name="connsiteX2" fmla="*/ 1358510 w 1452669"/>
                <a:gd name="connsiteY2" fmla="*/ 492385 h 686172"/>
                <a:gd name="connsiteX3" fmla="*/ 1452669 w 1452669"/>
                <a:gd name="connsiteY3" fmla="*/ 492384 h 686172"/>
                <a:gd name="connsiteX4" fmla="*/ 1287143 w 1452669"/>
                <a:gd name="connsiteY4" fmla="*/ 686172 h 686172"/>
                <a:gd name="connsiteX5" fmla="*/ 1056625 w 1452669"/>
                <a:gd name="connsiteY5" fmla="*/ 492384 h 686172"/>
                <a:gd name="connsiteX6" fmla="*/ 1148627 w 1452669"/>
                <a:gd name="connsiteY6" fmla="*/ 492384 h 686172"/>
                <a:gd name="connsiteX7" fmla="*/ 754210 w 1452669"/>
                <a:gd name="connsiteY7" fmla="*/ 147754 h 686172"/>
                <a:gd name="connsiteX8" fmla="*/ 0 w 1452669"/>
                <a:gd name="connsiteY8" fmla="*/ 686172 h 686172"/>
                <a:gd name="connsiteX0" fmla="*/ 0 w 1452669"/>
                <a:gd name="connsiteY0" fmla="*/ 686172 h 686172"/>
                <a:gd name="connsiteX1" fmla="*/ 747602 w 1452669"/>
                <a:gd name="connsiteY1" fmla="*/ 41 h 686172"/>
                <a:gd name="connsiteX2" fmla="*/ 1358510 w 1452669"/>
                <a:gd name="connsiteY2" fmla="*/ 492385 h 686172"/>
                <a:gd name="connsiteX3" fmla="*/ 1452669 w 1452669"/>
                <a:gd name="connsiteY3" fmla="*/ 492384 h 686172"/>
                <a:gd name="connsiteX4" fmla="*/ 1287143 w 1452669"/>
                <a:gd name="connsiteY4" fmla="*/ 686172 h 686172"/>
                <a:gd name="connsiteX5" fmla="*/ 1056625 w 1452669"/>
                <a:gd name="connsiteY5" fmla="*/ 492384 h 686172"/>
                <a:gd name="connsiteX6" fmla="*/ 1148627 w 1452669"/>
                <a:gd name="connsiteY6" fmla="*/ 492384 h 686172"/>
                <a:gd name="connsiteX7" fmla="*/ 754210 w 1452669"/>
                <a:gd name="connsiteY7" fmla="*/ 147754 h 686172"/>
                <a:gd name="connsiteX8" fmla="*/ 0 w 1452669"/>
                <a:gd name="connsiteY8" fmla="*/ 686172 h 686172"/>
                <a:gd name="connsiteX0" fmla="*/ 0 w 1452669"/>
                <a:gd name="connsiteY0" fmla="*/ 686172 h 686172"/>
                <a:gd name="connsiteX1" fmla="*/ 747602 w 1452669"/>
                <a:gd name="connsiteY1" fmla="*/ 41 h 686172"/>
                <a:gd name="connsiteX2" fmla="*/ 1358510 w 1452669"/>
                <a:gd name="connsiteY2" fmla="*/ 492385 h 686172"/>
                <a:gd name="connsiteX3" fmla="*/ 1452669 w 1452669"/>
                <a:gd name="connsiteY3" fmla="*/ 492384 h 686172"/>
                <a:gd name="connsiteX4" fmla="*/ 1287143 w 1452669"/>
                <a:gd name="connsiteY4" fmla="*/ 686172 h 686172"/>
                <a:gd name="connsiteX5" fmla="*/ 1056625 w 1452669"/>
                <a:gd name="connsiteY5" fmla="*/ 492384 h 686172"/>
                <a:gd name="connsiteX6" fmla="*/ 1148627 w 1452669"/>
                <a:gd name="connsiteY6" fmla="*/ 492384 h 686172"/>
                <a:gd name="connsiteX7" fmla="*/ 571330 w 1452669"/>
                <a:gd name="connsiteY7" fmla="*/ 223954 h 686172"/>
                <a:gd name="connsiteX8" fmla="*/ 0 w 1452669"/>
                <a:gd name="connsiteY8" fmla="*/ 686172 h 686172"/>
                <a:gd name="connsiteX0" fmla="*/ 0 w 1452669"/>
                <a:gd name="connsiteY0" fmla="*/ 686172 h 686172"/>
                <a:gd name="connsiteX1" fmla="*/ 747602 w 1452669"/>
                <a:gd name="connsiteY1" fmla="*/ 41 h 686172"/>
                <a:gd name="connsiteX2" fmla="*/ 1358510 w 1452669"/>
                <a:gd name="connsiteY2" fmla="*/ 492385 h 686172"/>
                <a:gd name="connsiteX3" fmla="*/ 1452669 w 1452669"/>
                <a:gd name="connsiteY3" fmla="*/ 492384 h 686172"/>
                <a:gd name="connsiteX4" fmla="*/ 1287143 w 1452669"/>
                <a:gd name="connsiteY4" fmla="*/ 686172 h 686172"/>
                <a:gd name="connsiteX5" fmla="*/ 1056625 w 1452669"/>
                <a:gd name="connsiteY5" fmla="*/ 492384 h 686172"/>
                <a:gd name="connsiteX6" fmla="*/ 1148627 w 1452669"/>
                <a:gd name="connsiteY6" fmla="*/ 492384 h 686172"/>
                <a:gd name="connsiteX7" fmla="*/ 662770 w 1452669"/>
                <a:gd name="connsiteY7" fmla="*/ 140134 h 686172"/>
                <a:gd name="connsiteX8" fmla="*/ 0 w 1452669"/>
                <a:gd name="connsiteY8" fmla="*/ 686172 h 686172"/>
                <a:gd name="connsiteX0" fmla="*/ 0 w 1452669"/>
                <a:gd name="connsiteY0" fmla="*/ 686172 h 686172"/>
                <a:gd name="connsiteX1" fmla="*/ 747602 w 1452669"/>
                <a:gd name="connsiteY1" fmla="*/ 41 h 686172"/>
                <a:gd name="connsiteX2" fmla="*/ 1358510 w 1452669"/>
                <a:gd name="connsiteY2" fmla="*/ 492385 h 686172"/>
                <a:gd name="connsiteX3" fmla="*/ 1452669 w 1452669"/>
                <a:gd name="connsiteY3" fmla="*/ 492384 h 686172"/>
                <a:gd name="connsiteX4" fmla="*/ 1287143 w 1452669"/>
                <a:gd name="connsiteY4" fmla="*/ 686172 h 686172"/>
                <a:gd name="connsiteX5" fmla="*/ 1056625 w 1452669"/>
                <a:gd name="connsiteY5" fmla="*/ 492384 h 686172"/>
                <a:gd name="connsiteX6" fmla="*/ 1148627 w 1452669"/>
                <a:gd name="connsiteY6" fmla="*/ 492384 h 686172"/>
                <a:gd name="connsiteX7" fmla="*/ 662770 w 1452669"/>
                <a:gd name="connsiteY7" fmla="*/ 140134 h 686172"/>
                <a:gd name="connsiteX8" fmla="*/ 0 w 1452669"/>
                <a:gd name="connsiteY8" fmla="*/ 686172 h 686172"/>
                <a:gd name="connsiteX0" fmla="*/ 0 w 1452669"/>
                <a:gd name="connsiteY0" fmla="*/ 686172 h 686172"/>
                <a:gd name="connsiteX1" fmla="*/ 747602 w 1452669"/>
                <a:gd name="connsiteY1" fmla="*/ 41 h 686172"/>
                <a:gd name="connsiteX2" fmla="*/ 1358510 w 1452669"/>
                <a:gd name="connsiteY2" fmla="*/ 492385 h 686172"/>
                <a:gd name="connsiteX3" fmla="*/ 1452669 w 1452669"/>
                <a:gd name="connsiteY3" fmla="*/ 492384 h 686172"/>
                <a:gd name="connsiteX4" fmla="*/ 1287143 w 1452669"/>
                <a:gd name="connsiteY4" fmla="*/ 686172 h 686172"/>
                <a:gd name="connsiteX5" fmla="*/ 1056625 w 1452669"/>
                <a:gd name="connsiteY5" fmla="*/ 492384 h 686172"/>
                <a:gd name="connsiteX6" fmla="*/ 1148627 w 1452669"/>
                <a:gd name="connsiteY6" fmla="*/ 492384 h 686172"/>
                <a:gd name="connsiteX7" fmla="*/ 662770 w 1452669"/>
                <a:gd name="connsiteY7" fmla="*/ 140134 h 686172"/>
                <a:gd name="connsiteX8" fmla="*/ 0 w 1452669"/>
                <a:gd name="connsiteY8" fmla="*/ 686172 h 686172"/>
                <a:gd name="connsiteX0" fmla="*/ 0 w 1452669"/>
                <a:gd name="connsiteY0" fmla="*/ 686154 h 686154"/>
                <a:gd name="connsiteX1" fmla="*/ 747602 w 1452669"/>
                <a:gd name="connsiteY1" fmla="*/ 23 h 686154"/>
                <a:gd name="connsiteX2" fmla="*/ 1358510 w 1452669"/>
                <a:gd name="connsiteY2" fmla="*/ 492367 h 686154"/>
                <a:gd name="connsiteX3" fmla="*/ 1452669 w 1452669"/>
                <a:gd name="connsiteY3" fmla="*/ 492366 h 686154"/>
                <a:gd name="connsiteX4" fmla="*/ 1287143 w 1452669"/>
                <a:gd name="connsiteY4" fmla="*/ 686154 h 686154"/>
                <a:gd name="connsiteX5" fmla="*/ 1056625 w 1452669"/>
                <a:gd name="connsiteY5" fmla="*/ 492366 h 686154"/>
                <a:gd name="connsiteX6" fmla="*/ 1148627 w 1452669"/>
                <a:gd name="connsiteY6" fmla="*/ 492366 h 686154"/>
                <a:gd name="connsiteX7" fmla="*/ 662770 w 1452669"/>
                <a:gd name="connsiteY7" fmla="*/ 140116 h 686154"/>
                <a:gd name="connsiteX8" fmla="*/ 0 w 1452669"/>
                <a:gd name="connsiteY8" fmla="*/ 686154 h 686154"/>
                <a:gd name="connsiteX0" fmla="*/ 0 w 1452669"/>
                <a:gd name="connsiteY0" fmla="*/ 686154 h 686154"/>
                <a:gd name="connsiteX1" fmla="*/ 747602 w 1452669"/>
                <a:gd name="connsiteY1" fmla="*/ 23 h 686154"/>
                <a:gd name="connsiteX2" fmla="*/ 1358510 w 1452669"/>
                <a:gd name="connsiteY2" fmla="*/ 492367 h 686154"/>
                <a:gd name="connsiteX3" fmla="*/ 1452669 w 1452669"/>
                <a:gd name="connsiteY3" fmla="*/ 492366 h 686154"/>
                <a:gd name="connsiteX4" fmla="*/ 1287143 w 1452669"/>
                <a:gd name="connsiteY4" fmla="*/ 686154 h 686154"/>
                <a:gd name="connsiteX5" fmla="*/ 1056625 w 1452669"/>
                <a:gd name="connsiteY5" fmla="*/ 492366 h 686154"/>
                <a:gd name="connsiteX6" fmla="*/ 1148627 w 1452669"/>
                <a:gd name="connsiteY6" fmla="*/ 492366 h 686154"/>
                <a:gd name="connsiteX7" fmla="*/ 662770 w 1452669"/>
                <a:gd name="connsiteY7" fmla="*/ 140116 h 686154"/>
                <a:gd name="connsiteX8" fmla="*/ 0 w 1452669"/>
                <a:gd name="connsiteY8" fmla="*/ 686154 h 68615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94763 w 1452669"/>
                <a:gd name="connsiteY4" fmla="*/ 853794 h 853794"/>
                <a:gd name="connsiteX5" fmla="*/ 1056625 w 1452669"/>
                <a:gd name="connsiteY5" fmla="*/ 492366 h 853794"/>
                <a:gd name="connsiteX6" fmla="*/ 1148627 w 1452669"/>
                <a:gd name="connsiteY6" fmla="*/ 492366 h 853794"/>
                <a:gd name="connsiteX7" fmla="*/ 662770 w 1452669"/>
                <a:gd name="connsiteY7" fmla="*/ 14011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62770 w 1452669"/>
                <a:gd name="connsiteY7" fmla="*/ 14011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62770 w 1452669"/>
                <a:gd name="connsiteY7" fmla="*/ 14011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62770 w 1452669"/>
                <a:gd name="connsiteY7" fmla="*/ 14011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807550 w 1452669"/>
                <a:gd name="connsiteY7" fmla="*/ 14011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586570 w 1452669"/>
                <a:gd name="connsiteY7" fmla="*/ 13249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78010 w 1452669"/>
                <a:gd name="connsiteY7" fmla="*/ 8677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32290 w 1452669"/>
                <a:gd name="connsiteY7" fmla="*/ 8677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32290 w 1452669"/>
                <a:gd name="connsiteY7" fmla="*/ 8677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32290 w 1452669"/>
                <a:gd name="connsiteY7" fmla="*/ 8677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32290 w 1452669"/>
                <a:gd name="connsiteY7" fmla="*/ 86776 h 853794"/>
                <a:gd name="connsiteX8" fmla="*/ 0 w 1452669"/>
                <a:gd name="connsiteY8" fmla="*/ 686154 h 853794"/>
                <a:gd name="connsiteX0" fmla="*/ 0 w 1452669"/>
                <a:gd name="connsiteY0" fmla="*/ 902044 h 1069684"/>
                <a:gd name="connsiteX1" fmla="*/ 747602 w 1452669"/>
                <a:gd name="connsiteY1" fmla="*/ 13 h 1069684"/>
                <a:gd name="connsiteX2" fmla="*/ 1358510 w 1452669"/>
                <a:gd name="connsiteY2" fmla="*/ 708257 h 1069684"/>
                <a:gd name="connsiteX3" fmla="*/ 1452669 w 1452669"/>
                <a:gd name="connsiteY3" fmla="*/ 708256 h 1069684"/>
                <a:gd name="connsiteX4" fmla="*/ 1287143 w 1452669"/>
                <a:gd name="connsiteY4" fmla="*/ 1069684 h 1069684"/>
                <a:gd name="connsiteX5" fmla="*/ 1056625 w 1452669"/>
                <a:gd name="connsiteY5" fmla="*/ 708256 h 1069684"/>
                <a:gd name="connsiteX6" fmla="*/ 1148627 w 1452669"/>
                <a:gd name="connsiteY6" fmla="*/ 708256 h 1069684"/>
                <a:gd name="connsiteX7" fmla="*/ 632290 w 1452669"/>
                <a:gd name="connsiteY7" fmla="*/ 302666 h 1069684"/>
                <a:gd name="connsiteX8" fmla="*/ 0 w 1452669"/>
                <a:gd name="connsiteY8" fmla="*/ 902044 h 1069684"/>
                <a:gd name="connsiteX0" fmla="*/ 0 w 1452669"/>
                <a:gd name="connsiteY0" fmla="*/ 825848 h 993488"/>
                <a:gd name="connsiteX1" fmla="*/ 703152 w 1452669"/>
                <a:gd name="connsiteY1" fmla="*/ 17 h 993488"/>
                <a:gd name="connsiteX2" fmla="*/ 1358510 w 1452669"/>
                <a:gd name="connsiteY2" fmla="*/ 632061 h 993488"/>
                <a:gd name="connsiteX3" fmla="*/ 1452669 w 1452669"/>
                <a:gd name="connsiteY3" fmla="*/ 632060 h 993488"/>
                <a:gd name="connsiteX4" fmla="*/ 1287143 w 1452669"/>
                <a:gd name="connsiteY4" fmla="*/ 993488 h 993488"/>
                <a:gd name="connsiteX5" fmla="*/ 1056625 w 1452669"/>
                <a:gd name="connsiteY5" fmla="*/ 632060 h 993488"/>
                <a:gd name="connsiteX6" fmla="*/ 1148627 w 1452669"/>
                <a:gd name="connsiteY6" fmla="*/ 632060 h 993488"/>
                <a:gd name="connsiteX7" fmla="*/ 632290 w 1452669"/>
                <a:gd name="connsiteY7" fmla="*/ 226470 h 993488"/>
                <a:gd name="connsiteX8" fmla="*/ 0 w 1452669"/>
                <a:gd name="connsiteY8" fmla="*/ 825848 h 993488"/>
                <a:gd name="connsiteX0" fmla="*/ 0 w 1452669"/>
                <a:gd name="connsiteY0" fmla="*/ 825848 h 993488"/>
                <a:gd name="connsiteX1" fmla="*/ 703152 w 1452669"/>
                <a:gd name="connsiteY1" fmla="*/ 17 h 993488"/>
                <a:gd name="connsiteX2" fmla="*/ 1358510 w 1452669"/>
                <a:gd name="connsiteY2" fmla="*/ 632061 h 993488"/>
                <a:gd name="connsiteX3" fmla="*/ 1452669 w 1452669"/>
                <a:gd name="connsiteY3" fmla="*/ 632060 h 993488"/>
                <a:gd name="connsiteX4" fmla="*/ 1287143 w 1452669"/>
                <a:gd name="connsiteY4" fmla="*/ 993488 h 993488"/>
                <a:gd name="connsiteX5" fmla="*/ 1056625 w 1452669"/>
                <a:gd name="connsiteY5" fmla="*/ 632060 h 993488"/>
                <a:gd name="connsiteX6" fmla="*/ 1148627 w 1452669"/>
                <a:gd name="connsiteY6" fmla="*/ 632060 h 993488"/>
                <a:gd name="connsiteX7" fmla="*/ 632290 w 1452669"/>
                <a:gd name="connsiteY7" fmla="*/ 226470 h 993488"/>
                <a:gd name="connsiteX8" fmla="*/ 0 w 1452669"/>
                <a:gd name="connsiteY8" fmla="*/ 825848 h 993488"/>
                <a:gd name="connsiteX0" fmla="*/ 0 w 1452669"/>
                <a:gd name="connsiteY0" fmla="*/ 825848 h 993488"/>
                <a:gd name="connsiteX1" fmla="*/ 703152 w 1452669"/>
                <a:gd name="connsiteY1" fmla="*/ 17 h 993488"/>
                <a:gd name="connsiteX2" fmla="*/ 1358510 w 1452669"/>
                <a:gd name="connsiteY2" fmla="*/ 632061 h 993488"/>
                <a:gd name="connsiteX3" fmla="*/ 1452669 w 1452669"/>
                <a:gd name="connsiteY3" fmla="*/ 632060 h 993488"/>
                <a:gd name="connsiteX4" fmla="*/ 1287143 w 1452669"/>
                <a:gd name="connsiteY4" fmla="*/ 993488 h 993488"/>
                <a:gd name="connsiteX5" fmla="*/ 1056625 w 1452669"/>
                <a:gd name="connsiteY5" fmla="*/ 632060 h 993488"/>
                <a:gd name="connsiteX6" fmla="*/ 1148627 w 1452669"/>
                <a:gd name="connsiteY6" fmla="*/ 632060 h 993488"/>
                <a:gd name="connsiteX7" fmla="*/ 632290 w 1452669"/>
                <a:gd name="connsiteY7" fmla="*/ 226470 h 993488"/>
                <a:gd name="connsiteX8" fmla="*/ 0 w 1452669"/>
                <a:gd name="connsiteY8" fmla="*/ 825848 h 993488"/>
                <a:gd name="connsiteX0" fmla="*/ 0 w 1452669"/>
                <a:gd name="connsiteY0" fmla="*/ 825848 h 993488"/>
                <a:gd name="connsiteX1" fmla="*/ 703152 w 1452669"/>
                <a:gd name="connsiteY1" fmla="*/ 17 h 993488"/>
                <a:gd name="connsiteX2" fmla="*/ 1358510 w 1452669"/>
                <a:gd name="connsiteY2" fmla="*/ 632061 h 993488"/>
                <a:gd name="connsiteX3" fmla="*/ 1452669 w 1452669"/>
                <a:gd name="connsiteY3" fmla="*/ 632060 h 993488"/>
                <a:gd name="connsiteX4" fmla="*/ 1287143 w 1452669"/>
                <a:gd name="connsiteY4" fmla="*/ 993488 h 993488"/>
                <a:gd name="connsiteX5" fmla="*/ 1056625 w 1452669"/>
                <a:gd name="connsiteY5" fmla="*/ 632060 h 993488"/>
                <a:gd name="connsiteX6" fmla="*/ 1148627 w 1452669"/>
                <a:gd name="connsiteY6" fmla="*/ 632060 h 993488"/>
                <a:gd name="connsiteX7" fmla="*/ 632290 w 1452669"/>
                <a:gd name="connsiteY7" fmla="*/ 226470 h 993488"/>
                <a:gd name="connsiteX8" fmla="*/ 0 w 1452669"/>
                <a:gd name="connsiteY8" fmla="*/ 825848 h 993488"/>
                <a:gd name="connsiteX0" fmla="*/ 0 w 1452669"/>
                <a:gd name="connsiteY0" fmla="*/ 825848 h 993488"/>
                <a:gd name="connsiteX1" fmla="*/ 703152 w 1452669"/>
                <a:gd name="connsiteY1" fmla="*/ 17 h 993488"/>
                <a:gd name="connsiteX2" fmla="*/ 1358510 w 1452669"/>
                <a:gd name="connsiteY2" fmla="*/ 632061 h 993488"/>
                <a:gd name="connsiteX3" fmla="*/ 1452669 w 1452669"/>
                <a:gd name="connsiteY3" fmla="*/ 632060 h 993488"/>
                <a:gd name="connsiteX4" fmla="*/ 1287143 w 1452669"/>
                <a:gd name="connsiteY4" fmla="*/ 993488 h 993488"/>
                <a:gd name="connsiteX5" fmla="*/ 1056625 w 1452669"/>
                <a:gd name="connsiteY5" fmla="*/ 632060 h 993488"/>
                <a:gd name="connsiteX6" fmla="*/ 1148627 w 1452669"/>
                <a:gd name="connsiteY6" fmla="*/ 632060 h 993488"/>
                <a:gd name="connsiteX7" fmla="*/ 632290 w 1452669"/>
                <a:gd name="connsiteY7" fmla="*/ 226470 h 993488"/>
                <a:gd name="connsiteX8" fmla="*/ 0 w 1452669"/>
                <a:gd name="connsiteY8" fmla="*/ 825848 h 993488"/>
                <a:gd name="connsiteX0" fmla="*/ 0 w 1522519"/>
                <a:gd name="connsiteY0" fmla="*/ 825848 h 993488"/>
                <a:gd name="connsiteX1" fmla="*/ 703152 w 1522519"/>
                <a:gd name="connsiteY1" fmla="*/ 17 h 993488"/>
                <a:gd name="connsiteX2" fmla="*/ 1358510 w 1522519"/>
                <a:gd name="connsiteY2" fmla="*/ 632061 h 993488"/>
                <a:gd name="connsiteX3" fmla="*/ 1522519 w 1522519"/>
                <a:gd name="connsiteY3" fmla="*/ 505060 h 993488"/>
                <a:gd name="connsiteX4" fmla="*/ 1287143 w 1522519"/>
                <a:gd name="connsiteY4" fmla="*/ 993488 h 993488"/>
                <a:gd name="connsiteX5" fmla="*/ 1056625 w 1522519"/>
                <a:gd name="connsiteY5" fmla="*/ 632060 h 993488"/>
                <a:gd name="connsiteX6" fmla="*/ 1148627 w 1522519"/>
                <a:gd name="connsiteY6" fmla="*/ 632060 h 993488"/>
                <a:gd name="connsiteX7" fmla="*/ 632290 w 1522519"/>
                <a:gd name="connsiteY7" fmla="*/ 226470 h 993488"/>
                <a:gd name="connsiteX8" fmla="*/ 0 w 1522519"/>
                <a:gd name="connsiteY8" fmla="*/ 825848 h 993488"/>
                <a:gd name="connsiteX0" fmla="*/ 0 w 1522519"/>
                <a:gd name="connsiteY0" fmla="*/ 825848 h 993488"/>
                <a:gd name="connsiteX1" fmla="*/ 703152 w 1522519"/>
                <a:gd name="connsiteY1" fmla="*/ 17 h 993488"/>
                <a:gd name="connsiteX2" fmla="*/ 1358510 w 1522519"/>
                <a:gd name="connsiteY2" fmla="*/ 632061 h 993488"/>
                <a:gd name="connsiteX3" fmla="*/ 1522519 w 1522519"/>
                <a:gd name="connsiteY3" fmla="*/ 505060 h 993488"/>
                <a:gd name="connsiteX4" fmla="*/ 1287143 w 1522519"/>
                <a:gd name="connsiteY4" fmla="*/ 993488 h 993488"/>
                <a:gd name="connsiteX5" fmla="*/ 923275 w 1522519"/>
                <a:gd name="connsiteY5" fmla="*/ 740010 h 993488"/>
                <a:gd name="connsiteX6" fmla="*/ 1148627 w 1522519"/>
                <a:gd name="connsiteY6" fmla="*/ 632060 h 993488"/>
                <a:gd name="connsiteX7" fmla="*/ 632290 w 1522519"/>
                <a:gd name="connsiteY7" fmla="*/ 226470 h 993488"/>
                <a:gd name="connsiteX8" fmla="*/ 0 w 1522519"/>
                <a:gd name="connsiteY8" fmla="*/ 825848 h 993488"/>
                <a:gd name="connsiteX0" fmla="*/ 0 w 1522519"/>
                <a:gd name="connsiteY0" fmla="*/ 825848 h 993488"/>
                <a:gd name="connsiteX1" fmla="*/ 703152 w 1522519"/>
                <a:gd name="connsiteY1" fmla="*/ 17 h 993488"/>
                <a:gd name="connsiteX2" fmla="*/ 1358510 w 1522519"/>
                <a:gd name="connsiteY2" fmla="*/ 632061 h 993488"/>
                <a:gd name="connsiteX3" fmla="*/ 1522519 w 1522519"/>
                <a:gd name="connsiteY3" fmla="*/ 505060 h 993488"/>
                <a:gd name="connsiteX4" fmla="*/ 1287143 w 1522519"/>
                <a:gd name="connsiteY4" fmla="*/ 993488 h 993488"/>
                <a:gd name="connsiteX5" fmla="*/ 929625 w 1522519"/>
                <a:gd name="connsiteY5" fmla="*/ 727310 h 993488"/>
                <a:gd name="connsiteX6" fmla="*/ 1148627 w 1522519"/>
                <a:gd name="connsiteY6" fmla="*/ 632060 h 993488"/>
                <a:gd name="connsiteX7" fmla="*/ 632290 w 1522519"/>
                <a:gd name="connsiteY7" fmla="*/ 226470 h 993488"/>
                <a:gd name="connsiteX8" fmla="*/ 0 w 1522519"/>
                <a:gd name="connsiteY8" fmla="*/ 825848 h 993488"/>
                <a:gd name="connsiteX0" fmla="*/ 0 w 1522519"/>
                <a:gd name="connsiteY0" fmla="*/ 825848 h 923638"/>
                <a:gd name="connsiteX1" fmla="*/ 703152 w 1522519"/>
                <a:gd name="connsiteY1" fmla="*/ 17 h 923638"/>
                <a:gd name="connsiteX2" fmla="*/ 1358510 w 1522519"/>
                <a:gd name="connsiteY2" fmla="*/ 632061 h 923638"/>
                <a:gd name="connsiteX3" fmla="*/ 1522519 w 1522519"/>
                <a:gd name="connsiteY3" fmla="*/ 505060 h 923638"/>
                <a:gd name="connsiteX4" fmla="*/ 1458593 w 1522519"/>
                <a:gd name="connsiteY4" fmla="*/ 923638 h 923638"/>
                <a:gd name="connsiteX5" fmla="*/ 929625 w 1522519"/>
                <a:gd name="connsiteY5" fmla="*/ 727310 h 923638"/>
                <a:gd name="connsiteX6" fmla="*/ 1148627 w 1522519"/>
                <a:gd name="connsiteY6" fmla="*/ 632060 h 923638"/>
                <a:gd name="connsiteX7" fmla="*/ 632290 w 1522519"/>
                <a:gd name="connsiteY7" fmla="*/ 226470 h 923638"/>
                <a:gd name="connsiteX8" fmla="*/ 0 w 1522519"/>
                <a:gd name="connsiteY8" fmla="*/ 825848 h 923638"/>
                <a:gd name="connsiteX0" fmla="*/ 0 w 1522519"/>
                <a:gd name="connsiteY0" fmla="*/ 825848 h 936338"/>
                <a:gd name="connsiteX1" fmla="*/ 703152 w 1522519"/>
                <a:gd name="connsiteY1" fmla="*/ 17 h 936338"/>
                <a:gd name="connsiteX2" fmla="*/ 1358510 w 1522519"/>
                <a:gd name="connsiteY2" fmla="*/ 632061 h 936338"/>
                <a:gd name="connsiteX3" fmla="*/ 1522519 w 1522519"/>
                <a:gd name="connsiteY3" fmla="*/ 505060 h 936338"/>
                <a:gd name="connsiteX4" fmla="*/ 1426843 w 1522519"/>
                <a:gd name="connsiteY4" fmla="*/ 936338 h 936338"/>
                <a:gd name="connsiteX5" fmla="*/ 929625 w 1522519"/>
                <a:gd name="connsiteY5" fmla="*/ 727310 h 936338"/>
                <a:gd name="connsiteX6" fmla="*/ 1148627 w 1522519"/>
                <a:gd name="connsiteY6" fmla="*/ 632060 h 936338"/>
                <a:gd name="connsiteX7" fmla="*/ 632290 w 1522519"/>
                <a:gd name="connsiteY7" fmla="*/ 226470 h 936338"/>
                <a:gd name="connsiteX8" fmla="*/ 0 w 1522519"/>
                <a:gd name="connsiteY8" fmla="*/ 825848 h 936338"/>
                <a:gd name="connsiteX0" fmla="*/ 0 w 1522519"/>
                <a:gd name="connsiteY0" fmla="*/ 825848 h 936338"/>
                <a:gd name="connsiteX1" fmla="*/ 703152 w 1522519"/>
                <a:gd name="connsiteY1" fmla="*/ 17 h 936338"/>
                <a:gd name="connsiteX2" fmla="*/ 1358510 w 1522519"/>
                <a:gd name="connsiteY2" fmla="*/ 632061 h 936338"/>
                <a:gd name="connsiteX3" fmla="*/ 1522519 w 1522519"/>
                <a:gd name="connsiteY3" fmla="*/ 505060 h 936338"/>
                <a:gd name="connsiteX4" fmla="*/ 1426843 w 1522519"/>
                <a:gd name="connsiteY4" fmla="*/ 936338 h 936338"/>
                <a:gd name="connsiteX5" fmla="*/ 929625 w 1522519"/>
                <a:gd name="connsiteY5" fmla="*/ 727310 h 936338"/>
                <a:gd name="connsiteX6" fmla="*/ 1148627 w 1522519"/>
                <a:gd name="connsiteY6" fmla="*/ 676510 h 936338"/>
                <a:gd name="connsiteX7" fmla="*/ 632290 w 1522519"/>
                <a:gd name="connsiteY7" fmla="*/ 226470 h 936338"/>
                <a:gd name="connsiteX8" fmla="*/ 0 w 1522519"/>
                <a:gd name="connsiteY8" fmla="*/ 825848 h 936338"/>
                <a:gd name="connsiteX0" fmla="*/ 0 w 1522519"/>
                <a:gd name="connsiteY0" fmla="*/ 825848 h 936338"/>
                <a:gd name="connsiteX1" fmla="*/ 703152 w 1522519"/>
                <a:gd name="connsiteY1" fmla="*/ 17 h 936338"/>
                <a:gd name="connsiteX2" fmla="*/ 1358510 w 1522519"/>
                <a:gd name="connsiteY2" fmla="*/ 632061 h 936338"/>
                <a:gd name="connsiteX3" fmla="*/ 1522519 w 1522519"/>
                <a:gd name="connsiteY3" fmla="*/ 505060 h 936338"/>
                <a:gd name="connsiteX4" fmla="*/ 1426843 w 1522519"/>
                <a:gd name="connsiteY4" fmla="*/ 936338 h 936338"/>
                <a:gd name="connsiteX5" fmla="*/ 929625 w 1522519"/>
                <a:gd name="connsiteY5" fmla="*/ 727310 h 936338"/>
                <a:gd name="connsiteX6" fmla="*/ 1154977 w 1522519"/>
                <a:gd name="connsiteY6" fmla="*/ 670160 h 936338"/>
                <a:gd name="connsiteX7" fmla="*/ 632290 w 1522519"/>
                <a:gd name="connsiteY7" fmla="*/ 226470 h 936338"/>
                <a:gd name="connsiteX8" fmla="*/ 0 w 1522519"/>
                <a:gd name="connsiteY8" fmla="*/ 825848 h 936338"/>
                <a:gd name="connsiteX0" fmla="*/ 0 w 1522519"/>
                <a:gd name="connsiteY0" fmla="*/ 825848 h 936338"/>
                <a:gd name="connsiteX1" fmla="*/ 703152 w 1522519"/>
                <a:gd name="connsiteY1" fmla="*/ 17 h 936338"/>
                <a:gd name="connsiteX2" fmla="*/ 1358510 w 1522519"/>
                <a:gd name="connsiteY2" fmla="*/ 632061 h 936338"/>
                <a:gd name="connsiteX3" fmla="*/ 1522519 w 1522519"/>
                <a:gd name="connsiteY3" fmla="*/ 505060 h 936338"/>
                <a:gd name="connsiteX4" fmla="*/ 1426843 w 1522519"/>
                <a:gd name="connsiteY4" fmla="*/ 936338 h 936338"/>
                <a:gd name="connsiteX5" fmla="*/ 916925 w 1522519"/>
                <a:gd name="connsiteY5" fmla="*/ 816210 h 936338"/>
                <a:gd name="connsiteX6" fmla="*/ 1154977 w 1522519"/>
                <a:gd name="connsiteY6" fmla="*/ 670160 h 936338"/>
                <a:gd name="connsiteX7" fmla="*/ 632290 w 1522519"/>
                <a:gd name="connsiteY7" fmla="*/ 226470 h 936338"/>
                <a:gd name="connsiteX8" fmla="*/ 0 w 1522519"/>
                <a:gd name="connsiteY8" fmla="*/ 825848 h 936338"/>
                <a:gd name="connsiteX0" fmla="*/ 0 w 1522519"/>
                <a:gd name="connsiteY0" fmla="*/ 825848 h 936338"/>
                <a:gd name="connsiteX1" fmla="*/ 703152 w 1522519"/>
                <a:gd name="connsiteY1" fmla="*/ 17 h 936338"/>
                <a:gd name="connsiteX2" fmla="*/ 1358510 w 1522519"/>
                <a:gd name="connsiteY2" fmla="*/ 632061 h 936338"/>
                <a:gd name="connsiteX3" fmla="*/ 1522519 w 1522519"/>
                <a:gd name="connsiteY3" fmla="*/ 505060 h 936338"/>
                <a:gd name="connsiteX4" fmla="*/ 1426843 w 1522519"/>
                <a:gd name="connsiteY4" fmla="*/ 936338 h 936338"/>
                <a:gd name="connsiteX5" fmla="*/ 916925 w 1522519"/>
                <a:gd name="connsiteY5" fmla="*/ 778110 h 936338"/>
                <a:gd name="connsiteX6" fmla="*/ 1154977 w 1522519"/>
                <a:gd name="connsiteY6" fmla="*/ 670160 h 936338"/>
                <a:gd name="connsiteX7" fmla="*/ 632290 w 1522519"/>
                <a:gd name="connsiteY7" fmla="*/ 226470 h 936338"/>
                <a:gd name="connsiteX8" fmla="*/ 0 w 1522519"/>
                <a:gd name="connsiteY8" fmla="*/ 825848 h 936338"/>
                <a:gd name="connsiteX0" fmla="*/ 0 w 1566969"/>
                <a:gd name="connsiteY0" fmla="*/ 825848 h 936338"/>
                <a:gd name="connsiteX1" fmla="*/ 703152 w 1566969"/>
                <a:gd name="connsiteY1" fmla="*/ 17 h 936338"/>
                <a:gd name="connsiteX2" fmla="*/ 1358510 w 1566969"/>
                <a:gd name="connsiteY2" fmla="*/ 632061 h 936338"/>
                <a:gd name="connsiteX3" fmla="*/ 1566969 w 1566969"/>
                <a:gd name="connsiteY3" fmla="*/ 524110 h 936338"/>
                <a:gd name="connsiteX4" fmla="*/ 1426843 w 1566969"/>
                <a:gd name="connsiteY4" fmla="*/ 936338 h 936338"/>
                <a:gd name="connsiteX5" fmla="*/ 916925 w 1566969"/>
                <a:gd name="connsiteY5" fmla="*/ 778110 h 936338"/>
                <a:gd name="connsiteX6" fmla="*/ 1154977 w 1566969"/>
                <a:gd name="connsiteY6" fmla="*/ 670160 h 936338"/>
                <a:gd name="connsiteX7" fmla="*/ 632290 w 1566969"/>
                <a:gd name="connsiteY7" fmla="*/ 226470 h 936338"/>
                <a:gd name="connsiteX8" fmla="*/ 0 w 1566969"/>
                <a:gd name="connsiteY8" fmla="*/ 825848 h 936338"/>
                <a:gd name="connsiteX0" fmla="*/ 0 w 1566969"/>
                <a:gd name="connsiteY0" fmla="*/ 828689 h 939179"/>
                <a:gd name="connsiteX1" fmla="*/ 703152 w 1566969"/>
                <a:gd name="connsiteY1" fmla="*/ 2858 h 939179"/>
                <a:gd name="connsiteX2" fmla="*/ 1345810 w 1566969"/>
                <a:gd name="connsiteY2" fmla="*/ 584102 h 939179"/>
                <a:gd name="connsiteX3" fmla="*/ 1566969 w 1566969"/>
                <a:gd name="connsiteY3" fmla="*/ 526951 h 939179"/>
                <a:gd name="connsiteX4" fmla="*/ 1426843 w 1566969"/>
                <a:gd name="connsiteY4" fmla="*/ 939179 h 939179"/>
                <a:gd name="connsiteX5" fmla="*/ 916925 w 1566969"/>
                <a:gd name="connsiteY5" fmla="*/ 780951 h 939179"/>
                <a:gd name="connsiteX6" fmla="*/ 1154977 w 1566969"/>
                <a:gd name="connsiteY6" fmla="*/ 673001 h 939179"/>
                <a:gd name="connsiteX7" fmla="*/ 632290 w 1566969"/>
                <a:gd name="connsiteY7" fmla="*/ 229311 h 939179"/>
                <a:gd name="connsiteX8" fmla="*/ 0 w 1566969"/>
                <a:gd name="connsiteY8" fmla="*/ 828689 h 939179"/>
                <a:gd name="connsiteX0" fmla="*/ 0 w 1566969"/>
                <a:gd name="connsiteY0" fmla="*/ 829732 h 940222"/>
                <a:gd name="connsiteX1" fmla="*/ 703152 w 1566969"/>
                <a:gd name="connsiteY1" fmla="*/ 3901 h 940222"/>
                <a:gd name="connsiteX2" fmla="*/ 1345810 w 1566969"/>
                <a:gd name="connsiteY2" fmla="*/ 585145 h 940222"/>
                <a:gd name="connsiteX3" fmla="*/ 1566969 w 1566969"/>
                <a:gd name="connsiteY3" fmla="*/ 527994 h 940222"/>
                <a:gd name="connsiteX4" fmla="*/ 1426843 w 1566969"/>
                <a:gd name="connsiteY4" fmla="*/ 940222 h 940222"/>
                <a:gd name="connsiteX5" fmla="*/ 916925 w 1566969"/>
                <a:gd name="connsiteY5" fmla="*/ 781994 h 940222"/>
                <a:gd name="connsiteX6" fmla="*/ 1154977 w 1566969"/>
                <a:gd name="connsiteY6" fmla="*/ 674044 h 940222"/>
                <a:gd name="connsiteX7" fmla="*/ 632290 w 1566969"/>
                <a:gd name="connsiteY7" fmla="*/ 230354 h 940222"/>
                <a:gd name="connsiteX8" fmla="*/ 0 w 1566969"/>
                <a:gd name="connsiteY8" fmla="*/ 829732 h 940222"/>
                <a:gd name="connsiteX0" fmla="*/ 0 w 1566969"/>
                <a:gd name="connsiteY0" fmla="*/ 829523 h 940013"/>
                <a:gd name="connsiteX1" fmla="*/ 703152 w 1566969"/>
                <a:gd name="connsiteY1" fmla="*/ 3692 h 940013"/>
                <a:gd name="connsiteX2" fmla="*/ 1345810 w 1566969"/>
                <a:gd name="connsiteY2" fmla="*/ 584936 h 940013"/>
                <a:gd name="connsiteX3" fmla="*/ 1566969 w 1566969"/>
                <a:gd name="connsiteY3" fmla="*/ 527785 h 940013"/>
                <a:gd name="connsiteX4" fmla="*/ 1426843 w 1566969"/>
                <a:gd name="connsiteY4" fmla="*/ 940013 h 940013"/>
                <a:gd name="connsiteX5" fmla="*/ 916925 w 1566969"/>
                <a:gd name="connsiteY5" fmla="*/ 781785 h 940013"/>
                <a:gd name="connsiteX6" fmla="*/ 1154977 w 1566969"/>
                <a:gd name="connsiteY6" fmla="*/ 673835 h 940013"/>
                <a:gd name="connsiteX7" fmla="*/ 632290 w 1566969"/>
                <a:gd name="connsiteY7" fmla="*/ 230145 h 940013"/>
                <a:gd name="connsiteX8" fmla="*/ 0 w 1566969"/>
                <a:gd name="connsiteY8" fmla="*/ 829523 h 940013"/>
                <a:gd name="connsiteX0" fmla="*/ 0 w 1566969"/>
                <a:gd name="connsiteY0" fmla="*/ 829523 h 940013"/>
                <a:gd name="connsiteX1" fmla="*/ 703152 w 1566969"/>
                <a:gd name="connsiteY1" fmla="*/ 3692 h 940013"/>
                <a:gd name="connsiteX2" fmla="*/ 1345810 w 1566969"/>
                <a:gd name="connsiteY2" fmla="*/ 584936 h 940013"/>
                <a:gd name="connsiteX3" fmla="*/ 1566969 w 1566969"/>
                <a:gd name="connsiteY3" fmla="*/ 527785 h 940013"/>
                <a:gd name="connsiteX4" fmla="*/ 1426843 w 1566969"/>
                <a:gd name="connsiteY4" fmla="*/ 940013 h 940013"/>
                <a:gd name="connsiteX5" fmla="*/ 916925 w 1566969"/>
                <a:gd name="connsiteY5" fmla="*/ 781785 h 940013"/>
                <a:gd name="connsiteX6" fmla="*/ 1154977 w 1566969"/>
                <a:gd name="connsiteY6" fmla="*/ 673835 h 940013"/>
                <a:gd name="connsiteX7" fmla="*/ 632290 w 1566969"/>
                <a:gd name="connsiteY7" fmla="*/ 230145 h 940013"/>
                <a:gd name="connsiteX8" fmla="*/ 0 w 1566969"/>
                <a:gd name="connsiteY8" fmla="*/ 829523 h 940013"/>
                <a:gd name="connsiteX0" fmla="*/ 0 w 1566969"/>
                <a:gd name="connsiteY0" fmla="*/ 829523 h 940013"/>
                <a:gd name="connsiteX1" fmla="*/ 703152 w 1566969"/>
                <a:gd name="connsiteY1" fmla="*/ 3692 h 940013"/>
                <a:gd name="connsiteX2" fmla="*/ 1345810 w 1566969"/>
                <a:gd name="connsiteY2" fmla="*/ 584936 h 940013"/>
                <a:gd name="connsiteX3" fmla="*/ 1566969 w 1566969"/>
                <a:gd name="connsiteY3" fmla="*/ 527785 h 940013"/>
                <a:gd name="connsiteX4" fmla="*/ 1426843 w 1566969"/>
                <a:gd name="connsiteY4" fmla="*/ 940013 h 940013"/>
                <a:gd name="connsiteX5" fmla="*/ 916925 w 1566969"/>
                <a:gd name="connsiteY5" fmla="*/ 781785 h 940013"/>
                <a:gd name="connsiteX6" fmla="*/ 1154977 w 1566969"/>
                <a:gd name="connsiteY6" fmla="*/ 673835 h 940013"/>
                <a:gd name="connsiteX7" fmla="*/ 632290 w 1566969"/>
                <a:gd name="connsiteY7" fmla="*/ 230145 h 940013"/>
                <a:gd name="connsiteX8" fmla="*/ 0 w 1566969"/>
                <a:gd name="connsiteY8" fmla="*/ 829523 h 940013"/>
                <a:gd name="connsiteX0" fmla="*/ 0 w 1566969"/>
                <a:gd name="connsiteY0" fmla="*/ 826738 h 937228"/>
                <a:gd name="connsiteX1" fmla="*/ 703152 w 1566969"/>
                <a:gd name="connsiteY1" fmla="*/ 907 h 937228"/>
                <a:gd name="connsiteX2" fmla="*/ 1345810 w 1566969"/>
                <a:gd name="connsiteY2" fmla="*/ 582151 h 937228"/>
                <a:gd name="connsiteX3" fmla="*/ 1566969 w 1566969"/>
                <a:gd name="connsiteY3" fmla="*/ 525000 h 937228"/>
                <a:gd name="connsiteX4" fmla="*/ 1426843 w 1566969"/>
                <a:gd name="connsiteY4" fmla="*/ 937228 h 937228"/>
                <a:gd name="connsiteX5" fmla="*/ 916925 w 1566969"/>
                <a:gd name="connsiteY5" fmla="*/ 779000 h 937228"/>
                <a:gd name="connsiteX6" fmla="*/ 1154977 w 1566969"/>
                <a:gd name="connsiteY6" fmla="*/ 671050 h 937228"/>
                <a:gd name="connsiteX7" fmla="*/ 632290 w 1566969"/>
                <a:gd name="connsiteY7" fmla="*/ 227360 h 937228"/>
                <a:gd name="connsiteX8" fmla="*/ 0 w 1566969"/>
                <a:gd name="connsiteY8" fmla="*/ 826738 h 937228"/>
                <a:gd name="connsiteX0" fmla="*/ 0 w 1566969"/>
                <a:gd name="connsiteY0" fmla="*/ 825857 h 936347"/>
                <a:gd name="connsiteX1" fmla="*/ 703152 w 1566969"/>
                <a:gd name="connsiteY1" fmla="*/ 26 h 936347"/>
                <a:gd name="connsiteX2" fmla="*/ 1345810 w 1566969"/>
                <a:gd name="connsiteY2" fmla="*/ 581270 h 936347"/>
                <a:gd name="connsiteX3" fmla="*/ 1566969 w 1566969"/>
                <a:gd name="connsiteY3" fmla="*/ 524119 h 936347"/>
                <a:gd name="connsiteX4" fmla="*/ 1426843 w 1566969"/>
                <a:gd name="connsiteY4" fmla="*/ 936347 h 936347"/>
                <a:gd name="connsiteX5" fmla="*/ 916925 w 1566969"/>
                <a:gd name="connsiteY5" fmla="*/ 778119 h 936347"/>
                <a:gd name="connsiteX6" fmla="*/ 1154977 w 1566969"/>
                <a:gd name="connsiteY6" fmla="*/ 670169 h 936347"/>
                <a:gd name="connsiteX7" fmla="*/ 632290 w 1566969"/>
                <a:gd name="connsiteY7" fmla="*/ 226479 h 936347"/>
                <a:gd name="connsiteX8" fmla="*/ 0 w 1566969"/>
                <a:gd name="connsiteY8" fmla="*/ 825857 h 936347"/>
                <a:gd name="connsiteX0" fmla="*/ 0 w 1566969"/>
                <a:gd name="connsiteY0" fmla="*/ 825851 h 936341"/>
                <a:gd name="connsiteX1" fmla="*/ 703152 w 1566969"/>
                <a:gd name="connsiteY1" fmla="*/ 20 h 936341"/>
                <a:gd name="connsiteX2" fmla="*/ 1345810 w 1566969"/>
                <a:gd name="connsiteY2" fmla="*/ 581264 h 936341"/>
                <a:gd name="connsiteX3" fmla="*/ 1566969 w 1566969"/>
                <a:gd name="connsiteY3" fmla="*/ 524113 h 936341"/>
                <a:gd name="connsiteX4" fmla="*/ 1426843 w 1566969"/>
                <a:gd name="connsiteY4" fmla="*/ 936341 h 936341"/>
                <a:gd name="connsiteX5" fmla="*/ 916925 w 1566969"/>
                <a:gd name="connsiteY5" fmla="*/ 778113 h 936341"/>
                <a:gd name="connsiteX6" fmla="*/ 1154977 w 1566969"/>
                <a:gd name="connsiteY6" fmla="*/ 670163 h 936341"/>
                <a:gd name="connsiteX7" fmla="*/ 632290 w 1566969"/>
                <a:gd name="connsiteY7" fmla="*/ 226473 h 936341"/>
                <a:gd name="connsiteX8" fmla="*/ 0 w 1566969"/>
                <a:gd name="connsiteY8" fmla="*/ 825851 h 936341"/>
                <a:gd name="connsiteX0" fmla="*/ 0 w 1566969"/>
                <a:gd name="connsiteY0" fmla="*/ 829766 h 940256"/>
                <a:gd name="connsiteX1" fmla="*/ 703152 w 1566969"/>
                <a:gd name="connsiteY1" fmla="*/ 3935 h 940256"/>
                <a:gd name="connsiteX2" fmla="*/ 1415660 w 1566969"/>
                <a:gd name="connsiteY2" fmla="*/ 578829 h 940256"/>
                <a:gd name="connsiteX3" fmla="*/ 1566969 w 1566969"/>
                <a:gd name="connsiteY3" fmla="*/ 528028 h 940256"/>
                <a:gd name="connsiteX4" fmla="*/ 1426843 w 1566969"/>
                <a:gd name="connsiteY4" fmla="*/ 940256 h 940256"/>
                <a:gd name="connsiteX5" fmla="*/ 916925 w 1566969"/>
                <a:gd name="connsiteY5" fmla="*/ 782028 h 940256"/>
                <a:gd name="connsiteX6" fmla="*/ 1154977 w 1566969"/>
                <a:gd name="connsiteY6" fmla="*/ 674078 h 940256"/>
                <a:gd name="connsiteX7" fmla="*/ 632290 w 1566969"/>
                <a:gd name="connsiteY7" fmla="*/ 230388 h 940256"/>
                <a:gd name="connsiteX8" fmla="*/ 0 w 1566969"/>
                <a:gd name="connsiteY8" fmla="*/ 829766 h 940256"/>
                <a:gd name="connsiteX0" fmla="*/ 0 w 1566969"/>
                <a:gd name="connsiteY0" fmla="*/ 829766 h 940256"/>
                <a:gd name="connsiteX1" fmla="*/ 703152 w 1566969"/>
                <a:gd name="connsiteY1" fmla="*/ 3935 h 940256"/>
                <a:gd name="connsiteX2" fmla="*/ 1415660 w 1566969"/>
                <a:gd name="connsiteY2" fmla="*/ 578829 h 940256"/>
                <a:gd name="connsiteX3" fmla="*/ 1566969 w 1566969"/>
                <a:gd name="connsiteY3" fmla="*/ 528028 h 940256"/>
                <a:gd name="connsiteX4" fmla="*/ 1426843 w 1566969"/>
                <a:gd name="connsiteY4" fmla="*/ 940256 h 940256"/>
                <a:gd name="connsiteX5" fmla="*/ 916925 w 1566969"/>
                <a:gd name="connsiteY5" fmla="*/ 782028 h 940256"/>
                <a:gd name="connsiteX6" fmla="*/ 1154977 w 1566969"/>
                <a:gd name="connsiteY6" fmla="*/ 674078 h 940256"/>
                <a:gd name="connsiteX7" fmla="*/ 632290 w 1566969"/>
                <a:gd name="connsiteY7" fmla="*/ 230388 h 940256"/>
                <a:gd name="connsiteX8" fmla="*/ 0 w 1566969"/>
                <a:gd name="connsiteY8" fmla="*/ 829766 h 940256"/>
                <a:gd name="connsiteX0" fmla="*/ 0 w 1566969"/>
                <a:gd name="connsiteY0" fmla="*/ 830965 h 941455"/>
                <a:gd name="connsiteX1" fmla="*/ 703152 w 1566969"/>
                <a:gd name="connsiteY1" fmla="*/ 5134 h 941455"/>
                <a:gd name="connsiteX2" fmla="*/ 1415660 w 1566969"/>
                <a:gd name="connsiteY2" fmla="*/ 580028 h 941455"/>
                <a:gd name="connsiteX3" fmla="*/ 1566969 w 1566969"/>
                <a:gd name="connsiteY3" fmla="*/ 529227 h 941455"/>
                <a:gd name="connsiteX4" fmla="*/ 1426843 w 1566969"/>
                <a:gd name="connsiteY4" fmla="*/ 941455 h 941455"/>
                <a:gd name="connsiteX5" fmla="*/ 916925 w 1566969"/>
                <a:gd name="connsiteY5" fmla="*/ 783227 h 941455"/>
                <a:gd name="connsiteX6" fmla="*/ 1154977 w 1566969"/>
                <a:gd name="connsiteY6" fmla="*/ 675277 h 941455"/>
                <a:gd name="connsiteX7" fmla="*/ 632290 w 1566969"/>
                <a:gd name="connsiteY7" fmla="*/ 231587 h 941455"/>
                <a:gd name="connsiteX8" fmla="*/ 0 w 1566969"/>
                <a:gd name="connsiteY8" fmla="*/ 830965 h 941455"/>
                <a:gd name="connsiteX0" fmla="*/ 0 w 1566969"/>
                <a:gd name="connsiteY0" fmla="*/ 832452 h 942942"/>
                <a:gd name="connsiteX1" fmla="*/ 703152 w 1566969"/>
                <a:gd name="connsiteY1" fmla="*/ 6621 h 942942"/>
                <a:gd name="connsiteX2" fmla="*/ 1415660 w 1566969"/>
                <a:gd name="connsiteY2" fmla="*/ 581515 h 942942"/>
                <a:gd name="connsiteX3" fmla="*/ 1566969 w 1566969"/>
                <a:gd name="connsiteY3" fmla="*/ 530714 h 942942"/>
                <a:gd name="connsiteX4" fmla="*/ 1426843 w 1566969"/>
                <a:gd name="connsiteY4" fmla="*/ 942942 h 942942"/>
                <a:gd name="connsiteX5" fmla="*/ 916925 w 1566969"/>
                <a:gd name="connsiteY5" fmla="*/ 784714 h 942942"/>
                <a:gd name="connsiteX6" fmla="*/ 1154977 w 1566969"/>
                <a:gd name="connsiteY6" fmla="*/ 676764 h 942942"/>
                <a:gd name="connsiteX7" fmla="*/ 632290 w 1566969"/>
                <a:gd name="connsiteY7" fmla="*/ 233074 h 942942"/>
                <a:gd name="connsiteX8" fmla="*/ 0 w 1566969"/>
                <a:gd name="connsiteY8" fmla="*/ 832452 h 942942"/>
                <a:gd name="connsiteX0" fmla="*/ 0 w 1566969"/>
                <a:gd name="connsiteY0" fmla="*/ 830633 h 941123"/>
                <a:gd name="connsiteX1" fmla="*/ 703152 w 1566969"/>
                <a:gd name="connsiteY1" fmla="*/ 4802 h 941123"/>
                <a:gd name="connsiteX2" fmla="*/ 1415660 w 1566969"/>
                <a:gd name="connsiteY2" fmla="*/ 579696 h 941123"/>
                <a:gd name="connsiteX3" fmla="*/ 1566969 w 1566969"/>
                <a:gd name="connsiteY3" fmla="*/ 528895 h 941123"/>
                <a:gd name="connsiteX4" fmla="*/ 1426843 w 1566969"/>
                <a:gd name="connsiteY4" fmla="*/ 941123 h 941123"/>
                <a:gd name="connsiteX5" fmla="*/ 916925 w 1566969"/>
                <a:gd name="connsiteY5" fmla="*/ 782895 h 941123"/>
                <a:gd name="connsiteX6" fmla="*/ 1154977 w 1566969"/>
                <a:gd name="connsiteY6" fmla="*/ 674945 h 941123"/>
                <a:gd name="connsiteX7" fmla="*/ 632290 w 1566969"/>
                <a:gd name="connsiteY7" fmla="*/ 231255 h 941123"/>
                <a:gd name="connsiteX8" fmla="*/ 0 w 1566969"/>
                <a:gd name="connsiteY8" fmla="*/ 830633 h 941123"/>
                <a:gd name="connsiteX0" fmla="*/ 0 w 1566969"/>
                <a:gd name="connsiteY0" fmla="*/ 830338 h 940828"/>
                <a:gd name="connsiteX1" fmla="*/ 703152 w 1566969"/>
                <a:gd name="connsiteY1" fmla="*/ 4507 h 940828"/>
                <a:gd name="connsiteX2" fmla="*/ 1415660 w 1566969"/>
                <a:gd name="connsiteY2" fmla="*/ 579401 h 940828"/>
                <a:gd name="connsiteX3" fmla="*/ 1566969 w 1566969"/>
                <a:gd name="connsiteY3" fmla="*/ 528600 h 940828"/>
                <a:gd name="connsiteX4" fmla="*/ 1426843 w 1566969"/>
                <a:gd name="connsiteY4" fmla="*/ 940828 h 940828"/>
                <a:gd name="connsiteX5" fmla="*/ 916925 w 1566969"/>
                <a:gd name="connsiteY5" fmla="*/ 782600 h 940828"/>
                <a:gd name="connsiteX6" fmla="*/ 1154977 w 1566969"/>
                <a:gd name="connsiteY6" fmla="*/ 674650 h 940828"/>
                <a:gd name="connsiteX7" fmla="*/ 632290 w 1566969"/>
                <a:gd name="connsiteY7" fmla="*/ 230960 h 940828"/>
                <a:gd name="connsiteX8" fmla="*/ 0 w 1566969"/>
                <a:gd name="connsiteY8" fmla="*/ 830338 h 940828"/>
                <a:gd name="connsiteX0" fmla="*/ 0 w 1630469"/>
                <a:gd name="connsiteY0" fmla="*/ 830338 h 940828"/>
                <a:gd name="connsiteX1" fmla="*/ 703152 w 1630469"/>
                <a:gd name="connsiteY1" fmla="*/ 4507 h 940828"/>
                <a:gd name="connsiteX2" fmla="*/ 1415660 w 1630469"/>
                <a:gd name="connsiteY2" fmla="*/ 579401 h 940828"/>
                <a:gd name="connsiteX3" fmla="*/ 1630469 w 1630469"/>
                <a:gd name="connsiteY3" fmla="*/ 509550 h 940828"/>
                <a:gd name="connsiteX4" fmla="*/ 1426843 w 1630469"/>
                <a:gd name="connsiteY4" fmla="*/ 940828 h 940828"/>
                <a:gd name="connsiteX5" fmla="*/ 916925 w 1630469"/>
                <a:gd name="connsiteY5" fmla="*/ 782600 h 940828"/>
                <a:gd name="connsiteX6" fmla="*/ 1154977 w 1630469"/>
                <a:gd name="connsiteY6" fmla="*/ 674650 h 940828"/>
                <a:gd name="connsiteX7" fmla="*/ 632290 w 1630469"/>
                <a:gd name="connsiteY7" fmla="*/ 230960 h 940828"/>
                <a:gd name="connsiteX8" fmla="*/ 0 w 1630469"/>
                <a:gd name="connsiteY8" fmla="*/ 830338 h 940828"/>
                <a:gd name="connsiteX0" fmla="*/ 0 w 1630469"/>
                <a:gd name="connsiteY0" fmla="*/ 830338 h 1105928"/>
                <a:gd name="connsiteX1" fmla="*/ 703152 w 1630469"/>
                <a:gd name="connsiteY1" fmla="*/ 4507 h 1105928"/>
                <a:gd name="connsiteX2" fmla="*/ 1415660 w 1630469"/>
                <a:gd name="connsiteY2" fmla="*/ 579401 h 1105928"/>
                <a:gd name="connsiteX3" fmla="*/ 1630469 w 1630469"/>
                <a:gd name="connsiteY3" fmla="*/ 509550 h 1105928"/>
                <a:gd name="connsiteX4" fmla="*/ 1426843 w 1630469"/>
                <a:gd name="connsiteY4" fmla="*/ 1105928 h 1105928"/>
                <a:gd name="connsiteX5" fmla="*/ 916925 w 1630469"/>
                <a:gd name="connsiteY5" fmla="*/ 782600 h 1105928"/>
                <a:gd name="connsiteX6" fmla="*/ 1154977 w 1630469"/>
                <a:gd name="connsiteY6" fmla="*/ 674650 h 1105928"/>
                <a:gd name="connsiteX7" fmla="*/ 632290 w 1630469"/>
                <a:gd name="connsiteY7" fmla="*/ 230960 h 1105928"/>
                <a:gd name="connsiteX8" fmla="*/ 0 w 1630469"/>
                <a:gd name="connsiteY8" fmla="*/ 830338 h 1105928"/>
                <a:gd name="connsiteX0" fmla="*/ 0 w 1630469"/>
                <a:gd name="connsiteY0" fmla="*/ 830338 h 1042428"/>
                <a:gd name="connsiteX1" fmla="*/ 703152 w 1630469"/>
                <a:gd name="connsiteY1" fmla="*/ 4507 h 1042428"/>
                <a:gd name="connsiteX2" fmla="*/ 1415660 w 1630469"/>
                <a:gd name="connsiteY2" fmla="*/ 579401 h 1042428"/>
                <a:gd name="connsiteX3" fmla="*/ 1630469 w 1630469"/>
                <a:gd name="connsiteY3" fmla="*/ 509550 h 1042428"/>
                <a:gd name="connsiteX4" fmla="*/ 1464943 w 1630469"/>
                <a:gd name="connsiteY4" fmla="*/ 1042428 h 1042428"/>
                <a:gd name="connsiteX5" fmla="*/ 916925 w 1630469"/>
                <a:gd name="connsiteY5" fmla="*/ 782600 h 1042428"/>
                <a:gd name="connsiteX6" fmla="*/ 1154977 w 1630469"/>
                <a:gd name="connsiteY6" fmla="*/ 674650 h 1042428"/>
                <a:gd name="connsiteX7" fmla="*/ 632290 w 1630469"/>
                <a:gd name="connsiteY7" fmla="*/ 230960 h 1042428"/>
                <a:gd name="connsiteX8" fmla="*/ 0 w 1630469"/>
                <a:gd name="connsiteY8" fmla="*/ 830338 h 1042428"/>
                <a:gd name="connsiteX0" fmla="*/ 0 w 1630469"/>
                <a:gd name="connsiteY0" fmla="*/ 830338 h 1080528"/>
                <a:gd name="connsiteX1" fmla="*/ 703152 w 1630469"/>
                <a:gd name="connsiteY1" fmla="*/ 4507 h 1080528"/>
                <a:gd name="connsiteX2" fmla="*/ 1415660 w 1630469"/>
                <a:gd name="connsiteY2" fmla="*/ 579401 h 1080528"/>
                <a:gd name="connsiteX3" fmla="*/ 1630469 w 1630469"/>
                <a:gd name="connsiteY3" fmla="*/ 509550 h 1080528"/>
                <a:gd name="connsiteX4" fmla="*/ 1464943 w 1630469"/>
                <a:gd name="connsiteY4" fmla="*/ 1080528 h 1080528"/>
                <a:gd name="connsiteX5" fmla="*/ 916925 w 1630469"/>
                <a:gd name="connsiteY5" fmla="*/ 782600 h 1080528"/>
                <a:gd name="connsiteX6" fmla="*/ 1154977 w 1630469"/>
                <a:gd name="connsiteY6" fmla="*/ 674650 h 1080528"/>
                <a:gd name="connsiteX7" fmla="*/ 632290 w 1630469"/>
                <a:gd name="connsiteY7" fmla="*/ 230960 h 1080528"/>
                <a:gd name="connsiteX8" fmla="*/ 0 w 1630469"/>
                <a:gd name="connsiteY8" fmla="*/ 830338 h 1080528"/>
                <a:gd name="connsiteX0" fmla="*/ 0 w 1630469"/>
                <a:gd name="connsiteY0" fmla="*/ 835869 h 1086059"/>
                <a:gd name="connsiteX1" fmla="*/ 703152 w 1630469"/>
                <a:gd name="connsiteY1" fmla="*/ 10038 h 1086059"/>
                <a:gd name="connsiteX2" fmla="*/ 1415660 w 1630469"/>
                <a:gd name="connsiteY2" fmla="*/ 584932 h 1086059"/>
                <a:gd name="connsiteX3" fmla="*/ 1630469 w 1630469"/>
                <a:gd name="connsiteY3" fmla="*/ 515081 h 1086059"/>
                <a:gd name="connsiteX4" fmla="*/ 1464943 w 1630469"/>
                <a:gd name="connsiteY4" fmla="*/ 1086059 h 1086059"/>
                <a:gd name="connsiteX5" fmla="*/ 916925 w 1630469"/>
                <a:gd name="connsiteY5" fmla="*/ 788131 h 1086059"/>
                <a:gd name="connsiteX6" fmla="*/ 1154977 w 1630469"/>
                <a:gd name="connsiteY6" fmla="*/ 680181 h 1086059"/>
                <a:gd name="connsiteX7" fmla="*/ 632290 w 1630469"/>
                <a:gd name="connsiteY7" fmla="*/ 236491 h 1086059"/>
                <a:gd name="connsiteX8" fmla="*/ 0 w 1630469"/>
                <a:gd name="connsiteY8" fmla="*/ 835869 h 1086059"/>
                <a:gd name="connsiteX0" fmla="*/ 0 w 1630469"/>
                <a:gd name="connsiteY0" fmla="*/ 834355 h 1084545"/>
                <a:gd name="connsiteX1" fmla="*/ 703152 w 1630469"/>
                <a:gd name="connsiteY1" fmla="*/ 8524 h 1084545"/>
                <a:gd name="connsiteX2" fmla="*/ 1415660 w 1630469"/>
                <a:gd name="connsiteY2" fmla="*/ 583418 h 1084545"/>
                <a:gd name="connsiteX3" fmla="*/ 1630469 w 1630469"/>
                <a:gd name="connsiteY3" fmla="*/ 513567 h 1084545"/>
                <a:gd name="connsiteX4" fmla="*/ 1464943 w 1630469"/>
                <a:gd name="connsiteY4" fmla="*/ 1084545 h 1084545"/>
                <a:gd name="connsiteX5" fmla="*/ 916925 w 1630469"/>
                <a:gd name="connsiteY5" fmla="*/ 786617 h 1084545"/>
                <a:gd name="connsiteX6" fmla="*/ 1154977 w 1630469"/>
                <a:gd name="connsiteY6" fmla="*/ 678667 h 1084545"/>
                <a:gd name="connsiteX7" fmla="*/ 632290 w 1630469"/>
                <a:gd name="connsiteY7" fmla="*/ 234977 h 1084545"/>
                <a:gd name="connsiteX8" fmla="*/ 0 w 1630469"/>
                <a:gd name="connsiteY8" fmla="*/ 834355 h 1084545"/>
                <a:gd name="connsiteX0" fmla="*/ 0 w 1630469"/>
                <a:gd name="connsiteY0" fmla="*/ 828167 h 1078357"/>
                <a:gd name="connsiteX1" fmla="*/ 601552 w 1630469"/>
                <a:gd name="connsiteY1" fmla="*/ 8686 h 1078357"/>
                <a:gd name="connsiteX2" fmla="*/ 1415660 w 1630469"/>
                <a:gd name="connsiteY2" fmla="*/ 577230 h 1078357"/>
                <a:gd name="connsiteX3" fmla="*/ 1630469 w 1630469"/>
                <a:gd name="connsiteY3" fmla="*/ 507379 h 1078357"/>
                <a:gd name="connsiteX4" fmla="*/ 1464943 w 1630469"/>
                <a:gd name="connsiteY4" fmla="*/ 1078357 h 1078357"/>
                <a:gd name="connsiteX5" fmla="*/ 916925 w 1630469"/>
                <a:gd name="connsiteY5" fmla="*/ 780429 h 1078357"/>
                <a:gd name="connsiteX6" fmla="*/ 1154977 w 1630469"/>
                <a:gd name="connsiteY6" fmla="*/ 672479 h 1078357"/>
                <a:gd name="connsiteX7" fmla="*/ 632290 w 1630469"/>
                <a:gd name="connsiteY7" fmla="*/ 228789 h 1078357"/>
                <a:gd name="connsiteX8" fmla="*/ 0 w 1630469"/>
                <a:gd name="connsiteY8" fmla="*/ 828167 h 1078357"/>
                <a:gd name="connsiteX0" fmla="*/ 0 w 1630469"/>
                <a:gd name="connsiteY0" fmla="*/ 828167 h 1078357"/>
                <a:gd name="connsiteX1" fmla="*/ 620602 w 1630469"/>
                <a:gd name="connsiteY1" fmla="*/ 8686 h 1078357"/>
                <a:gd name="connsiteX2" fmla="*/ 1415660 w 1630469"/>
                <a:gd name="connsiteY2" fmla="*/ 577230 h 1078357"/>
                <a:gd name="connsiteX3" fmla="*/ 1630469 w 1630469"/>
                <a:gd name="connsiteY3" fmla="*/ 507379 h 1078357"/>
                <a:gd name="connsiteX4" fmla="*/ 1464943 w 1630469"/>
                <a:gd name="connsiteY4" fmla="*/ 1078357 h 1078357"/>
                <a:gd name="connsiteX5" fmla="*/ 916925 w 1630469"/>
                <a:gd name="connsiteY5" fmla="*/ 780429 h 1078357"/>
                <a:gd name="connsiteX6" fmla="*/ 1154977 w 1630469"/>
                <a:gd name="connsiteY6" fmla="*/ 672479 h 1078357"/>
                <a:gd name="connsiteX7" fmla="*/ 632290 w 1630469"/>
                <a:gd name="connsiteY7" fmla="*/ 228789 h 1078357"/>
                <a:gd name="connsiteX8" fmla="*/ 0 w 1630469"/>
                <a:gd name="connsiteY8" fmla="*/ 828167 h 1078357"/>
                <a:gd name="connsiteX0" fmla="*/ 0 w 1630469"/>
                <a:gd name="connsiteY0" fmla="*/ 826712 h 1076902"/>
                <a:gd name="connsiteX1" fmla="*/ 620602 w 1630469"/>
                <a:gd name="connsiteY1" fmla="*/ 7231 h 1076902"/>
                <a:gd name="connsiteX2" fmla="*/ 1415660 w 1630469"/>
                <a:gd name="connsiteY2" fmla="*/ 575775 h 1076902"/>
                <a:gd name="connsiteX3" fmla="*/ 1630469 w 1630469"/>
                <a:gd name="connsiteY3" fmla="*/ 505924 h 1076902"/>
                <a:gd name="connsiteX4" fmla="*/ 1464943 w 1630469"/>
                <a:gd name="connsiteY4" fmla="*/ 1076902 h 1076902"/>
                <a:gd name="connsiteX5" fmla="*/ 916925 w 1630469"/>
                <a:gd name="connsiteY5" fmla="*/ 778974 h 1076902"/>
                <a:gd name="connsiteX6" fmla="*/ 1154977 w 1630469"/>
                <a:gd name="connsiteY6" fmla="*/ 671024 h 1076902"/>
                <a:gd name="connsiteX7" fmla="*/ 632290 w 1630469"/>
                <a:gd name="connsiteY7" fmla="*/ 227334 h 1076902"/>
                <a:gd name="connsiteX8" fmla="*/ 0 w 1630469"/>
                <a:gd name="connsiteY8" fmla="*/ 826712 h 1076902"/>
                <a:gd name="connsiteX0" fmla="*/ 0 w 1630469"/>
                <a:gd name="connsiteY0" fmla="*/ 826712 h 1076902"/>
                <a:gd name="connsiteX1" fmla="*/ 620602 w 1630469"/>
                <a:gd name="connsiteY1" fmla="*/ 7231 h 1076902"/>
                <a:gd name="connsiteX2" fmla="*/ 1415660 w 1630469"/>
                <a:gd name="connsiteY2" fmla="*/ 575775 h 1076902"/>
                <a:gd name="connsiteX3" fmla="*/ 1630469 w 1630469"/>
                <a:gd name="connsiteY3" fmla="*/ 505924 h 1076902"/>
                <a:gd name="connsiteX4" fmla="*/ 1464943 w 1630469"/>
                <a:gd name="connsiteY4" fmla="*/ 1076902 h 1076902"/>
                <a:gd name="connsiteX5" fmla="*/ 916925 w 1630469"/>
                <a:gd name="connsiteY5" fmla="*/ 778974 h 1076902"/>
                <a:gd name="connsiteX6" fmla="*/ 1154977 w 1630469"/>
                <a:gd name="connsiteY6" fmla="*/ 671024 h 1076902"/>
                <a:gd name="connsiteX7" fmla="*/ 632290 w 1630469"/>
                <a:gd name="connsiteY7" fmla="*/ 227334 h 1076902"/>
                <a:gd name="connsiteX8" fmla="*/ 0 w 1630469"/>
                <a:gd name="connsiteY8" fmla="*/ 826712 h 1076902"/>
                <a:gd name="connsiteX0" fmla="*/ 0 w 1630469"/>
                <a:gd name="connsiteY0" fmla="*/ 826712 h 1076902"/>
                <a:gd name="connsiteX1" fmla="*/ 620602 w 1630469"/>
                <a:gd name="connsiteY1" fmla="*/ 7231 h 1076902"/>
                <a:gd name="connsiteX2" fmla="*/ 1415660 w 1630469"/>
                <a:gd name="connsiteY2" fmla="*/ 575775 h 1076902"/>
                <a:gd name="connsiteX3" fmla="*/ 1630469 w 1630469"/>
                <a:gd name="connsiteY3" fmla="*/ 505924 h 1076902"/>
                <a:gd name="connsiteX4" fmla="*/ 1464943 w 1630469"/>
                <a:gd name="connsiteY4" fmla="*/ 1076902 h 1076902"/>
                <a:gd name="connsiteX5" fmla="*/ 916925 w 1630469"/>
                <a:gd name="connsiteY5" fmla="*/ 778974 h 1076902"/>
                <a:gd name="connsiteX6" fmla="*/ 1154977 w 1630469"/>
                <a:gd name="connsiteY6" fmla="*/ 671024 h 1076902"/>
                <a:gd name="connsiteX7" fmla="*/ 632290 w 1630469"/>
                <a:gd name="connsiteY7" fmla="*/ 227334 h 1076902"/>
                <a:gd name="connsiteX8" fmla="*/ 0 w 1630469"/>
                <a:gd name="connsiteY8" fmla="*/ 826712 h 107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0469" h="1076902">
                  <a:moveTo>
                    <a:pt x="0" y="826712"/>
                  </a:moveTo>
                  <a:cubicBezTo>
                    <a:pt x="95419" y="405853"/>
                    <a:pt x="264009" y="61754"/>
                    <a:pt x="620602" y="7231"/>
                  </a:cubicBezTo>
                  <a:cubicBezTo>
                    <a:pt x="977195" y="-47292"/>
                    <a:pt x="1342067" y="212819"/>
                    <a:pt x="1415660" y="575775"/>
                  </a:cubicBezTo>
                  <a:lnTo>
                    <a:pt x="1630469" y="505924"/>
                  </a:lnTo>
                  <a:lnTo>
                    <a:pt x="1464943" y="1076902"/>
                  </a:lnTo>
                  <a:lnTo>
                    <a:pt x="916925" y="778974"/>
                  </a:lnTo>
                  <a:lnTo>
                    <a:pt x="1154977" y="671024"/>
                  </a:lnTo>
                  <a:cubicBezTo>
                    <a:pt x="1062872" y="454507"/>
                    <a:pt x="817122" y="233674"/>
                    <a:pt x="632290" y="227334"/>
                  </a:cubicBezTo>
                  <a:cubicBezTo>
                    <a:pt x="410372" y="236772"/>
                    <a:pt x="304631" y="319201"/>
                    <a:pt x="0" y="826712"/>
                  </a:cubicBezTo>
                  <a:close/>
                </a:path>
              </a:pathLst>
            </a:cu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56" name="環状矢印 19">
              <a:extLst>
                <a:ext uri="{FF2B5EF4-FFF2-40B4-BE49-F238E27FC236}">
                  <a16:creationId xmlns:a16="http://schemas.microsoft.com/office/drawing/2014/main" id="{1B80E7D3-D723-4288-BEC7-6B80B5D235B9}"/>
                </a:ext>
              </a:extLst>
            </p:cNvPr>
            <p:cNvSpPr/>
            <p:nvPr/>
          </p:nvSpPr>
          <p:spPr>
            <a:xfrm rot="17516664" flipH="1">
              <a:off x="3012200" y="3599803"/>
              <a:ext cx="1047922" cy="543397"/>
            </a:xfrm>
            <a:custGeom>
              <a:avLst/>
              <a:gdLst>
                <a:gd name="connsiteX0" fmla="*/ 99011 w 1584176"/>
                <a:gd name="connsiteY0" fmla="*/ 792088 h 1584176"/>
                <a:gd name="connsiteX1" fmla="*/ 694213 w 1584176"/>
                <a:gd name="connsiteY1" fmla="*/ 105957 h 1584176"/>
                <a:gd name="connsiteX2" fmla="*/ 1457521 w 1584176"/>
                <a:gd name="connsiteY2" fmla="*/ 598301 h 1584176"/>
                <a:gd name="connsiteX3" fmla="*/ 1551680 w 1584176"/>
                <a:gd name="connsiteY3" fmla="*/ 598300 h 1584176"/>
                <a:gd name="connsiteX4" fmla="*/ 1386154 w 1584176"/>
                <a:gd name="connsiteY4" fmla="*/ 792088 h 1584176"/>
                <a:gd name="connsiteX5" fmla="*/ 1155636 w 1584176"/>
                <a:gd name="connsiteY5" fmla="*/ 598300 h 1584176"/>
                <a:gd name="connsiteX6" fmla="*/ 1247638 w 1584176"/>
                <a:gd name="connsiteY6" fmla="*/ 598300 h 1584176"/>
                <a:gd name="connsiteX7" fmla="*/ 693201 w 1584176"/>
                <a:gd name="connsiteY7" fmla="*/ 307010 h 1584176"/>
                <a:gd name="connsiteX8" fmla="*/ 297033 w 1584176"/>
                <a:gd name="connsiteY8" fmla="*/ 792088 h 1584176"/>
                <a:gd name="connsiteX9" fmla="*/ 99011 w 1584176"/>
                <a:gd name="connsiteY9" fmla="*/ 792088 h 1584176"/>
                <a:gd name="connsiteX0" fmla="*/ 1 w 1452670"/>
                <a:gd name="connsiteY0" fmla="*/ 693134 h 694788"/>
                <a:gd name="connsiteX1" fmla="*/ 595203 w 1452670"/>
                <a:gd name="connsiteY1" fmla="*/ 7003 h 694788"/>
                <a:gd name="connsiteX2" fmla="*/ 1358511 w 1452670"/>
                <a:gd name="connsiteY2" fmla="*/ 499347 h 694788"/>
                <a:gd name="connsiteX3" fmla="*/ 1452670 w 1452670"/>
                <a:gd name="connsiteY3" fmla="*/ 499346 h 694788"/>
                <a:gd name="connsiteX4" fmla="*/ 1287144 w 1452670"/>
                <a:gd name="connsiteY4" fmla="*/ 693134 h 694788"/>
                <a:gd name="connsiteX5" fmla="*/ 1056626 w 1452670"/>
                <a:gd name="connsiteY5" fmla="*/ 499346 h 694788"/>
                <a:gd name="connsiteX6" fmla="*/ 1148628 w 1452670"/>
                <a:gd name="connsiteY6" fmla="*/ 499346 h 694788"/>
                <a:gd name="connsiteX7" fmla="*/ 594191 w 1452670"/>
                <a:gd name="connsiteY7" fmla="*/ 208056 h 694788"/>
                <a:gd name="connsiteX8" fmla="*/ 1 w 1452670"/>
                <a:gd name="connsiteY8" fmla="*/ 693134 h 694788"/>
                <a:gd name="connsiteX0" fmla="*/ 155 w 1452824"/>
                <a:gd name="connsiteY0" fmla="*/ 693134 h 694788"/>
                <a:gd name="connsiteX1" fmla="*/ 595357 w 1452824"/>
                <a:gd name="connsiteY1" fmla="*/ 7003 h 694788"/>
                <a:gd name="connsiteX2" fmla="*/ 1358665 w 1452824"/>
                <a:gd name="connsiteY2" fmla="*/ 499347 h 694788"/>
                <a:gd name="connsiteX3" fmla="*/ 1452824 w 1452824"/>
                <a:gd name="connsiteY3" fmla="*/ 499346 h 694788"/>
                <a:gd name="connsiteX4" fmla="*/ 1287298 w 1452824"/>
                <a:gd name="connsiteY4" fmla="*/ 693134 h 694788"/>
                <a:gd name="connsiteX5" fmla="*/ 1056780 w 1452824"/>
                <a:gd name="connsiteY5" fmla="*/ 499346 h 694788"/>
                <a:gd name="connsiteX6" fmla="*/ 1148782 w 1452824"/>
                <a:gd name="connsiteY6" fmla="*/ 499346 h 694788"/>
                <a:gd name="connsiteX7" fmla="*/ 594345 w 1452824"/>
                <a:gd name="connsiteY7" fmla="*/ 208056 h 694788"/>
                <a:gd name="connsiteX8" fmla="*/ 155 w 1452824"/>
                <a:gd name="connsiteY8" fmla="*/ 693134 h 694788"/>
                <a:gd name="connsiteX0" fmla="*/ 1 w 1452670"/>
                <a:gd name="connsiteY0" fmla="*/ 693134 h 694788"/>
                <a:gd name="connsiteX1" fmla="*/ 595203 w 1452670"/>
                <a:gd name="connsiteY1" fmla="*/ 7003 h 694788"/>
                <a:gd name="connsiteX2" fmla="*/ 1358511 w 1452670"/>
                <a:gd name="connsiteY2" fmla="*/ 499347 h 694788"/>
                <a:gd name="connsiteX3" fmla="*/ 1452670 w 1452670"/>
                <a:gd name="connsiteY3" fmla="*/ 499346 h 694788"/>
                <a:gd name="connsiteX4" fmla="*/ 1287144 w 1452670"/>
                <a:gd name="connsiteY4" fmla="*/ 693134 h 694788"/>
                <a:gd name="connsiteX5" fmla="*/ 1056626 w 1452670"/>
                <a:gd name="connsiteY5" fmla="*/ 499346 h 694788"/>
                <a:gd name="connsiteX6" fmla="*/ 1148628 w 1452670"/>
                <a:gd name="connsiteY6" fmla="*/ 499346 h 694788"/>
                <a:gd name="connsiteX7" fmla="*/ 594191 w 1452670"/>
                <a:gd name="connsiteY7" fmla="*/ 208056 h 694788"/>
                <a:gd name="connsiteX8" fmla="*/ 1 w 1452670"/>
                <a:gd name="connsiteY8" fmla="*/ 693134 h 694788"/>
                <a:gd name="connsiteX0" fmla="*/ 0 w 1452669"/>
                <a:gd name="connsiteY0" fmla="*/ 693134 h 693134"/>
                <a:gd name="connsiteX1" fmla="*/ 595202 w 1452669"/>
                <a:gd name="connsiteY1" fmla="*/ 7003 h 693134"/>
                <a:gd name="connsiteX2" fmla="*/ 1358510 w 1452669"/>
                <a:gd name="connsiteY2" fmla="*/ 499347 h 693134"/>
                <a:gd name="connsiteX3" fmla="*/ 1452669 w 1452669"/>
                <a:gd name="connsiteY3" fmla="*/ 499346 h 693134"/>
                <a:gd name="connsiteX4" fmla="*/ 1287143 w 1452669"/>
                <a:gd name="connsiteY4" fmla="*/ 693134 h 693134"/>
                <a:gd name="connsiteX5" fmla="*/ 1056625 w 1452669"/>
                <a:gd name="connsiteY5" fmla="*/ 499346 h 693134"/>
                <a:gd name="connsiteX6" fmla="*/ 1148627 w 1452669"/>
                <a:gd name="connsiteY6" fmla="*/ 499346 h 693134"/>
                <a:gd name="connsiteX7" fmla="*/ 594190 w 1452669"/>
                <a:gd name="connsiteY7" fmla="*/ 208056 h 693134"/>
                <a:gd name="connsiteX8" fmla="*/ 0 w 1452669"/>
                <a:gd name="connsiteY8" fmla="*/ 693134 h 693134"/>
                <a:gd name="connsiteX0" fmla="*/ 0 w 1452669"/>
                <a:gd name="connsiteY0" fmla="*/ 693134 h 693134"/>
                <a:gd name="connsiteX1" fmla="*/ 595202 w 1452669"/>
                <a:gd name="connsiteY1" fmla="*/ 7003 h 693134"/>
                <a:gd name="connsiteX2" fmla="*/ 1358510 w 1452669"/>
                <a:gd name="connsiteY2" fmla="*/ 499347 h 693134"/>
                <a:gd name="connsiteX3" fmla="*/ 1452669 w 1452669"/>
                <a:gd name="connsiteY3" fmla="*/ 499346 h 693134"/>
                <a:gd name="connsiteX4" fmla="*/ 1287143 w 1452669"/>
                <a:gd name="connsiteY4" fmla="*/ 693134 h 693134"/>
                <a:gd name="connsiteX5" fmla="*/ 1056625 w 1452669"/>
                <a:gd name="connsiteY5" fmla="*/ 499346 h 693134"/>
                <a:gd name="connsiteX6" fmla="*/ 1148627 w 1452669"/>
                <a:gd name="connsiteY6" fmla="*/ 499346 h 693134"/>
                <a:gd name="connsiteX7" fmla="*/ 594190 w 1452669"/>
                <a:gd name="connsiteY7" fmla="*/ 208056 h 693134"/>
                <a:gd name="connsiteX8" fmla="*/ 0 w 1452669"/>
                <a:gd name="connsiteY8" fmla="*/ 693134 h 693134"/>
                <a:gd name="connsiteX0" fmla="*/ 0 w 1452669"/>
                <a:gd name="connsiteY0" fmla="*/ 693134 h 693134"/>
                <a:gd name="connsiteX1" fmla="*/ 595202 w 1452669"/>
                <a:gd name="connsiteY1" fmla="*/ 7003 h 693134"/>
                <a:gd name="connsiteX2" fmla="*/ 1358510 w 1452669"/>
                <a:gd name="connsiteY2" fmla="*/ 499347 h 693134"/>
                <a:gd name="connsiteX3" fmla="*/ 1452669 w 1452669"/>
                <a:gd name="connsiteY3" fmla="*/ 499346 h 693134"/>
                <a:gd name="connsiteX4" fmla="*/ 1287143 w 1452669"/>
                <a:gd name="connsiteY4" fmla="*/ 693134 h 693134"/>
                <a:gd name="connsiteX5" fmla="*/ 1056625 w 1452669"/>
                <a:gd name="connsiteY5" fmla="*/ 499346 h 693134"/>
                <a:gd name="connsiteX6" fmla="*/ 1148627 w 1452669"/>
                <a:gd name="connsiteY6" fmla="*/ 499346 h 693134"/>
                <a:gd name="connsiteX7" fmla="*/ 594190 w 1452669"/>
                <a:gd name="connsiteY7" fmla="*/ 208056 h 693134"/>
                <a:gd name="connsiteX8" fmla="*/ 0 w 1452669"/>
                <a:gd name="connsiteY8" fmla="*/ 693134 h 693134"/>
                <a:gd name="connsiteX0" fmla="*/ 0 w 1452669"/>
                <a:gd name="connsiteY0" fmla="*/ 693134 h 693134"/>
                <a:gd name="connsiteX1" fmla="*/ 595202 w 1452669"/>
                <a:gd name="connsiteY1" fmla="*/ 7003 h 693134"/>
                <a:gd name="connsiteX2" fmla="*/ 1358510 w 1452669"/>
                <a:gd name="connsiteY2" fmla="*/ 499347 h 693134"/>
                <a:gd name="connsiteX3" fmla="*/ 1452669 w 1452669"/>
                <a:gd name="connsiteY3" fmla="*/ 499346 h 693134"/>
                <a:gd name="connsiteX4" fmla="*/ 1287143 w 1452669"/>
                <a:gd name="connsiteY4" fmla="*/ 693134 h 693134"/>
                <a:gd name="connsiteX5" fmla="*/ 1056625 w 1452669"/>
                <a:gd name="connsiteY5" fmla="*/ 499346 h 693134"/>
                <a:gd name="connsiteX6" fmla="*/ 1148627 w 1452669"/>
                <a:gd name="connsiteY6" fmla="*/ 499346 h 693134"/>
                <a:gd name="connsiteX7" fmla="*/ 594190 w 1452669"/>
                <a:gd name="connsiteY7" fmla="*/ 208056 h 693134"/>
                <a:gd name="connsiteX8" fmla="*/ 0 w 1452669"/>
                <a:gd name="connsiteY8" fmla="*/ 693134 h 693134"/>
                <a:gd name="connsiteX0" fmla="*/ 0 w 1452669"/>
                <a:gd name="connsiteY0" fmla="*/ 760270 h 760270"/>
                <a:gd name="connsiteX1" fmla="*/ 625682 w 1452669"/>
                <a:gd name="connsiteY1" fmla="*/ 5559 h 760270"/>
                <a:gd name="connsiteX2" fmla="*/ 1358510 w 1452669"/>
                <a:gd name="connsiteY2" fmla="*/ 566483 h 760270"/>
                <a:gd name="connsiteX3" fmla="*/ 1452669 w 1452669"/>
                <a:gd name="connsiteY3" fmla="*/ 566482 h 760270"/>
                <a:gd name="connsiteX4" fmla="*/ 1287143 w 1452669"/>
                <a:gd name="connsiteY4" fmla="*/ 760270 h 760270"/>
                <a:gd name="connsiteX5" fmla="*/ 1056625 w 1452669"/>
                <a:gd name="connsiteY5" fmla="*/ 566482 h 760270"/>
                <a:gd name="connsiteX6" fmla="*/ 1148627 w 1452669"/>
                <a:gd name="connsiteY6" fmla="*/ 566482 h 760270"/>
                <a:gd name="connsiteX7" fmla="*/ 594190 w 1452669"/>
                <a:gd name="connsiteY7" fmla="*/ 275192 h 760270"/>
                <a:gd name="connsiteX8" fmla="*/ 0 w 1452669"/>
                <a:gd name="connsiteY8" fmla="*/ 760270 h 760270"/>
                <a:gd name="connsiteX0" fmla="*/ 0 w 1452669"/>
                <a:gd name="connsiteY0" fmla="*/ 754740 h 754740"/>
                <a:gd name="connsiteX1" fmla="*/ 625682 w 1452669"/>
                <a:gd name="connsiteY1" fmla="*/ 29 h 754740"/>
                <a:gd name="connsiteX2" fmla="*/ 1358510 w 1452669"/>
                <a:gd name="connsiteY2" fmla="*/ 560953 h 754740"/>
                <a:gd name="connsiteX3" fmla="*/ 1452669 w 1452669"/>
                <a:gd name="connsiteY3" fmla="*/ 560952 h 754740"/>
                <a:gd name="connsiteX4" fmla="*/ 1287143 w 1452669"/>
                <a:gd name="connsiteY4" fmla="*/ 754740 h 754740"/>
                <a:gd name="connsiteX5" fmla="*/ 1056625 w 1452669"/>
                <a:gd name="connsiteY5" fmla="*/ 560952 h 754740"/>
                <a:gd name="connsiteX6" fmla="*/ 1148627 w 1452669"/>
                <a:gd name="connsiteY6" fmla="*/ 560952 h 754740"/>
                <a:gd name="connsiteX7" fmla="*/ 594190 w 1452669"/>
                <a:gd name="connsiteY7" fmla="*/ 269662 h 754740"/>
                <a:gd name="connsiteX8" fmla="*/ 0 w 1452669"/>
                <a:gd name="connsiteY8" fmla="*/ 754740 h 754740"/>
                <a:gd name="connsiteX0" fmla="*/ 0 w 1452669"/>
                <a:gd name="connsiteY0" fmla="*/ 754754 h 754754"/>
                <a:gd name="connsiteX1" fmla="*/ 625682 w 1452669"/>
                <a:gd name="connsiteY1" fmla="*/ 43 h 754754"/>
                <a:gd name="connsiteX2" fmla="*/ 1358510 w 1452669"/>
                <a:gd name="connsiteY2" fmla="*/ 560967 h 754754"/>
                <a:gd name="connsiteX3" fmla="*/ 1452669 w 1452669"/>
                <a:gd name="connsiteY3" fmla="*/ 560966 h 754754"/>
                <a:gd name="connsiteX4" fmla="*/ 1287143 w 1452669"/>
                <a:gd name="connsiteY4" fmla="*/ 754754 h 754754"/>
                <a:gd name="connsiteX5" fmla="*/ 1056625 w 1452669"/>
                <a:gd name="connsiteY5" fmla="*/ 560966 h 754754"/>
                <a:gd name="connsiteX6" fmla="*/ 1148627 w 1452669"/>
                <a:gd name="connsiteY6" fmla="*/ 560966 h 754754"/>
                <a:gd name="connsiteX7" fmla="*/ 594190 w 1452669"/>
                <a:gd name="connsiteY7" fmla="*/ 269676 h 754754"/>
                <a:gd name="connsiteX8" fmla="*/ 0 w 1452669"/>
                <a:gd name="connsiteY8" fmla="*/ 754754 h 754754"/>
                <a:gd name="connsiteX0" fmla="*/ 0 w 1452669"/>
                <a:gd name="connsiteY0" fmla="*/ 701422 h 701422"/>
                <a:gd name="connsiteX1" fmla="*/ 747602 w 1452669"/>
                <a:gd name="connsiteY1" fmla="*/ 51 h 701422"/>
                <a:gd name="connsiteX2" fmla="*/ 1358510 w 1452669"/>
                <a:gd name="connsiteY2" fmla="*/ 507635 h 701422"/>
                <a:gd name="connsiteX3" fmla="*/ 1452669 w 1452669"/>
                <a:gd name="connsiteY3" fmla="*/ 507634 h 701422"/>
                <a:gd name="connsiteX4" fmla="*/ 1287143 w 1452669"/>
                <a:gd name="connsiteY4" fmla="*/ 701422 h 701422"/>
                <a:gd name="connsiteX5" fmla="*/ 1056625 w 1452669"/>
                <a:gd name="connsiteY5" fmla="*/ 507634 h 701422"/>
                <a:gd name="connsiteX6" fmla="*/ 1148627 w 1452669"/>
                <a:gd name="connsiteY6" fmla="*/ 507634 h 701422"/>
                <a:gd name="connsiteX7" fmla="*/ 594190 w 1452669"/>
                <a:gd name="connsiteY7" fmla="*/ 216344 h 701422"/>
                <a:gd name="connsiteX8" fmla="*/ 0 w 1452669"/>
                <a:gd name="connsiteY8" fmla="*/ 701422 h 701422"/>
                <a:gd name="connsiteX0" fmla="*/ 0 w 1452669"/>
                <a:gd name="connsiteY0" fmla="*/ 686184 h 686184"/>
                <a:gd name="connsiteX1" fmla="*/ 770462 w 1452669"/>
                <a:gd name="connsiteY1" fmla="*/ 53 h 686184"/>
                <a:gd name="connsiteX2" fmla="*/ 1358510 w 1452669"/>
                <a:gd name="connsiteY2" fmla="*/ 492397 h 686184"/>
                <a:gd name="connsiteX3" fmla="*/ 1452669 w 1452669"/>
                <a:gd name="connsiteY3" fmla="*/ 492396 h 686184"/>
                <a:gd name="connsiteX4" fmla="*/ 1287143 w 1452669"/>
                <a:gd name="connsiteY4" fmla="*/ 686184 h 686184"/>
                <a:gd name="connsiteX5" fmla="*/ 1056625 w 1452669"/>
                <a:gd name="connsiteY5" fmla="*/ 492396 h 686184"/>
                <a:gd name="connsiteX6" fmla="*/ 1148627 w 1452669"/>
                <a:gd name="connsiteY6" fmla="*/ 492396 h 686184"/>
                <a:gd name="connsiteX7" fmla="*/ 594190 w 1452669"/>
                <a:gd name="connsiteY7" fmla="*/ 201106 h 686184"/>
                <a:gd name="connsiteX8" fmla="*/ 0 w 1452669"/>
                <a:gd name="connsiteY8" fmla="*/ 686184 h 686184"/>
                <a:gd name="connsiteX0" fmla="*/ 0 w 1452669"/>
                <a:gd name="connsiteY0" fmla="*/ 686184 h 686184"/>
                <a:gd name="connsiteX1" fmla="*/ 747602 w 1452669"/>
                <a:gd name="connsiteY1" fmla="*/ 53 h 686184"/>
                <a:gd name="connsiteX2" fmla="*/ 1358510 w 1452669"/>
                <a:gd name="connsiteY2" fmla="*/ 492397 h 686184"/>
                <a:gd name="connsiteX3" fmla="*/ 1452669 w 1452669"/>
                <a:gd name="connsiteY3" fmla="*/ 492396 h 686184"/>
                <a:gd name="connsiteX4" fmla="*/ 1287143 w 1452669"/>
                <a:gd name="connsiteY4" fmla="*/ 686184 h 686184"/>
                <a:gd name="connsiteX5" fmla="*/ 1056625 w 1452669"/>
                <a:gd name="connsiteY5" fmla="*/ 492396 h 686184"/>
                <a:gd name="connsiteX6" fmla="*/ 1148627 w 1452669"/>
                <a:gd name="connsiteY6" fmla="*/ 492396 h 686184"/>
                <a:gd name="connsiteX7" fmla="*/ 594190 w 1452669"/>
                <a:gd name="connsiteY7" fmla="*/ 201106 h 686184"/>
                <a:gd name="connsiteX8" fmla="*/ 0 w 1452669"/>
                <a:gd name="connsiteY8" fmla="*/ 686184 h 686184"/>
                <a:gd name="connsiteX0" fmla="*/ 0 w 1452669"/>
                <a:gd name="connsiteY0" fmla="*/ 686172 h 686172"/>
                <a:gd name="connsiteX1" fmla="*/ 747602 w 1452669"/>
                <a:gd name="connsiteY1" fmla="*/ 41 h 686172"/>
                <a:gd name="connsiteX2" fmla="*/ 1358510 w 1452669"/>
                <a:gd name="connsiteY2" fmla="*/ 492385 h 686172"/>
                <a:gd name="connsiteX3" fmla="*/ 1452669 w 1452669"/>
                <a:gd name="connsiteY3" fmla="*/ 492384 h 686172"/>
                <a:gd name="connsiteX4" fmla="*/ 1287143 w 1452669"/>
                <a:gd name="connsiteY4" fmla="*/ 686172 h 686172"/>
                <a:gd name="connsiteX5" fmla="*/ 1056625 w 1452669"/>
                <a:gd name="connsiteY5" fmla="*/ 492384 h 686172"/>
                <a:gd name="connsiteX6" fmla="*/ 1148627 w 1452669"/>
                <a:gd name="connsiteY6" fmla="*/ 492384 h 686172"/>
                <a:gd name="connsiteX7" fmla="*/ 594190 w 1452669"/>
                <a:gd name="connsiteY7" fmla="*/ 201094 h 686172"/>
                <a:gd name="connsiteX8" fmla="*/ 0 w 1452669"/>
                <a:gd name="connsiteY8" fmla="*/ 686172 h 686172"/>
                <a:gd name="connsiteX0" fmla="*/ 0 w 1452669"/>
                <a:gd name="connsiteY0" fmla="*/ 686172 h 686172"/>
                <a:gd name="connsiteX1" fmla="*/ 747602 w 1452669"/>
                <a:gd name="connsiteY1" fmla="*/ 41 h 686172"/>
                <a:gd name="connsiteX2" fmla="*/ 1358510 w 1452669"/>
                <a:gd name="connsiteY2" fmla="*/ 492385 h 686172"/>
                <a:gd name="connsiteX3" fmla="*/ 1452669 w 1452669"/>
                <a:gd name="connsiteY3" fmla="*/ 492384 h 686172"/>
                <a:gd name="connsiteX4" fmla="*/ 1287143 w 1452669"/>
                <a:gd name="connsiteY4" fmla="*/ 686172 h 686172"/>
                <a:gd name="connsiteX5" fmla="*/ 1056625 w 1452669"/>
                <a:gd name="connsiteY5" fmla="*/ 492384 h 686172"/>
                <a:gd name="connsiteX6" fmla="*/ 1148627 w 1452669"/>
                <a:gd name="connsiteY6" fmla="*/ 492384 h 686172"/>
                <a:gd name="connsiteX7" fmla="*/ 754210 w 1452669"/>
                <a:gd name="connsiteY7" fmla="*/ 147754 h 686172"/>
                <a:gd name="connsiteX8" fmla="*/ 0 w 1452669"/>
                <a:gd name="connsiteY8" fmla="*/ 686172 h 686172"/>
                <a:gd name="connsiteX0" fmla="*/ 0 w 1452669"/>
                <a:gd name="connsiteY0" fmla="*/ 686172 h 686172"/>
                <a:gd name="connsiteX1" fmla="*/ 747602 w 1452669"/>
                <a:gd name="connsiteY1" fmla="*/ 41 h 686172"/>
                <a:gd name="connsiteX2" fmla="*/ 1358510 w 1452669"/>
                <a:gd name="connsiteY2" fmla="*/ 492385 h 686172"/>
                <a:gd name="connsiteX3" fmla="*/ 1452669 w 1452669"/>
                <a:gd name="connsiteY3" fmla="*/ 492384 h 686172"/>
                <a:gd name="connsiteX4" fmla="*/ 1287143 w 1452669"/>
                <a:gd name="connsiteY4" fmla="*/ 686172 h 686172"/>
                <a:gd name="connsiteX5" fmla="*/ 1056625 w 1452669"/>
                <a:gd name="connsiteY5" fmla="*/ 492384 h 686172"/>
                <a:gd name="connsiteX6" fmla="*/ 1148627 w 1452669"/>
                <a:gd name="connsiteY6" fmla="*/ 492384 h 686172"/>
                <a:gd name="connsiteX7" fmla="*/ 754210 w 1452669"/>
                <a:gd name="connsiteY7" fmla="*/ 147754 h 686172"/>
                <a:gd name="connsiteX8" fmla="*/ 0 w 1452669"/>
                <a:gd name="connsiteY8" fmla="*/ 686172 h 686172"/>
                <a:gd name="connsiteX0" fmla="*/ 0 w 1452669"/>
                <a:gd name="connsiteY0" fmla="*/ 686172 h 686172"/>
                <a:gd name="connsiteX1" fmla="*/ 747602 w 1452669"/>
                <a:gd name="connsiteY1" fmla="*/ 41 h 686172"/>
                <a:gd name="connsiteX2" fmla="*/ 1358510 w 1452669"/>
                <a:gd name="connsiteY2" fmla="*/ 492385 h 686172"/>
                <a:gd name="connsiteX3" fmla="*/ 1452669 w 1452669"/>
                <a:gd name="connsiteY3" fmla="*/ 492384 h 686172"/>
                <a:gd name="connsiteX4" fmla="*/ 1287143 w 1452669"/>
                <a:gd name="connsiteY4" fmla="*/ 686172 h 686172"/>
                <a:gd name="connsiteX5" fmla="*/ 1056625 w 1452669"/>
                <a:gd name="connsiteY5" fmla="*/ 492384 h 686172"/>
                <a:gd name="connsiteX6" fmla="*/ 1148627 w 1452669"/>
                <a:gd name="connsiteY6" fmla="*/ 492384 h 686172"/>
                <a:gd name="connsiteX7" fmla="*/ 571330 w 1452669"/>
                <a:gd name="connsiteY7" fmla="*/ 223954 h 686172"/>
                <a:gd name="connsiteX8" fmla="*/ 0 w 1452669"/>
                <a:gd name="connsiteY8" fmla="*/ 686172 h 686172"/>
                <a:gd name="connsiteX0" fmla="*/ 0 w 1452669"/>
                <a:gd name="connsiteY0" fmla="*/ 686172 h 686172"/>
                <a:gd name="connsiteX1" fmla="*/ 747602 w 1452669"/>
                <a:gd name="connsiteY1" fmla="*/ 41 h 686172"/>
                <a:gd name="connsiteX2" fmla="*/ 1358510 w 1452669"/>
                <a:gd name="connsiteY2" fmla="*/ 492385 h 686172"/>
                <a:gd name="connsiteX3" fmla="*/ 1452669 w 1452669"/>
                <a:gd name="connsiteY3" fmla="*/ 492384 h 686172"/>
                <a:gd name="connsiteX4" fmla="*/ 1287143 w 1452669"/>
                <a:gd name="connsiteY4" fmla="*/ 686172 h 686172"/>
                <a:gd name="connsiteX5" fmla="*/ 1056625 w 1452669"/>
                <a:gd name="connsiteY5" fmla="*/ 492384 h 686172"/>
                <a:gd name="connsiteX6" fmla="*/ 1148627 w 1452669"/>
                <a:gd name="connsiteY6" fmla="*/ 492384 h 686172"/>
                <a:gd name="connsiteX7" fmla="*/ 662770 w 1452669"/>
                <a:gd name="connsiteY7" fmla="*/ 140134 h 686172"/>
                <a:gd name="connsiteX8" fmla="*/ 0 w 1452669"/>
                <a:gd name="connsiteY8" fmla="*/ 686172 h 686172"/>
                <a:gd name="connsiteX0" fmla="*/ 0 w 1452669"/>
                <a:gd name="connsiteY0" fmla="*/ 686172 h 686172"/>
                <a:gd name="connsiteX1" fmla="*/ 747602 w 1452669"/>
                <a:gd name="connsiteY1" fmla="*/ 41 h 686172"/>
                <a:gd name="connsiteX2" fmla="*/ 1358510 w 1452669"/>
                <a:gd name="connsiteY2" fmla="*/ 492385 h 686172"/>
                <a:gd name="connsiteX3" fmla="*/ 1452669 w 1452669"/>
                <a:gd name="connsiteY3" fmla="*/ 492384 h 686172"/>
                <a:gd name="connsiteX4" fmla="*/ 1287143 w 1452669"/>
                <a:gd name="connsiteY4" fmla="*/ 686172 h 686172"/>
                <a:gd name="connsiteX5" fmla="*/ 1056625 w 1452669"/>
                <a:gd name="connsiteY5" fmla="*/ 492384 h 686172"/>
                <a:gd name="connsiteX6" fmla="*/ 1148627 w 1452669"/>
                <a:gd name="connsiteY6" fmla="*/ 492384 h 686172"/>
                <a:gd name="connsiteX7" fmla="*/ 662770 w 1452669"/>
                <a:gd name="connsiteY7" fmla="*/ 140134 h 686172"/>
                <a:gd name="connsiteX8" fmla="*/ 0 w 1452669"/>
                <a:gd name="connsiteY8" fmla="*/ 686172 h 686172"/>
                <a:gd name="connsiteX0" fmla="*/ 0 w 1452669"/>
                <a:gd name="connsiteY0" fmla="*/ 686172 h 686172"/>
                <a:gd name="connsiteX1" fmla="*/ 747602 w 1452669"/>
                <a:gd name="connsiteY1" fmla="*/ 41 h 686172"/>
                <a:gd name="connsiteX2" fmla="*/ 1358510 w 1452669"/>
                <a:gd name="connsiteY2" fmla="*/ 492385 h 686172"/>
                <a:gd name="connsiteX3" fmla="*/ 1452669 w 1452669"/>
                <a:gd name="connsiteY3" fmla="*/ 492384 h 686172"/>
                <a:gd name="connsiteX4" fmla="*/ 1287143 w 1452669"/>
                <a:gd name="connsiteY4" fmla="*/ 686172 h 686172"/>
                <a:gd name="connsiteX5" fmla="*/ 1056625 w 1452669"/>
                <a:gd name="connsiteY5" fmla="*/ 492384 h 686172"/>
                <a:gd name="connsiteX6" fmla="*/ 1148627 w 1452669"/>
                <a:gd name="connsiteY6" fmla="*/ 492384 h 686172"/>
                <a:gd name="connsiteX7" fmla="*/ 662770 w 1452669"/>
                <a:gd name="connsiteY7" fmla="*/ 140134 h 686172"/>
                <a:gd name="connsiteX8" fmla="*/ 0 w 1452669"/>
                <a:gd name="connsiteY8" fmla="*/ 686172 h 686172"/>
                <a:gd name="connsiteX0" fmla="*/ 0 w 1452669"/>
                <a:gd name="connsiteY0" fmla="*/ 686154 h 686154"/>
                <a:gd name="connsiteX1" fmla="*/ 747602 w 1452669"/>
                <a:gd name="connsiteY1" fmla="*/ 23 h 686154"/>
                <a:gd name="connsiteX2" fmla="*/ 1358510 w 1452669"/>
                <a:gd name="connsiteY2" fmla="*/ 492367 h 686154"/>
                <a:gd name="connsiteX3" fmla="*/ 1452669 w 1452669"/>
                <a:gd name="connsiteY3" fmla="*/ 492366 h 686154"/>
                <a:gd name="connsiteX4" fmla="*/ 1287143 w 1452669"/>
                <a:gd name="connsiteY4" fmla="*/ 686154 h 686154"/>
                <a:gd name="connsiteX5" fmla="*/ 1056625 w 1452669"/>
                <a:gd name="connsiteY5" fmla="*/ 492366 h 686154"/>
                <a:gd name="connsiteX6" fmla="*/ 1148627 w 1452669"/>
                <a:gd name="connsiteY6" fmla="*/ 492366 h 686154"/>
                <a:gd name="connsiteX7" fmla="*/ 662770 w 1452669"/>
                <a:gd name="connsiteY7" fmla="*/ 140116 h 686154"/>
                <a:gd name="connsiteX8" fmla="*/ 0 w 1452669"/>
                <a:gd name="connsiteY8" fmla="*/ 686154 h 686154"/>
                <a:gd name="connsiteX0" fmla="*/ 0 w 1452669"/>
                <a:gd name="connsiteY0" fmla="*/ 686154 h 686154"/>
                <a:gd name="connsiteX1" fmla="*/ 747602 w 1452669"/>
                <a:gd name="connsiteY1" fmla="*/ 23 h 686154"/>
                <a:gd name="connsiteX2" fmla="*/ 1358510 w 1452669"/>
                <a:gd name="connsiteY2" fmla="*/ 492367 h 686154"/>
                <a:gd name="connsiteX3" fmla="*/ 1452669 w 1452669"/>
                <a:gd name="connsiteY3" fmla="*/ 492366 h 686154"/>
                <a:gd name="connsiteX4" fmla="*/ 1287143 w 1452669"/>
                <a:gd name="connsiteY4" fmla="*/ 686154 h 686154"/>
                <a:gd name="connsiteX5" fmla="*/ 1056625 w 1452669"/>
                <a:gd name="connsiteY5" fmla="*/ 492366 h 686154"/>
                <a:gd name="connsiteX6" fmla="*/ 1148627 w 1452669"/>
                <a:gd name="connsiteY6" fmla="*/ 492366 h 686154"/>
                <a:gd name="connsiteX7" fmla="*/ 662770 w 1452669"/>
                <a:gd name="connsiteY7" fmla="*/ 140116 h 686154"/>
                <a:gd name="connsiteX8" fmla="*/ 0 w 1452669"/>
                <a:gd name="connsiteY8" fmla="*/ 686154 h 68615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94763 w 1452669"/>
                <a:gd name="connsiteY4" fmla="*/ 853794 h 853794"/>
                <a:gd name="connsiteX5" fmla="*/ 1056625 w 1452669"/>
                <a:gd name="connsiteY5" fmla="*/ 492366 h 853794"/>
                <a:gd name="connsiteX6" fmla="*/ 1148627 w 1452669"/>
                <a:gd name="connsiteY6" fmla="*/ 492366 h 853794"/>
                <a:gd name="connsiteX7" fmla="*/ 662770 w 1452669"/>
                <a:gd name="connsiteY7" fmla="*/ 14011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62770 w 1452669"/>
                <a:gd name="connsiteY7" fmla="*/ 14011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62770 w 1452669"/>
                <a:gd name="connsiteY7" fmla="*/ 14011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62770 w 1452669"/>
                <a:gd name="connsiteY7" fmla="*/ 14011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807550 w 1452669"/>
                <a:gd name="connsiteY7" fmla="*/ 14011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586570 w 1452669"/>
                <a:gd name="connsiteY7" fmla="*/ 13249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78010 w 1452669"/>
                <a:gd name="connsiteY7" fmla="*/ 8677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32290 w 1452669"/>
                <a:gd name="connsiteY7" fmla="*/ 8677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32290 w 1452669"/>
                <a:gd name="connsiteY7" fmla="*/ 8677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32290 w 1452669"/>
                <a:gd name="connsiteY7" fmla="*/ 8677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32290 w 1452669"/>
                <a:gd name="connsiteY7" fmla="*/ 86776 h 853794"/>
                <a:gd name="connsiteX8" fmla="*/ 0 w 1452669"/>
                <a:gd name="connsiteY8" fmla="*/ 686154 h 853794"/>
                <a:gd name="connsiteX0" fmla="*/ 0 w 1452669"/>
                <a:gd name="connsiteY0" fmla="*/ 902044 h 1069684"/>
                <a:gd name="connsiteX1" fmla="*/ 747602 w 1452669"/>
                <a:gd name="connsiteY1" fmla="*/ 13 h 1069684"/>
                <a:gd name="connsiteX2" fmla="*/ 1358510 w 1452669"/>
                <a:gd name="connsiteY2" fmla="*/ 708257 h 1069684"/>
                <a:gd name="connsiteX3" fmla="*/ 1452669 w 1452669"/>
                <a:gd name="connsiteY3" fmla="*/ 708256 h 1069684"/>
                <a:gd name="connsiteX4" fmla="*/ 1287143 w 1452669"/>
                <a:gd name="connsiteY4" fmla="*/ 1069684 h 1069684"/>
                <a:gd name="connsiteX5" fmla="*/ 1056625 w 1452669"/>
                <a:gd name="connsiteY5" fmla="*/ 708256 h 1069684"/>
                <a:gd name="connsiteX6" fmla="*/ 1148627 w 1452669"/>
                <a:gd name="connsiteY6" fmla="*/ 708256 h 1069684"/>
                <a:gd name="connsiteX7" fmla="*/ 632290 w 1452669"/>
                <a:gd name="connsiteY7" fmla="*/ 302666 h 1069684"/>
                <a:gd name="connsiteX8" fmla="*/ 0 w 1452669"/>
                <a:gd name="connsiteY8" fmla="*/ 902044 h 1069684"/>
                <a:gd name="connsiteX0" fmla="*/ 0 w 1452669"/>
                <a:gd name="connsiteY0" fmla="*/ 825848 h 993488"/>
                <a:gd name="connsiteX1" fmla="*/ 703152 w 1452669"/>
                <a:gd name="connsiteY1" fmla="*/ 17 h 993488"/>
                <a:gd name="connsiteX2" fmla="*/ 1358510 w 1452669"/>
                <a:gd name="connsiteY2" fmla="*/ 632061 h 993488"/>
                <a:gd name="connsiteX3" fmla="*/ 1452669 w 1452669"/>
                <a:gd name="connsiteY3" fmla="*/ 632060 h 993488"/>
                <a:gd name="connsiteX4" fmla="*/ 1287143 w 1452669"/>
                <a:gd name="connsiteY4" fmla="*/ 993488 h 993488"/>
                <a:gd name="connsiteX5" fmla="*/ 1056625 w 1452669"/>
                <a:gd name="connsiteY5" fmla="*/ 632060 h 993488"/>
                <a:gd name="connsiteX6" fmla="*/ 1148627 w 1452669"/>
                <a:gd name="connsiteY6" fmla="*/ 632060 h 993488"/>
                <a:gd name="connsiteX7" fmla="*/ 632290 w 1452669"/>
                <a:gd name="connsiteY7" fmla="*/ 226470 h 993488"/>
                <a:gd name="connsiteX8" fmla="*/ 0 w 1452669"/>
                <a:gd name="connsiteY8" fmla="*/ 825848 h 993488"/>
                <a:gd name="connsiteX0" fmla="*/ 0 w 1452669"/>
                <a:gd name="connsiteY0" fmla="*/ 825848 h 993488"/>
                <a:gd name="connsiteX1" fmla="*/ 703152 w 1452669"/>
                <a:gd name="connsiteY1" fmla="*/ 17 h 993488"/>
                <a:gd name="connsiteX2" fmla="*/ 1358510 w 1452669"/>
                <a:gd name="connsiteY2" fmla="*/ 632061 h 993488"/>
                <a:gd name="connsiteX3" fmla="*/ 1452669 w 1452669"/>
                <a:gd name="connsiteY3" fmla="*/ 632060 h 993488"/>
                <a:gd name="connsiteX4" fmla="*/ 1287143 w 1452669"/>
                <a:gd name="connsiteY4" fmla="*/ 993488 h 993488"/>
                <a:gd name="connsiteX5" fmla="*/ 1056625 w 1452669"/>
                <a:gd name="connsiteY5" fmla="*/ 632060 h 993488"/>
                <a:gd name="connsiteX6" fmla="*/ 1148627 w 1452669"/>
                <a:gd name="connsiteY6" fmla="*/ 632060 h 993488"/>
                <a:gd name="connsiteX7" fmla="*/ 632290 w 1452669"/>
                <a:gd name="connsiteY7" fmla="*/ 226470 h 993488"/>
                <a:gd name="connsiteX8" fmla="*/ 0 w 1452669"/>
                <a:gd name="connsiteY8" fmla="*/ 825848 h 993488"/>
                <a:gd name="connsiteX0" fmla="*/ 0 w 1452669"/>
                <a:gd name="connsiteY0" fmla="*/ 825848 h 993488"/>
                <a:gd name="connsiteX1" fmla="*/ 703152 w 1452669"/>
                <a:gd name="connsiteY1" fmla="*/ 17 h 993488"/>
                <a:gd name="connsiteX2" fmla="*/ 1358510 w 1452669"/>
                <a:gd name="connsiteY2" fmla="*/ 632061 h 993488"/>
                <a:gd name="connsiteX3" fmla="*/ 1452669 w 1452669"/>
                <a:gd name="connsiteY3" fmla="*/ 632060 h 993488"/>
                <a:gd name="connsiteX4" fmla="*/ 1287143 w 1452669"/>
                <a:gd name="connsiteY4" fmla="*/ 993488 h 993488"/>
                <a:gd name="connsiteX5" fmla="*/ 1056625 w 1452669"/>
                <a:gd name="connsiteY5" fmla="*/ 632060 h 993488"/>
                <a:gd name="connsiteX6" fmla="*/ 1148627 w 1452669"/>
                <a:gd name="connsiteY6" fmla="*/ 632060 h 993488"/>
                <a:gd name="connsiteX7" fmla="*/ 632290 w 1452669"/>
                <a:gd name="connsiteY7" fmla="*/ 226470 h 993488"/>
                <a:gd name="connsiteX8" fmla="*/ 0 w 1452669"/>
                <a:gd name="connsiteY8" fmla="*/ 825848 h 993488"/>
                <a:gd name="connsiteX0" fmla="*/ 0 w 1452669"/>
                <a:gd name="connsiteY0" fmla="*/ 825848 h 993488"/>
                <a:gd name="connsiteX1" fmla="*/ 703152 w 1452669"/>
                <a:gd name="connsiteY1" fmla="*/ 17 h 993488"/>
                <a:gd name="connsiteX2" fmla="*/ 1358510 w 1452669"/>
                <a:gd name="connsiteY2" fmla="*/ 632061 h 993488"/>
                <a:gd name="connsiteX3" fmla="*/ 1452669 w 1452669"/>
                <a:gd name="connsiteY3" fmla="*/ 632060 h 993488"/>
                <a:gd name="connsiteX4" fmla="*/ 1287143 w 1452669"/>
                <a:gd name="connsiteY4" fmla="*/ 993488 h 993488"/>
                <a:gd name="connsiteX5" fmla="*/ 1056625 w 1452669"/>
                <a:gd name="connsiteY5" fmla="*/ 632060 h 993488"/>
                <a:gd name="connsiteX6" fmla="*/ 1148627 w 1452669"/>
                <a:gd name="connsiteY6" fmla="*/ 632060 h 993488"/>
                <a:gd name="connsiteX7" fmla="*/ 632290 w 1452669"/>
                <a:gd name="connsiteY7" fmla="*/ 226470 h 993488"/>
                <a:gd name="connsiteX8" fmla="*/ 0 w 1452669"/>
                <a:gd name="connsiteY8" fmla="*/ 825848 h 993488"/>
                <a:gd name="connsiteX0" fmla="*/ 0 w 1452669"/>
                <a:gd name="connsiteY0" fmla="*/ 825848 h 993488"/>
                <a:gd name="connsiteX1" fmla="*/ 703152 w 1452669"/>
                <a:gd name="connsiteY1" fmla="*/ 17 h 993488"/>
                <a:gd name="connsiteX2" fmla="*/ 1358510 w 1452669"/>
                <a:gd name="connsiteY2" fmla="*/ 632061 h 993488"/>
                <a:gd name="connsiteX3" fmla="*/ 1452669 w 1452669"/>
                <a:gd name="connsiteY3" fmla="*/ 632060 h 993488"/>
                <a:gd name="connsiteX4" fmla="*/ 1287143 w 1452669"/>
                <a:gd name="connsiteY4" fmla="*/ 993488 h 993488"/>
                <a:gd name="connsiteX5" fmla="*/ 1056625 w 1452669"/>
                <a:gd name="connsiteY5" fmla="*/ 632060 h 993488"/>
                <a:gd name="connsiteX6" fmla="*/ 1148627 w 1452669"/>
                <a:gd name="connsiteY6" fmla="*/ 632060 h 993488"/>
                <a:gd name="connsiteX7" fmla="*/ 632290 w 1452669"/>
                <a:gd name="connsiteY7" fmla="*/ 226470 h 993488"/>
                <a:gd name="connsiteX8" fmla="*/ 0 w 1452669"/>
                <a:gd name="connsiteY8" fmla="*/ 825848 h 993488"/>
                <a:gd name="connsiteX0" fmla="*/ 0 w 1522519"/>
                <a:gd name="connsiteY0" fmla="*/ 825848 h 993488"/>
                <a:gd name="connsiteX1" fmla="*/ 703152 w 1522519"/>
                <a:gd name="connsiteY1" fmla="*/ 17 h 993488"/>
                <a:gd name="connsiteX2" fmla="*/ 1358510 w 1522519"/>
                <a:gd name="connsiteY2" fmla="*/ 632061 h 993488"/>
                <a:gd name="connsiteX3" fmla="*/ 1522519 w 1522519"/>
                <a:gd name="connsiteY3" fmla="*/ 505060 h 993488"/>
                <a:gd name="connsiteX4" fmla="*/ 1287143 w 1522519"/>
                <a:gd name="connsiteY4" fmla="*/ 993488 h 993488"/>
                <a:gd name="connsiteX5" fmla="*/ 1056625 w 1522519"/>
                <a:gd name="connsiteY5" fmla="*/ 632060 h 993488"/>
                <a:gd name="connsiteX6" fmla="*/ 1148627 w 1522519"/>
                <a:gd name="connsiteY6" fmla="*/ 632060 h 993488"/>
                <a:gd name="connsiteX7" fmla="*/ 632290 w 1522519"/>
                <a:gd name="connsiteY7" fmla="*/ 226470 h 993488"/>
                <a:gd name="connsiteX8" fmla="*/ 0 w 1522519"/>
                <a:gd name="connsiteY8" fmla="*/ 825848 h 993488"/>
                <a:gd name="connsiteX0" fmla="*/ 0 w 1522519"/>
                <a:gd name="connsiteY0" fmla="*/ 825848 h 993488"/>
                <a:gd name="connsiteX1" fmla="*/ 703152 w 1522519"/>
                <a:gd name="connsiteY1" fmla="*/ 17 h 993488"/>
                <a:gd name="connsiteX2" fmla="*/ 1358510 w 1522519"/>
                <a:gd name="connsiteY2" fmla="*/ 632061 h 993488"/>
                <a:gd name="connsiteX3" fmla="*/ 1522519 w 1522519"/>
                <a:gd name="connsiteY3" fmla="*/ 505060 h 993488"/>
                <a:gd name="connsiteX4" fmla="*/ 1287143 w 1522519"/>
                <a:gd name="connsiteY4" fmla="*/ 993488 h 993488"/>
                <a:gd name="connsiteX5" fmla="*/ 923275 w 1522519"/>
                <a:gd name="connsiteY5" fmla="*/ 740010 h 993488"/>
                <a:gd name="connsiteX6" fmla="*/ 1148627 w 1522519"/>
                <a:gd name="connsiteY6" fmla="*/ 632060 h 993488"/>
                <a:gd name="connsiteX7" fmla="*/ 632290 w 1522519"/>
                <a:gd name="connsiteY7" fmla="*/ 226470 h 993488"/>
                <a:gd name="connsiteX8" fmla="*/ 0 w 1522519"/>
                <a:gd name="connsiteY8" fmla="*/ 825848 h 993488"/>
                <a:gd name="connsiteX0" fmla="*/ 0 w 1522519"/>
                <a:gd name="connsiteY0" fmla="*/ 825848 h 993488"/>
                <a:gd name="connsiteX1" fmla="*/ 703152 w 1522519"/>
                <a:gd name="connsiteY1" fmla="*/ 17 h 993488"/>
                <a:gd name="connsiteX2" fmla="*/ 1358510 w 1522519"/>
                <a:gd name="connsiteY2" fmla="*/ 632061 h 993488"/>
                <a:gd name="connsiteX3" fmla="*/ 1522519 w 1522519"/>
                <a:gd name="connsiteY3" fmla="*/ 505060 h 993488"/>
                <a:gd name="connsiteX4" fmla="*/ 1287143 w 1522519"/>
                <a:gd name="connsiteY4" fmla="*/ 993488 h 993488"/>
                <a:gd name="connsiteX5" fmla="*/ 929625 w 1522519"/>
                <a:gd name="connsiteY5" fmla="*/ 727310 h 993488"/>
                <a:gd name="connsiteX6" fmla="*/ 1148627 w 1522519"/>
                <a:gd name="connsiteY6" fmla="*/ 632060 h 993488"/>
                <a:gd name="connsiteX7" fmla="*/ 632290 w 1522519"/>
                <a:gd name="connsiteY7" fmla="*/ 226470 h 993488"/>
                <a:gd name="connsiteX8" fmla="*/ 0 w 1522519"/>
                <a:gd name="connsiteY8" fmla="*/ 825848 h 993488"/>
                <a:gd name="connsiteX0" fmla="*/ 0 w 1522519"/>
                <a:gd name="connsiteY0" fmla="*/ 825848 h 923638"/>
                <a:gd name="connsiteX1" fmla="*/ 703152 w 1522519"/>
                <a:gd name="connsiteY1" fmla="*/ 17 h 923638"/>
                <a:gd name="connsiteX2" fmla="*/ 1358510 w 1522519"/>
                <a:gd name="connsiteY2" fmla="*/ 632061 h 923638"/>
                <a:gd name="connsiteX3" fmla="*/ 1522519 w 1522519"/>
                <a:gd name="connsiteY3" fmla="*/ 505060 h 923638"/>
                <a:gd name="connsiteX4" fmla="*/ 1458593 w 1522519"/>
                <a:gd name="connsiteY4" fmla="*/ 923638 h 923638"/>
                <a:gd name="connsiteX5" fmla="*/ 929625 w 1522519"/>
                <a:gd name="connsiteY5" fmla="*/ 727310 h 923638"/>
                <a:gd name="connsiteX6" fmla="*/ 1148627 w 1522519"/>
                <a:gd name="connsiteY6" fmla="*/ 632060 h 923638"/>
                <a:gd name="connsiteX7" fmla="*/ 632290 w 1522519"/>
                <a:gd name="connsiteY7" fmla="*/ 226470 h 923638"/>
                <a:gd name="connsiteX8" fmla="*/ 0 w 1522519"/>
                <a:gd name="connsiteY8" fmla="*/ 825848 h 923638"/>
                <a:gd name="connsiteX0" fmla="*/ 0 w 1522519"/>
                <a:gd name="connsiteY0" fmla="*/ 825848 h 936338"/>
                <a:gd name="connsiteX1" fmla="*/ 703152 w 1522519"/>
                <a:gd name="connsiteY1" fmla="*/ 17 h 936338"/>
                <a:gd name="connsiteX2" fmla="*/ 1358510 w 1522519"/>
                <a:gd name="connsiteY2" fmla="*/ 632061 h 936338"/>
                <a:gd name="connsiteX3" fmla="*/ 1522519 w 1522519"/>
                <a:gd name="connsiteY3" fmla="*/ 505060 h 936338"/>
                <a:gd name="connsiteX4" fmla="*/ 1426843 w 1522519"/>
                <a:gd name="connsiteY4" fmla="*/ 936338 h 936338"/>
                <a:gd name="connsiteX5" fmla="*/ 929625 w 1522519"/>
                <a:gd name="connsiteY5" fmla="*/ 727310 h 936338"/>
                <a:gd name="connsiteX6" fmla="*/ 1148627 w 1522519"/>
                <a:gd name="connsiteY6" fmla="*/ 632060 h 936338"/>
                <a:gd name="connsiteX7" fmla="*/ 632290 w 1522519"/>
                <a:gd name="connsiteY7" fmla="*/ 226470 h 936338"/>
                <a:gd name="connsiteX8" fmla="*/ 0 w 1522519"/>
                <a:gd name="connsiteY8" fmla="*/ 825848 h 936338"/>
                <a:gd name="connsiteX0" fmla="*/ 0 w 1522519"/>
                <a:gd name="connsiteY0" fmla="*/ 825848 h 936338"/>
                <a:gd name="connsiteX1" fmla="*/ 703152 w 1522519"/>
                <a:gd name="connsiteY1" fmla="*/ 17 h 936338"/>
                <a:gd name="connsiteX2" fmla="*/ 1358510 w 1522519"/>
                <a:gd name="connsiteY2" fmla="*/ 632061 h 936338"/>
                <a:gd name="connsiteX3" fmla="*/ 1522519 w 1522519"/>
                <a:gd name="connsiteY3" fmla="*/ 505060 h 936338"/>
                <a:gd name="connsiteX4" fmla="*/ 1426843 w 1522519"/>
                <a:gd name="connsiteY4" fmla="*/ 936338 h 936338"/>
                <a:gd name="connsiteX5" fmla="*/ 929625 w 1522519"/>
                <a:gd name="connsiteY5" fmla="*/ 727310 h 936338"/>
                <a:gd name="connsiteX6" fmla="*/ 1148627 w 1522519"/>
                <a:gd name="connsiteY6" fmla="*/ 676510 h 936338"/>
                <a:gd name="connsiteX7" fmla="*/ 632290 w 1522519"/>
                <a:gd name="connsiteY7" fmla="*/ 226470 h 936338"/>
                <a:gd name="connsiteX8" fmla="*/ 0 w 1522519"/>
                <a:gd name="connsiteY8" fmla="*/ 825848 h 936338"/>
                <a:gd name="connsiteX0" fmla="*/ 0 w 1522519"/>
                <a:gd name="connsiteY0" fmla="*/ 825848 h 936338"/>
                <a:gd name="connsiteX1" fmla="*/ 703152 w 1522519"/>
                <a:gd name="connsiteY1" fmla="*/ 17 h 936338"/>
                <a:gd name="connsiteX2" fmla="*/ 1358510 w 1522519"/>
                <a:gd name="connsiteY2" fmla="*/ 632061 h 936338"/>
                <a:gd name="connsiteX3" fmla="*/ 1522519 w 1522519"/>
                <a:gd name="connsiteY3" fmla="*/ 505060 h 936338"/>
                <a:gd name="connsiteX4" fmla="*/ 1426843 w 1522519"/>
                <a:gd name="connsiteY4" fmla="*/ 936338 h 936338"/>
                <a:gd name="connsiteX5" fmla="*/ 929625 w 1522519"/>
                <a:gd name="connsiteY5" fmla="*/ 727310 h 936338"/>
                <a:gd name="connsiteX6" fmla="*/ 1154977 w 1522519"/>
                <a:gd name="connsiteY6" fmla="*/ 670160 h 936338"/>
                <a:gd name="connsiteX7" fmla="*/ 632290 w 1522519"/>
                <a:gd name="connsiteY7" fmla="*/ 226470 h 936338"/>
                <a:gd name="connsiteX8" fmla="*/ 0 w 1522519"/>
                <a:gd name="connsiteY8" fmla="*/ 825848 h 936338"/>
                <a:gd name="connsiteX0" fmla="*/ 0 w 1522519"/>
                <a:gd name="connsiteY0" fmla="*/ 825848 h 936338"/>
                <a:gd name="connsiteX1" fmla="*/ 703152 w 1522519"/>
                <a:gd name="connsiteY1" fmla="*/ 17 h 936338"/>
                <a:gd name="connsiteX2" fmla="*/ 1358510 w 1522519"/>
                <a:gd name="connsiteY2" fmla="*/ 632061 h 936338"/>
                <a:gd name="connsiteX3" fmla="*/ 1522519 w 1522519"/>
                <a:gd name="connsiteY3" fmla="*/ 505060 h 936338"/>
                <a:gd name="connsiteX4" fmla="*/ 1426843 w 1522519"/>
                <a:gd name="connsiteY4" fmla="*/ 936338 h 936338"/>
                <a:gd name="connsiteX5" fmla="*/ 916925 w 1522519"/>
                <a:gd name="connsiteY5" fmla="*/ 816210 h 936338"/>
                <a:gd name="connsiteX6" fmla="*/ 1154977 w 1522519"/>
                <a:gd name="connsiteY6" fmla="*/ 670160 h 936338"/>
                <a:gd name="connsiteX7" fmla="*/ 632290 w 1522519"/>
                <a:gd name="connsiteY7" fmla="*/ 226470 h 936338"/>
                <a:gd name="connsiteX8" fmla="*/ 0 w 1522519"/>
                <a:gd name="connsiteY8" fmla="*/ 825848 h 936338"/>
                <a:gd name="connsiteX0" fmla="*/ 0 w 1522519"/>
                <a:gd name="connsiteY0" fmla="*/ 825848 h 936338"/>
                <a:gd name="connsiteX1" fmla="*/ 703152 w 1522519"/>
                <a:gd name="connsiteY1" fmla="*/ 17 h 936338"/>
                <a:gd name="connsiteX2" fmla="*/ 1358510 w 1522519"/>
                <a:gd name="connsiteY2" fmla="*/ 632061 h 936338"/>
                <a:gd name="connsiteX3" fmla="*/ 1522519 w 1522519"/>
                <a:gd name="connsiteY3" fmla="*/ 505060 h 936338"/>
                <a:gd name="connsiteX4" fmla="*/ 1426843 w 1522519"/>
                <a:gd name="connsiteY4" fmla="*/ 936338 h 936338"/>
                <a:gd name="connsiteX5" fmla="*/ 916925 w 1522519"/>
                <a:gd name="connsiteY5" fmla="*/ 778110 h 936338"/>
                <a:gd name="connsiteX6" fmla="*/ 1154977 w 1522519"/>
                <a:gd name="connsiteY6" fmla="*/ 670160 h 936338"/>
                <a:gd name="connsiteX7" fmla="*/ 632290 w 1522519"/>
                <a:gd name="connsiteY7" fmla="*/ 226470 h 936338"/>
                <a:gd name="connsiteX8" fmla="*/ 0 w 1522519"/>
                <a:gd name="connsiteY8" fmla="*/ 825848 h 936338"/>
                <a:gd name="connsiteX0" fmla="*/ 0 w 1566969"/>
                <a:gd name="connsiteY0" fmla="*/ 825848 h 936338"/>
                <a:gd name="connsiteX1" fmla="*/ 703152 w 1566969"/>
                <a:gd name="connsiteY1" fmla="*/ 17 h 936338"/>
                <a:gd name="connsiteX2" fmla="*/ 1358510 w 1566969"/>
                <a:gd name="connsiteY2" fmla="*/ 632061 h 936338"/>
                <a:gd name="connsiteX3" fmla="*/ 1566969 w 1566969"/>
                <a:gd name="connsiteY3" fmla="*/ 524110 h 936338"/>
                <a:gd name="connsiteX4" fmla="*/ 1426843 w 1566969"/>
                <a:gd name="connsiteY4" fmla="*/ 936338 h 936338"/>
                <a:gd name="connsiteX5" fmla="*/ 916925 w 1566969"/>
                <a:gd name="connsiteY5" fmla="*/ 778110 h 936338"/>
                <a:gd name="connsiteX6" fmla="*/ 1154977 w 1566969"/>
                <a:gd name="connsiteY6" fmla="*/ 670160 h 936338"/>
                <a:gd name="connsiteX7" fmla="*/ 632290 w 1566969"/>
                <a:gd name="connsiteY7" fmla="*/ 226470 h 936338"/>
                <a:gd name="connsiteX8" fmla="*/ 0 w 1566969"/>
                <a:gd name="connsiteY8" fmla="*/ 825848 h 936338"/>
                <a:gd name="connsiteX0" fmla="*/ 0 w 1566969"/>
                <a:gd name="connsiteY0" fmla="*/ 828689 h 939179"/>
                <a:gd name="connsiteX1" fmla="*/ 703152 w 1566969"/>
                <a:gd name="connsiteY1" fmla="*/ 2858 h 939179"/>
                <a:gd name="connsiteX2" fmla="*/ 1345810 w 1566969"/>
                <a:gd name="connsiteY2" fmla="*/ 584102 h 939179"/>
                <a:gd name="connsiteX3" fmla="*/ 1566969 w 1566969"/>
                <a:gd name="connsiteY3" fmla="*/ 526951 h 939179"/>
                <a:gd name="connsiteX4" fmla="*/ 1426843 w 1566969"/>
                <a:gd name="connsiteY4" fmla="*/ 939179 h 939179"/>
                <a:gd name="connsiteX5" fmla="*/ 916925 w 1566969"/>
                <a:gd name="connsiteY5" fmla="*/ 780951 h 939179"/>
                <a:gd name="connsiteX6" fmla="*/ 1154977 w 1566969"/>
                <a:gd name="connsiteY6" fmla="*/ 673001 h 939179"/>
                <a:gd name="connsiteX7" fmla="*/ 632290 w 1566969"/>
                <a:gd name="connsiteY7" fmla="*/ 229311 h 939179"/>
                <a:gd name="connsiteX8" fmla="*/ 0 w 1566969"/>
                <a:gd name="connsiteY8" fmla="*/ 828689 h 939179"/>
                <a:gd name="connsiteX0" fmla="*/ 0 w 1566969"/>
                <a:gd name="connsiteY0" fmla="*/ 829732 h 940222"/>
                <a:gd name="connsiteX1" fmla="*/ 703152 w 1566969"/>
                <a:gd name="connsiteY1" fmla="*/ 3901 h 940222"/>
                <a:gd name="connsiteX2" fmla="*/ 1345810 w 1566969"/>
                <a:gd name="connsiteY2" fmla="*/ 585145 h 940222"/>
                <a:gd name="connsiteX3" fmla="*/ 1566969 w 1566969"/>
                <a:gd name="connsiteY3" fmla="*/ 527994 h 940222"/>
                <a:gd name="connsiteX4" fmla="*/ 1426843 w 1566969"/>
                <a:gd name="connsiteY4" fmla="*/ 940222 h 940222"/>
                <a:gd name="connsiteX5" fmla="*/ 916925 w 1566969"/>
                <a:gd name="connsiteY5" fmla="*/ 781994 h 940222"/>
                <a:gd name="connsiteX6" fmla="*/ 1154977 w 1566969"/>
                <a:gd name="connsiteY6" fmla="*/ 674044 h 940222"/>
                <a:gd name="connsiteX7" fmla="*/ 632290 w 1566969"/>
                <a:gd name="connsiteY7" fmla="*/ 230354 h 940222"/>
                <a:gd name="connsiteX8" fmla="*/ 0 w 1566969"/>
                <a:gd name="connsiteY8" fmla="*/ 829732 h 940222"/>
                <a:gd name="connsiteX0" fmla="*/ 0 w 1566969"/>
                <a:gd name="connsiteY0" fmla="*/ 829523 h 940013"/>
                <a:gd name="connsiteX1" fmla="*/ 703152 w 1566969"/>
                <a:gd name="connsiteY1" fmla="*/ 3692 h 940013"/>
                <a:gd name="connsiteX2" fmla="*/ 1345810 w 1566969"/>
                <a:gd name="connsiteY2" fmla="*/ 584936 h 940013"/>
                <a:gd name="connsiteX3" fmla="*/ 1566969 w 1566969"/>
                <a:gd name="connsiteY3" fmla="*/ 527785 h 940013"/>
                <a:gd name="connsiteX4" fmla="*/ 1426843 w 1566969"/>
                <a:gd name="connsiteY4" fmla="*/ 940013 h 940013"/>
                <a:gd name="connsiteX5" fmla="*/ 916925 w 1566969"/>
                <a:gd name="connsiteY5" fmla="*/ 781785 h 940013"/>
                <a:gd name="connsiteX6" fmla="*/ 1154977 w 1566969"/>
                <a:gd name="connsiteY6" fmla="*/ 673835 h 940013"/>
                <a:gd name="connsiteX7" fmla="*/ 632290 w 1566969"/>
                <a:gd name="connsiteY7" fmla="*/ 230145 h 940013"/>
                <a:gd name="connsiteX8" fmla="*/ 0 w 1566969"/>
                <a:gd name="connsiteY8" fmla="*/ 829523 h 940013"/>
                <a:gd name="connsiteX0" fmla="*/ 0 w 1566969"/>
                <a:gd name="connsiteY0" fmla="*/ 829523 h 940013"/>
                <a:gd name="connsiteX1" fmla="*/ 703152 w 1566969"/>
                <a:gd name="connsiteY1" fmla="*/ 3692 h 940013"/>
                <a:gd name="connsiteX2" fmla="*/ 1345810 w 1566969"/>
                <a:gd name="connsiteY2" fmla="*/ 584936 h 940013"/>
                <a:gd name="connsiteX3" fmla="*/ 1566969 w 1566969"/>
                <a:gd name="connsiteY3" fmla="*/ 527785 h 940013"/>
                <a:gd name="connsiteX4" fmla="*/ 1426843 w 1566969"/>
                <a:gd name="connsiteY4" fmla="*/ 940013 h 940013"/>
                <a:gd name="connsiteX5" fmla="*/ 916925 w 1566969"/>
                <a:gd name="connsiteY5" fmla="*/ 781785 h 940013"/>
                <a:gd name="connsiteX6" fmla="*/ 1154977 w 1566969"/>
                <a:gd name="connsiteY6" fmla="*/ 673835 h 940013"/>
                <a:gd name="connsiteX7" fmla="*/ 632290 w 1566969"/>
                <a:gd name="connsiteY7" fmla="*/ 230145 h 940013"/>
                <a:gd name="connsiteX8" fmla="*/ 0 w 1566969"/>
                <a:gd name="connsiteY8" fmla="*/ 829523 h 940013"/>
                <a:gd name="connsiteX0" fmla="*/ 0 w 1566969"/>
                <a:gd name="connsiteY0" fmla="*/ 829523 h 940013"/>
                <a:gd name="connsiteX1" fmla="*/ 703152 w 1566969"/>
                <a:gd name="connsiteY1" fmla="*/ 3692 h 940013"/>
                <a:gd name="connsiteX2" fmla="*/ 1345810 w 1566969"/>
                <a:gd name="connsiteY2" fmla="*/ 584936 h 940013"/>
                <a:gd name="connsiteX3" fmla="*/ 1566969 w 1566969"/>
                <a:gd name="connsiteY3" fmla="*/ 527785 h 940013"/>
                <a:gd name="connsiteX4" fmla="*/ 1426843 w 1566969"/>
                <a:gd name="connsiteY4" fmla="*/ 940013 h 940013"/>
                <a:gd name="connsiteX5" fmla="*/ 916925 w 1566969"/>
                <a:gd name="connsiteY5" fmla="*/ 781785 h 940013"/>
                <a:gd name="connsiteX6" fmla="*/ 1154977 w 1566969"/>
                <a:gd name="connsiteY6" fmla="*/ 673835 h 940013"/>
                <a:gd name="connsiteX7" fmla="*/ 632290 w 1566969"/>
                <a:gd name="connsiteY7" fmla="*/ 230145 h 940013"/>
                <a:gd name="connsiteX8" fmla="*/ 0 w 1566969"/>
                <a:gd name="connsiteY8" fmla="*/ 829523 h 940013"/>
                <a:gd name="connsiteX0" fmla="*/ 0 w 1566969"/>
                <a:gd name="connsiteY0" fmla="*/ 826738 h 937228"/>
                <a:gd name="connsiteX1" fmla="*/ 703152 w 1566969"/>
                <a:gd name="connsiteY1" fmla="*/ 907 h 937228"/>
                <a:gd name="connsiteX2" fmla="*/ 1345810 w 1566969"/>
                <a:gd name="connsiteY2" fmla="*/ 582151 h 937228"/>
                <a:gd name="connsiteX3" fmla="*/ 1566969 w 1566969"/>
                <a:gd name="connsiteY3" fmla="*/ 525000 h 937228"/>
                <a:gd name="connsiteX4" fmla="*/ 1426843 w 1566969"/>
                <a:gd name="connsiteY4" fmla="*/ 937228 h 937228"/>
                <a:gd name="connsiteX5" fmla="*/ 916925 w 1566969"/>
                <a:gd name="connsiteY5" fmla="*/ 779000 h 937228"/>
                <a:gd name="connsiteX6" fmla="*/ 1154977 w 1566969"/>
                <a:gd name="connsiteY6" fmla="*/ 671050 h 937228"/>
                <a:gd name="connsiteX7" fmla="*/ 632290 w 1566969"/>
                <a:gd name="connsiteY7" fmla="*/ 227360 h 937228"/>
                <a:gd name="connsiteX8" fmla="*/ 0 w 1566969"/>
                <a:gd name="connsiteY8" fmla="*/ 826738 h 937228"/>
                <a:gd name="connsiteX0" fmla="*/ 0 w 1566969"/>
                <a:gd name="connsiteY0" fmla="*/ 825857 h 936347"/>
                <a:gd name="connsiteX1" fmla="*/ 703152 w 1566969"/>
                <a:gd name="connsiteY1" fmla="*/ 26 h 936347"/>
                <a:gd name="connsiteX2" fmla="*/ 1345810 w 1566969"/>
                <a:gd name="connsiteY2" fmla="*/ 581270 h 936347"/>
                <a:gd name="connsiteX3" fmla="*/ 1566969 w 1566969"/>
                <a:gd name="connsiteY3" fmla="*/ 524119 h 936347"/>
                <a:gd name="connsiteX4" fmla="*/ 1426843 w 1566969"/>
                <a:gd name="connsiteY4" fmla="*/ 936347 h 936347"/>
                <a:gd name="connsiteX5" fmla="*/ 916925 w 1566969"/>
                <a:gd name="connsiteY5" fmla="*/ 778119 h 936347"/>
                <a:gd name="connsiteX6" fmla="*/ 1154977 w 1566969"/>
                <a:gd name="connsiteY6" fmla="*/ 670169 h 936347"/>
                <a:gd name="connsiteX7" fmla="*/ 632290 w 1566969"/>
                <a:gd name="connsiteY7" fmla="*/ 226479 h 936347"/>
                <a:gd name="connsiteX8" fmla="*/ 0 w 1566969"/>
                <a:gd name="connsiteY8" fmla="*/ 825857 h 936347"/>
                <a:gd name="connsiteX0" fmla="*/ 0 w 1566969"/>
                <a:gd name="connsiteY0" fmla="*/ 825851 h 936341"/>
                <a:gd name="connsiteX1" fmla="*/ 703152 w 1566969"/>
                <a:gd name="connsiteY1" fmla="*/ 20 h 936341"/>
                <a:gd name="connsiteX2" fmla="*/ 1345810 w 1566969"/>
                <a:gd name="connsiteY2" fmla="*/ 581264 h 936341"/>
                <a:gd name="connsiteX3" fmla="*/ 1566969 w 1566969"/>
                <a:gd name="connsiteY3" fmla="*/ 524113 h 936341"/>
                <a:gd name="connsiteX4" fmla="*/ 1426843 w 1566969"/>
                <a:gd name="connsiteY4" fmla="*/ 936341 h 936341"/>
                <a:gd name="connsiteX5" fmla="*/ 916925 w 1566969"/>
                <a:gd name="connsiteY5" fmla="*/ 778113 h 936341"/>
                <a:gd name="connsiteX6" fmla="*/ 1154977 w 1566969"/>
                <a:gd name="connsiteY6" fmla="*/ 670163 h 936341"/>
                <a:gd name="connsiteX7" fmla="*/ 632290 w 1566969"/>
                <a:gd name="connsiteY7" fmla="*/ 226473 h 936341"/>
                <a:gd name="connsiteX8" fmla="*/ 0 w 1566969"/>
                <a:gd name="connsiteY8" fmla="*/ 825851 h 936341"/>
                <a:gd name="connsiteX0" fmla="*/ 0 w 1566969"/>
                <a:gd name="connsiteY0" fmla="*/ 829766 h 940256"/>
                <a:gd name="connsiteX1" fmla="*/ 703152 w 1566969"/>
                <a:gd name="connsiteY1" fmla="*/ 3935 h 940256"/>
                <a:gd name="connsiteX2" fmla="*/ 1415660 w 1566969"/>
                <a:gd name="connsiteY2" fmla="*/ 578829 h 940256"/>
                <a:gd name="connsiteX3" fmla="*/ 1566969 w 1566969"/>
                <a:gd name="connsiteY3" fmla="*/ 528028 h 940256"/>
                <a:gd name="connsiteX4" fmla="*/ 1426843 w 1566969"/>
                <a:gd name="connsiteY4" fmla="*/ 940256 h 940256"/>
                <a:gd name="connsiteX5" fmla="*/ 916925 w 1566969"/>
                <a:gd name="connsiteY5" fmla="*/ 782028 h 940256"/>
                <a:gd name="connsiteX6" fmla="*/ 1154977 w 1566969"/>
                <a:gd name="connsiteY6" fmla="*/ 674078 h 940256"/>
                <a:gd name="connsiteX7" fmla="*/ 632290 w 1566969"/>
                <a:gd name="connsiteY7" fmla="*/ 230388 h 940256"/>
                <a:gd name="connsiteX8" fmla="*/ 0 w 1566969"/>
                <a:gd name="connsiteY8" fmla="*/ 829766 h 940256"/>
                <a:gd name="connsiteX0" fmla="*/ 0 w 1566969"/>
                <a:gd name="connsiteY0" fmla="*/ 829766 h 940256"/>
                <a:gd name="connsiteX1" fmla="*/ 703152 w 1566969"/>
                <a:gd name="connsiteY1" fmla="*/ 3935 h 940256"/>
                <a:gd name="connsiteX2" fmla="*/ 1415660 w 1566969"/>
                <a:gd name="connsiteY2" fmla="*/ 578829 h 940256"/>
                <a:gd name="connsiteX3" fmla="*/ 1566969 w 1566969"/>
                <a:gd name="connsiteY3" fmla="*/ 528028 h 940256"/>
                <a:gd name="connsiteX4" fmla="*/ 1426843 w 1566969"/>
                <a:gd name="connsiteY4" fmla="*/ 940256 h 940256"/>
                <a:gd name="connsiteX5" fmla="*/ 916925 w 1566969"/>
                <a:gd name="connsiteY5" fmla="*/ 782028 h 940256"/>
                <a:gd name="connsiteX6" fmla="*/ 1154977 w 1566969"/>
                <a:gd name="connsiteY6" fmla="*/ 674078 h 940256"/>
                <a:gd name="connsiteX7" fmla="*/ 632290 w 1566969"/>
                <a:gd name="connsiteY7" fmla="*/ 230388 h 940256"/>
                <a:gd name="connsiteX8" fmla="*/ 0 w 1566969"/>
                <a:gd name="connsiteY8" fmla="*/ 829766 h 940256"/>
                <a:gd name="connsiteX0" fmla="*/ 0 w 1566969"/>
                <a:gd name="connsiteY0" fmla="*/ 830965 h 941455"/>
                <a:gd name="connsiteX1" fmla="*/ 703152 w 1566969"/>
                <a:gd name="connsiteY1" fmla="*/ 5134 h 941455"/>
                <a:gd name="connsiteX2" fmla="*/ 1415660 w 1566969"/>
                <a:gd name="connsiteY2" fmla="*/ 580028 h 941455"/>
                <a:gd name="connsiteX3" fmla="*/ 1566969 w 1566969"/>
                <a:gd name="connsiteY3" fmla="*/ 529227 h 941455"/>
                <a:gd name="connsiteX4" fmla="*/ 1426843 w 1566969"/>
                <a:gd name="connsiteY4" fmla="*/ 941455 h 941455"/>
                <a:gd name="connsiteX5" fmla="*/ 916925 w 1566969"/>
                <a:gd name="connsiteY5" fmla="*/ 783227 h 941455"/>
                <a:gd name="connsiteX6" fmla="*/ 1154977 w 1566969"/>
                <a:gd name="connsiteY6" fmla="*/ 675277 h 941455"/>
                <a:gd name="connsiteX7" fmla="*/ 632290 w 1566969"/>
                <a:gd name="connsiteY7" fmla="*/ 231587 h 941455"/>
                <a:gd name="connsiteX8" fmla="*/ 0 w 1566969"/>
                <a:gd name="connsiteY8" fmla="*/ 830965 h 941455"/>
                <a:gd name="connsiteX0" fmla="*/ 0 w 1566969"/>
                <a:gd name="connsiteY0" fmla="*/ 832452 h 942942"/>
                <a:gd name="connsiteX1" fmla="*/ 703152 w 1566969"/>
                <a:gd name="connsiteY1" fmla="*/ 6621 h 942942"/>
                <a:gd name="connsiteX2" fmla="*/ 1415660 w 1566969"/>
                <a:gd name="connsiteY2" fmla="*/ 581515 h 942942"/>
                <a:gd name="connsiteX3" fmla="*/ 1566969 w 1566969"/>
                <a:gd name="connsiteY3" fmla="*/ 530714 h 942942"/>
                <a:gd name="connsiteX4" fmla="*/ 1426843 w 1566969"/>
                <a:gd name="connsiteY4" fmla="*/ 942942 h 942942"/>
                <a:gd name="connsiteX5" fmla="*/ 916925 w 1566969"/>
                <a:gd name="connsiteY5" fmla="*/ 784714 h 942942"/>
                <a:gd name="connsiteX6" fmla="*/ 1154977 w 1566969"/>
                <a:gd name="connsiteY6" fmla="*/ 676764 h 942942"/>
                <a:gd name="connsiteX7" fmla="*/ 632290 w 1566969"/>
                <a:gd name="connsiteY7" fmla="*/ 233074 h 942942"/>
                <a:gd name="connsiteX8" fmla="*/ 0 w 1566969"/>
                <a:gd name="connsiteY8" fmla="*/ 832452 h 942942"/>
                <a:gd name="connsiteX0" fmla="*/ 0 w 1566969"/>
                <a:gd name="connsiteY0" fmla="*/ 830633 h 941123"/>
                <a:gd name="connsiteX1" fmla="*/ 703152 w 1566969"/>
                <a:gd name="connsiteY1" fmla="*/ 4802 h 941123"/>
                <a:gd name="connsiteX2" fmla="*/ 1415660 w 1566969"/>
                <a:gd name="connsiteY2" fmla="*/ 579696 h 941123"/>
                <a:gd name="connsiteX3" fmla="*/ 1566969 w 1566969"/>
                <a:gd name="connsiteY3" fmla="*/ 528895 h 941123"/>
                <a:gd name="connsiteX4" fmla="*/ 1426843 w 1566969"/>
                <a:gd name="connsiteY4" fmla="*/ 941123 h 941123"/>
                <a:gd name="connsiteX5" fmla="*/ 916925 w 1566969"/>
                <a:gd name="connsiteY5" fmla="*/ 782895 h 941123"/>
                <a:gd name="connsiteX6" fmla="*/ 1154977 w 1566969"/>
                <a:gd name="connsiteY6" fmla="*/ 674945 h 941123"/>
                <a:gd name="connsiteX7" fmla="*/ 632290 w 1566969"/>
                <a:gd name="connsiteY7" fmla="*/ 231255 h 941123"/>
                <a:gd name="connsiteX8" fmla="*/ 0 w 1566969"/>
                <a:gd name="connsiteY8" fmla="*/ 830633 h 941123"/>
                <a:gd name="connsiteX0" fmla="*/ 0 w 1566969"/>
                <a:gd name="connsiteY0" fmla="*/ 830338 h 940828"/>
                <a:gd name="connsiteX1" fmla="*/ 703152 w 1566969"/>
                <a:gd name="connsiteY1" fmla="*/ 4507 h 940828"/>
                <a:gd name="connsiteX2" fmla="*/ 1415660 w 1566969"/>
                <a:gd name="connsiteY2" fmla="*/ 579401 h 940828"/>
                <a:gd name="connsiteX3" fmla="*/ 1566969 w 1566969"/>
                <a:gd name="connsiteY3" fmla="*/ 528600 h 940828"/>
                <a:gd name="connsiteX4" fmla="*/ 1426843 w 1566969"/>
                <a:gd name="connsiteY4" fmla="*/ 940828 h 940828"/>
                <a:gd name="connsiteX5" fmla="*/ 916925 w 1566969"/>
                <a:gd name="connsiteY5" fmla="*/ 782600 h 940828"/>
                <a:gd name="connsiteX6" fmla="*/ 1154977 w 1566969"/>
                <a:gd name="connsiteY6" fmla="*/ 674650 h 940828"/>
                <a:gd name="connsiteX7" fmla="*/ 632290 w 1566969"/>
                <a:gd name="connsiteY7" fmla="*/ 230960 h 940828"/>
                <a:gd name="connsiteX8" fmla="*/ 0 w 1566969"/>
                <a:gd name="connsiteY8" fmla="*/ 830338 h 940828"/>
                <a:gd name="connsiteX0" fmla="*/ 0 w 1630469"/>
                <a:gd name="connsiteY0" fmla="*/ 830338 h 940828"/>
                <a:gd name="connsiteX1" fmla="*/ 703152 w 1630469"/>
                <a:gd name="connsiteY1" fmla="*/ 4507 h 940828"/>
                <a:gd name="connsiteX2" fmla="*/ 1415660 w 1630469"/>
                <a:gd name="connsiteY2" fmla="*/ 579401 h 940828"/>
                <a:gd name="connsiteX3" fmla="*/ 1630469 w 1630469"/>
                <a:gd name="connsiteY3" fmla="*/ 509550 h 940828"/>
                <a:gd name="connsiteX4" fmla="*/ 1426843 w 1630469"/>
                <a:gd name="connsiteY4" fmla="*/ 940828 h 940828"/>
                <a:gd name="connsiteX5" fmla="*/ 916925 w 1630469"/>
                <a:gd name="connsiteY5" fmla="*/ 782600 h 940828"/>
                <a:gd name="connsiteX6" fmla="*/ 1154977 w 1630469"/>
                <a:gd name="connsiteY6" fmla="*/ 674650 h 940828"/>
                <a:gd name="connsiteX7" fmla="*/ 632290 w 1630469"/>
                <a:gd name="connsiteY7" fmla="*/ 230960 h 940828"/>
                <a:gd name="connsiteX8" fmla="*/ 0 w 1630469"/>
                <a:gd name="connsiteY8" fmla="*/ 830338 h 940828"/>
                <a:gd name="connsiteX0" fmla="*/ 0 w 1630469"/>
                <a:gd name="connsiteY0" fmla="*/ 830338 h 1105928"/>
                <a:gd name="connsiteX1" fmla="*/ 703152 w 1630469"/>
                <a:gd name="connsiteY1" fmla="*/ 4507 h 1105928"/>
                <a:gd name="connsiteX2" fmla="*/ 1415660 w 1630469"/>
                <a:gd name="connsiteY2" fmla="*/ 579401 h 1105928"/>
                <a:gd name="connsiteX3" fmla="*/ 1630469 w 1630469"/>
                <a:gd name="connsiteY3" fmla="*/ 509550 h 1105928"/>
                <a:gd name="connsiteX4" fmla="*/ 1426843 w 1630469"/>
                <a:gd name="connsiteY4" fmla="*/ 1105928 h 1105928"/>
                <a:gd name="connsiteX5" fmla="*/ 916925 w 1630469"/>
                <a:gd name="connsiteY5" fmla="*/ 782600 h 1105928"/>
                <a:gd name="connsiteX6" fmla="*/ 1154977 w 1630469"/>
                <a:gd name="connsiteY6" fmla="*/ 674650 h 1105928"/>
                <a:gd name="connsiteX7" fmla="*/ 632290 w 1630469"/>
                <a:gd name="connsiteY7" fmla="*/ 230960 h 1105928"/>
                <a:gd name="connsiteX8" fmla="*/ 0 w 1630469"/>
                <a:gd name="connsiteY8" fmla="*/ 830338 h 1105928"/>
                <a:gd name="connsiteX0" fmla="*/ 0 w 1630469"/>
                <a:gd name="connsiteY0" fmla="*/ 830338 h 1042428"/>
                <a:gd name="connsiteX1" fmla="*/ 703152 w 1630469"/>
                <a:gd name="connsiteY1" fmla="*/ 4507 h 1042428"/>
                <a:gd name="connsiteX2" fmla="*/ 1415660 w 1630469"/>
                <a:gd name="connsiteY2" fmla="*/ 579401 h 1042428"/>
                <a:gd name="connsiteX3" fmla="*/ 1630469 w 1630469"/>
                <a:gd name="connsiteY3" fmla="*/ 509550 h 1042428"/>
                <a:gd name="connsiteX4" fmla="*/ 1464943 w 1630469"/>
                <a:gd name="connsiteY4" fmla="*/ 1042428 h 1042428"/>
                <a:gd name="connsiteX5" fmla="*/ 916925 w 1630469"/>
                <a:gd name="connsiteY5" fmla="*/ 782600 h 1042428"/>
                <a:gd name="connsiteX6" fmla="*/ 1154977 w 1630469"/>
                <a:gd name="connsiteY6" fmla="*/ 674650 h 1042428"/>
                <a:gd name="connsiteX7" fmla="*/ 632290 w 1630469"/>
                <a:gd name="connsiteY7" fmla="*/ 230960 h 1042428"/>
                <a:gd name="connsiteX8" fmla="*/ 0 w 1630469"/>
                <a:gd name="connsiteY8" fmla="*/ 830338 h 1042428"/>
                <a:gd name="connsiteX0" fmla="*/ 0 w 1630469"/>
                <a:gd name="connsiteY0" fmla="*/ 830338 h 1080528"/>
                <a:gd name="connsiteX1" fmla="*/ 703152 w 1630469"/>
                <a:gd name="connsiteY1" fmla="*/ 4507 h 1080528"/>
                <a:gd name="connsiteX2" fmla="*/ 1415660 w 1630469"/>
                <a:gd name="connsiteY2" fmla="*/ 579401 h 1080528"/>
                <a:gd name="connsiteX3" fmla="*/ 1630469 w 1630469"/>
                <a:gd name="connsiteY3" fmla="*/ 509550 h 1080528"/>
                <a:gd name="connsiteX4" fmla="*/ 1464943 w 1630469"/>
                <a:gd name="connsiteY4" fmla="*/ 1080528 h 1080528"/>
                <a:gd name="connsiteX5" fmla="*/ 916925 w 1630469"/>
                <a:gd name="connsiteY5" fmla="*/ 782600 h 1080528"/>
                <a:gd name="connsiteX6" fmla="*/ 1154977 w 1630469"/>
                <a:gd name="connsiteY6" fmla="*/ 674650 h 1080528"/>
                <a:gd name="connsiteX7" fmla="*/ 632290 w 1630469"/>
                <a:gd name="connsiteY7" fmla="*/ 230960 h 1080528"/>
                <a:gd name="connsiteX8" fmla="*/ 0 w 1630469"/>
                <a:gd name="connsiteY8" fmla="*/ 830338 h 1080528"/>
                <a:gd name="connsiteX0" fmla="*/ 0 w 1630469"/>
                <a:gd name="connsiteY0" fmla="*/ 835869 h 1086059"/>
                <a:gd name="connsiteX1" fmla="*/ 703152 w 1630469"/>
                <a:gd name="connsiteY1" fmla="*/ 10038 h 1086059"/>
                <a:gd name="connsiteX2" fmla="*/ 1415660 w 1630469"/>
                <a:gd name="connsiteY2" fmla="*/ 584932 h 1086059"/>
                <a:gd name="connsiteX3" fmla="*/ 1630469 w 1630469"/>
                <a:gd name="connsiteY3" fmla="*/ 515081 h 1086059"/>
                <a:gd name="connsiteX4" fmla="*/ 1464943 w 1630469"/>
                <a:gd name="connsiteY4" fmla="*/ 1086059 h 1086059"/>
                <a:gd name="connsiteX5" fmla="*/ 916925 w 1630469"/>
                <a:gd name="connsiteY5" fmla="*/ 788131 h 1086059"/>
                <a:gd name="connsiteX6" fmla="*/ 1154977 w 1630469"/>
                <a:gd name="connsiteY6" fmla="*/ 680181 h 1086059"/>
                <a:gd name="connsiteX7" fmla="*/ 632290 w 1630469"/>
                <a:gd name="connsiteY7" fmla="*/ 236491 h 1086059"/>
                <a:gd name="connsiteX8" fmla="*/ 0 w 1630469"/>
                <a:gd name="connsiteY8" fmla="*/ 835869 h 1086059"/>
                <a:gd name="connsiteX0" fmla="*/ 0 w 1630469"/>
                <a:gd name="connsiteY0" fmla="*/ 834355 h 1084545"/>
                <a:gd name="connsiteX1" fmla="*/ 703152 w 1630469"/>
                <a:gd name="connsiteY1" fmla="*/ 8524 h 1084545"/>
                <a:gd name="connsiteX2" fmla="*/ 1415660 w 1630469"/>
                <a:gd name="connsiteY2" fmla="*/ 583418 h 1084545"/>
                <a:gd name="connsiteX3" fmla="*/ 1630469 w 1630469"/>
                <a:gd name="connsiteY3" fmla="*/ 513567 h 1084545"/>
                <a:gd name="connsiteX4" fmla="*/ 1464943 w 1630469"/>
                <a:gd name="connsiteY4" fmla="*/ 1084545 h 1084545"/>
                <a:gd name="connsiteX5" fmla="*/ 916925 w 1630469"/>
                <a:gd name="connsiteY5" fmla="*/ 786617 h 1084545"/>
                <a:gd name="connsiteX6" fmla="*/ 1154977 w 1630469"/>
                <a:gd name="connsiteY6" fmla="*/ 678667 h 1084545"/>
                <a:gd name="connsiteX7" fmla="*/ 632290 w 1630469"/>
                <a:gd name="connsiteY7" fmla="*/ 234977 h 1084545"/>
                <a:gd name="connsiteX8" fmla="*/ 0 w 1630469"/>
                <a:gd name="connsiteY8" fmla="*/ 834355 h 1084545"/>
                <a:gd name="connsiteX0" fmla="*/ 0 w 1630469"/>
                <a:gd name="connsiteY0" fmla="*/ 828167 h 1078357"/>
                <a:gd name="connsiteX1" fmla="*/ 601552 w 1630469"/>
                <a:gd name="connsiteY1" fmla="*/ 8686 h 1078357"/>
                <a:gd name="connsiteX2" fmla="*/ 1415660 w 1630469"/>
                <a:gd name="connsiteY2" fmla="*/ 577230 h 1078357"/>
                <a:gd name="connsiteX3" fmla="*/ 1630469 w 1630469"/>
                <a:gd name="connsiteY3" fmla="*/ 507379 h 1078357"/>
                <a:gd name="connsiteX4" fmla="*/ 1464943 w 1630469"/>
                <a:gd name="connsiteY4" fmla="*/ 1078357 h 1078357"/>
                <a:gd name="connsiteX5" fmla="*/ 916925 w 1630469"/>
                <a:gd name="connsiteY5" fmla="*/ 780429 h 1078357"/>
                <a:gd name="connsiteX6" fmla="*/ 1154977 w 1630469"/>
                <a:gd name="connsiteY6" fmla="*/ 672479 h 1078357"/>
                <a:gd name="connsiteX7" fmla="*/ 632290 w 1630469"/>
                <a:gd name="connsiteY7" fmla="*/ 228789 h 1078357"/>
                <a:gd name="connsiteX8" fmla="*/ 0 w 1630469"/>
                <a:gd name="connsiteY8" fmla="*/ 828167 h 1078357"/>
                <a:gd name="connsiteX0" fmla="*/ 0 w 1630469"/>
                <a:gd name="connsiteY0" fmla="*/ 828167 h 1078357"/>
                <a:gd name="connsiteX1" fmla="*/ 620602 w 1630469"/>
                <a:gd name="connsiteY1" fmla="*/ 8686 h 1078357"/>
                <a:gd name="connsiteX2" fmla="*/ 1415660 w 1630469"/>
                <a:gd name="connsiteY2" fmla="*/ 577230 h 1078357"/>
                <a:gd name="connsiteX3" fmla="*/ 1630469 w 1630469"/>
                <a:gd name="connsiteY3" fmla="*/ 507379 h 1078357"/>
                <a:gd name="connsiteX4" fmla="*/ 1464943 w 1630469"/>
                <a:gd name="connsiteY4" fmla="*/ 1078357 h 1078357"/>
                <a:gd name="connsiteX5" fmla="*/ 916925 w 1630469"/>
                <a:gd name="connsiteY5" fmla="*/ 780429 h 1078357"/>
                <a:gd name="connsiteX6" fmla="*/ 1154977 w 1630469"/>
                <a:gd name="connsiteY6" fmla="*/ 672479 h 1078357"/>
                <a:gd name="connsiteX7" fmla="*/ 632290 w 1630469"/>
                <a:gd name="connsiteY7" fmla="*/ 228789 h 1078357"/>
                <a:gd name="connsiteX8" fmla="*/ 0 w 1630469"/>
                <a:gd name="connsiteY8" fmla="*/ 828167 h 1078357"/>
                <a:gd name="connsiteX0" fmla="*/ 0 w 1630469"/>
                <a:gd name="connsiteY0" fmla="*/ 826712 h 1076902"/>
                <a:gd name="connsiteX1" fmla="*/ 620602 w 1630469"/>
                <a:gd name="connsiteY1" fmla="*/ 7231 h 1076902"/>
                <a:gd name="connsiteX2" fmla="*/ 1415660 w 1630469"/>
                <a:gd name="connsiteY2" fmla="*/ 575775 h 1076902"/>
                <a:gd name="connsiteX3" fmla="*/ 1630469 w 1630469"/>
                <a:gd name="connsiteY3" fmla="*/ 505924 h 1076902"/>
                <a:gd name="connsiteX4" fmla="*/ 1464943 w 1630469"/>
                <a:gd name="connsiteY4" fmla="*/ 1076902 h 1076902"/>
                <a:gd name="connsiteX5" fmla="*/ 916925 w 1630469"/>
                <a:gd name="connsiteY5" fmla="*/ 778974 h 1076902"/>
                <a:gd name="connsiteX6" fmla="*/ 1154977 w 1630469"/>
                <a:gd name="connsiteY6" fmla="*/ 671024 h 1076902"/>
                <a:gd name="connsiteX7" fmla="*/ 632290 w 1630469"/>
                <a:gd name="connsiteY7" fmla="*/ 227334 h 1076902"/>
                <a:gd name="connsiteX8" fmla="*/ 0 w 1630469"/>
                <a:gd name="connsiteY8" fmla="*/ 826712 h 1076902"/>
                <a:gd name="connsiteX0" fmla="*/ 0 w 1630469"/>
                <a:gd name="connsiteY0" fmla="*/ 826712 h 1076902"/>
                <a:gd name="connsiteX1" fmla="*/ 620602 w 1630469"/>
                <a:gd name="connsiteY1" fmla="*/ 7231 h 1076902"/>
                <a:gd name="connsiteX2" fmla="*/ 1415660 w 1630469"/>
                <a:gd name="connsiteY2" fmla="*/ 575775 h 1076902"/>
                <a:gd name="connsiteX3" fmla="*/ 1630469 w 1630469"/>
                <a:gd name="connsiteY3" fmla="*/ 505924 h 1076902"/>
                <a:gd name="connsiteX4" fmla="*/ 1464943 w 1630469"/>
                <a:gd name="connsiteY4" fmla="*/ 1076902 h 1076902"/>
                <a:gd name="connsiteX5" fmla="*/ 916925 w 1630469"/>
                <a:gd name="connsiteY5" fmla="*/ 778974 h 1076902"/>
                <a:gd name="connsiteX6" fmla="*/ 1154977 w 1630469"/>
                <a:gd name="connsiteY6" fmla="*/ 671024 h 1076902"/>
                <a:gd name="connsiteX7" fmla="*/ 632290 w 1630469"/>
                <a:gd name="connsiteY7" fmla="*/ 227334 h 1076902"/>
                <a:gd name="connsiteX8" fmla="*/ 0 w 1630469"/>
                <a:gd name="connsiteY8" fmla="*/ 826712 h 1076902"/>
                <a:gd name="connsiteX0" fmla="*/ 0 w 1630469"/>
                <a:gd name="connsiteY0" fmla="*/ 826712 h 1076902"/>
                <a:gd name="connsiteX1" fmla="*/ 620602 w 1630469"/>
                <a:gd name="connsiteY1" fmla="*/ 7231 h 1076902"/>
                <a:gd name="connsiteX2" fmla="*/ 1415660 w 1630469"/>
                <a:gd name="connsiteY2" fmla="*/ 575775 h 1076902"/>
                <a:gd name="connsiteX3" fmla="*/ 1630469 w 1630469"/>
                <a:gd name="connsiteY3" fmla="*/ 505924 h 1076902"/>
                <a:gd name="connsiteX4" fmla="*/ 1464943 w 1630469"/>
                <a:gd name="connsiteY4" fmla="*/ 1076902 h 1076902"/>
                <a:gd name="connsiteX5" fmla="*/ 916925 w 1630469"/>
                <a:gd name="connsiteY5" fmla="*/ 778974 h 1076902"/>
                <a:gd name="connsiteX6" fmla="*/ 1154977 w 1630469"/>
                <a:gd name="connsiteY6" fmla="*/ 671024 h 1076902"/>
                <a:gd name="connsiteX7" fmla="*/ 632290 w 1630469"/>
                <a:gd name="connsiteY7" fmla="*/ 227334 h 1076902"/>
                <a:gd name="connsiteX8" fmla="*/ 0 w 1630469"/>
                <a:gd name="connsiteY8" fmla="*/ 826712 h 107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0469" h="1076902">
                  <a:moveTo>
                    <a:pt x="0" y="826712"/>
                  </a:moveTo>
                  <a:cubicBezTo>
                    <a:pt x="95419" y="405853"/>
                    <a:pt x="264009" y="61754"/>
                    <a:pt x="620602" y="7231"/>
                  </a:cubicBezTo>
                  <a:cubicBezTo>
                    <a:pt x="977195" y="-47292"/>
                    <a:pt x="1342067" y="212819"/>
                    <a:pt x="1415660" y="575775"/>
                  </a:cubicBezTo>
                  <a:lnTo>
                    <a:pt x="1630469" y="505924"/>
                  </a:lnTo>
                  <a:lnTo>
                    <a:pt x="1464943" y="1076902"/>
                  </a:lnTo>
                  <a:lnTo>
                    <a:pt x="916925" y="778974"/>
                  </a:lnTo>
                  <a:lnTo>
                    <a:pt x="1154977" y="671024"/>
                  </a:lnTo>
                  <a:cubicBezTo>
                    <a:pt x="1062872" y="454507"/>
                    <a:pt x="817122" y="233674"/>
                    <a:pt x="632290" y="227334"/>
                  </a:cubicBezTo>
                  <a:cubicBezTo>
                    <a:pt x="410372" y="236772"/>
                    <a:pt x="304631" y="319201"/>
                    <a:pt x="0" y="826712"/>
                  </a:cubicBezTo>
                  <a:close/>
                </a:path>
              </a:pathLst>
            </a:cu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58" name="環状矢印 24">
              <a:extLst>
                <a:ext uri="{FF2B5EF4-FFF2-40B4-BE49-F238E27FC236}">
                  <a16:creationId xmlns:a16="http://schemas.microsoft.com/office/drawing/2014/main" id="{C182D651-4A9D-4BC1-82BC-BE276BBFEC40}"/>
                </a:ext>
              </a:extLst>
            </p:cNvPr>
            <p:cNvSpPr/>
            <p:nvPr/>
          </p:nvSpPr>
          <p:spPr>
            <a:xfrm rot="5602006">
              <a:off x="4570006" y="5400614"/>
              <a:ext cx="1188628" cy="487576"/>
            </a:xfrm>
            <a:custGeom>
              <a:avLst/>
              <a:gdLst>
                <a:gd name="connsiteX0" fmla="*/ 101647 w 1626349"/>
                <a:gd name="connsiteY0" fmla="*/ 813175 h 1626349"/>
                <a:gd name="connsiteX1" fmla="*/ 712695 w 1626349"/>
                <a:gd name="connsiteY1" fmla="*/ 108778 h 1626349"/>
                <a:gd name="connsiteX2" fmla="*/ 1496324 w 1626349"/>
                <a:gd name="connsiteY2" fmla="*/ 614229 h 1626349"/>
                <a:gd name="connsiteX3" fmla="*/ 1592988 w 1626349"/>
                <a:gd name="connsiteY3" fmla="*/ 614228 h 1626349"/>
                <a:gd name="connsiteX4" fmla="*/ 1423055 w 1626349"/>
                <a:gd name="connsiteY4" fmla="*/ 813174 h 1626349"/>
                <a:gd name="connsiteX5" fmla="*/ 1186400 w 1626349"/>
                <a:gd name="connsiteY5" fmla="*/ 614228 h 1626349"/>
                <a:gd name="connsiteX6" fmla="*/ 1280852 w 1626349"/>
                <a:gd name="connsiteY6" fmla="*/ 614228 h 1626349"/>
                <a:gd name="connsiteX7" fmla="*/ 711655 w 1626349"/>
                <a:gd name="connsiteY7" fmla="*/ 315183 h 1626349"/>
                <a:gd name="connsiteX8" fmla="*/ 304940 w 1626349"/>
                <a:gd name="connsiteY8" fmla="*/ 813175 h 1626349"/>
                <a:gd name="connsiteX9" fmla="*/ 101647 w 1626349"/>
                <a:gd name="connsiteY9" fmla="*/ 813175 h 1626349"/>
                <a:gd name="connsiteX0" fmla="*/ 1 w 1491342"/>
                <a:gd name="connsiteY0" fmla="*/ 711587 h 713285"/>
                <a:gd name="connsiteX1" fmla="*/ 611049 w 1491342"/>
                <a:gd name="connsiteY1" fmla="*/ 7190 h 713285"/>
                <a:gd name="connsiteX2" fmla="*/ 1394678 w 1491342"/>
                <a:gd name="connsiteY2" fmla="*/ 512641 h 713285"/>
                <a:gd name="connsiteX3" fmla="*/ 1491342 w 1491342"/>
                <a:gd name="connsiteY3" fmla="*/ 512640 h 713285"/>
                <a:gd name="connsiteX4" fmla="*/ 1321409 w 1491342"/>
                <a:gd name="connsiteY4" fmla="*/ 711586 h 713285"/>
                <a:gd name="connsiteX5" fmla="*/ 1084754 w 1491342"/>
                <a:gd name="connsiteY5" fmla="*/ 512640 h 713285"/>
                <a:gd name="connsiteX6" fmla="*/ 1179206 w 1491342"/>
                <a:gd name="connsiteY6" fmla="*/ 512640 h 713285"/>
                <a:gd name="connsiteX7" fmla="*/ 610009 w 1491342"/>
                <a:gd name="connsiteY7" fmla="*/ 213595 h 713285"/>
                <a:gd name="connsiteX8" fmla="*/ 1 w 1491342"/>
                <a:gd name="connsiteY8" fmla="*/ 711587 h 713285"/>
                <a:gd name="connsiteX0" fmla="*/ 1 w 1270695"/>
                <a:gd name="connsiteY0" fmla="*/ 1042259 h 1043311"/>
                <a:gd name="connsiteX1" fmla="*/ 390402 w 1270695"/>
                <a:gd name="connsiteY1" fmla="*/ 17176 h 1043311"/>
                <a:gd name="connsiteX2" fmla="*/ 1174031 w 1270695"/>
                <a:gd name="connsiteY2" fmla="*/ 522627 h 1043311"/>
                <a:gd name="connsiteX3" fmla="*/ 1270695 w 1270695"/>
                <a:gd name="connsiteY3" fmla="*/ 522626 h 1043311"/>
                <a:gd name="connsiteX4" fmla="*/ 1100762 w 1270695"/>
                <a:gd name="connsiteY4" fmla="*/ 721572 h 1043311"/>
                <a:gd name="connsiteX5" fmla="*/ 864107 w 1270695"/>
                <a:gd name="connsiteY5" fmla="*/ 522626 h 1043311"/>
                <a:gd name="connsiteX6" fmla="*/ 958559 w 1270695"/>
                <a:gd name="connsiteY6" fmla="*/ 522626 h 1043311"/>
                <a:gd name="connsiteX7" fmla="*/ 389362 w 1270695"/>
                <a:gd name="connsiteY7" fmla="*/ 223581 h 1043311"/>
                <a:gd name="connsiteX8" fmla="*/ 1 w 1270695"/>
                <a:gd name="connsiteY8" fmla="*/ 1042259 h 1043311"/>
                <a:gd name="connsiteX0" fmla="*/ 11205 w 1281899"/>
                <a:gd name="connsiteY0" fmla="*/ 1042259 h 1043311"/>
                <a:gd name="connsiteX1" fmla="*/ 401606 w 1281899"/>
                <a:gd name="connsiteY1" fmla="*/ 17176 h 1043311"/>
                <a:gd name="connsiteX2" fmla="*/ 1185235 w 1281899"/>
                <a:gd name="connsiteY2" fmla="*/ 522627 h 1043311"/>
                <a:gd name="connsiteX3" fmla="*/ 1281899 w 1281899"/>
                <a:gd name="connsiteY3" fmla="*/ 522626 h 1043311"/>
                <a:gd name="connsiteX4" fmla="*/ 1111966 w 1281899"/>
                <a:gd name="connsiteY4" fmla="*/ 721572 h 1043311"/>
                <a:gd name="connsiteX5" fmla="*/ 875311 w 1281899"/>
                <a:gd name="connsiteY5" fmla="*/ 522626 h 1043311"/>
                <a:gd name="connsiteX6" fmla="*/ 969763 w 1281899"/>
                <a:gd name="connsiteY6" fmla="*/ 522626 h 1043311"/>
                <a:gd name="connsiteX7" fmla="*/ 400566 w 1281899"/>
                <a:gd name="connsiteY7" fmla="*/ 223581 h 1043311"/>
                <a:gd name="connsiteX8" fmla="*/ 11205 w 1281899"/>
                <a:gd name="connsiteY8" fmla="*/ 1042259 h 1043311"/>
                <a:gd name="connsiteX0" fmla="*/ 11205 w 1281899"/>
                <a:gd name="connsiteY0" fmla="*/ 1042259 h 1042259"/>
                <a:gd name="connsiteX1" fmla="*/ 401606 w 1281899"/>
                <a:gd name="connsiteY1" fmla="*/ 17176 h 1042259"/>
                <a:gd name="connsiteX2" fmla="*/ 1185235 w 1281899"/>
                <a:gd name="connsiteY2" fmla="*/ 522627 h 1042259"/>
                <a:gd name="connsiteX3" fmla="*/ 1281899 w 1281899"/>
                <a:gd name="connsiteY3" fmla="*/ 522626 h 1042259"/>
                <a:gd name="connsiteX4" fmla="*/ 1111966 w 1281899"/>
                <a:gd name="connsiteY4" fmla="*/ 721572 h 1042259"/>
                <a:gd name="connsiteX5" fmla="*/ 875311 w 1281899"/>
                <a:gd name="connsiteY5" fmla="*/ 522626 h 1042259"/>
                <a:gd name="connsiteX6" fmla="*/ 969763 w 1281899"/>
                <a:gd name="connsiteY6" fmla="*/ 522626 h 1042259"/>
                <a:gd name="connsiteX7" fmla="*/ 400566 w 1281899"/>
                <a:gd name="connsiteY7" fmla="*/ 223581 h 1042259"/>
                <a:gd name="connsiteX8" fmla="*/ 11205 w 1281899"/>
                <a:gd name="connsiteY8" fmla="*/ 1042259 h 1042259"/>
                <a:gd name="connsiteX0" fmla="*/ 17796 w 1142291"/>
                <a:gd name="connsiteY0" fmla="*/ 1028853 h 1028853"/>
                <a:gd name="connsiteX1" fmla="*/ 261998 w 1142291"/>
                <a:gd name="connsiteY1" fmla="*/ 16537 h 1028853"/>
                <a:gd name="connsiteX2" fmla="*/ 1045627 w 1142291"/>
                <a:gd name="connsiteY2" fmla="*/ 521988 h 1028853"/>
                <a:gd name="connsiteX3" fmla="*/ 1142291 w 1142291"/>
                <a:gd name="connsiteY3" fmla="*/ 521987 h 1028853"/>
                <a:gd name="connsiteX4" fmla="*/ 972358 w 1142291"/>
                <a:gd name="connsiteY4" fmla="*/ 720933 h 1028853"/>
                <a:gd name="connsiteX5" fmla="*/ 735703 w 1142291"/>
                <a:gd name="connsiteY5" fmla="*/ 521987 h 1028853"/>
                <a:gd name="connsiteX6" fmla="*/ 830155 w 1142291"/>
                <a:gd name="connsiteY6" fmla="*/ 521987 h 1028853"/>
                <a:gd name="connsiteX7" fmla="*/ 260958 w 1142291"/>
                <a:gd name="connsiteY7" fmla="*/ 222942 h 1028853"/>
                <a:gd name="connsiteX8" fmla="*/ 17796 w 1142291"/>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226832"/>
                <a:gd name="connsiteY0" fmla="*/ 1028853 h 1028853"/>
                <a:gd name="connsiteX1" fmla="*/ 303682 w 1226832"/>
                <a:gd name="connsiteY1" fmla="*/ 16537 h 1028853"/>
                <a:gd name="connsiteX2" fmla="*/ 1087311 w 1226832"/>
                <a:gd name="connsiteY2" fmla="*/ 521988 h 1028853"/>
                <a:gd name="connsiteX3" fmla="*/ 1183975 w 1226832"/>
                <a:gd name="connsiteY3" fmla="*/ 521987 h 1028853"/>
                <a:gd name="connsiteX4" fmla="*/ 1226832 w 1226832"/>
                <a:gd name="connsiteY4" fmla="*/ 951651 h 1028853"/>
                <a:gd name="connsiteX5" fmla="*/ 777387 w 1226832"/>
                <a:gd name="connsiteY5" fmla="*/ 521987 h 1028853"/>
                <a:gd name="connsiteX6" fmla="*/ 871839 w 1226832"/>
                <a:gd name="connsiteY6" fmla="*/ 521987 h 1028853"/>
                <a:gd name="connsiteX7" fmla="*/ 302642 w 1226832"/>
                <a:gd name="connsiteY7" fmla="*/ 222942 h 1028853"/>
                <a:gd name="connsiteX8" fmla="*/ 59480 w 1226832"/>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77387 w 1268936"/>
                <a:gd name="connsiteY5" fmla="*/ 521987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872981 w 1268936"/>
                <a:gd name="connsiteY7" fmla="*/ 629187 h 1028853"/>
                <a:gd name="connsiteX8" fmla="*/ 302642 w 1268936"/>
                <a:gd name="connsiteY8" fmla="*/ 222942 h 1028853"/>
                <a:gd name="connsiteX9" fmla="*/ 59480 w 1268936"/>
                <a:gd name="connsiteY9" fmla="*/ 1028853 h 1028853"/>
                <a:gd name="connsiteX0" fmla="*/ 59480 w 1268936"/>
                <a:gd name="connsiteY0" fmla="*/ 1021699 h 1021699"/>
                <a:gd name="connsiteX1" fmla="*/ 303682 w 1268936"/>
                <a:gd name="connsiteY1" fmla="*/ 9383 h 1021699"/>
                <a:gd name="connsiteX2" fmla="*/ 1087311 w 1268936"/>
                <a:gd name="connsiteY2" fmla="*/ 514834 h 1021699"/>
                <a:gd name="connsiteX3" fmla="*/ 1012748 w 1268936"/>
                <a:gd name="connsiteY3" fmla="*/ 405854 h 1021699"/>
                <a:gd name="connsiteX4" fmla="*/ 1268936 w 1268936"/>
                <a:gd name="connsiteY4" fmla="*/ 190122 h 1021699"/>
                <a:gd name="connsiteX5" fmla="*/ 1226832 w 1268936"/>
                <a:gd name="connsiteY5" fmla="*/ 944497 h 1021699"/>
                <a:gd name="connsiteX6" fmla="*/ 714918 w 1268936"/>
                <a:gd name="connsiteY6" fmla="*/ 837580 h 1021699"/>
                <a:gd name="connsiteX7" fmla="*/ 871839 w 1268936"/>
                <a:gd name="connsiteY7" fmla="*/ 514833 h 1021699"/>
                <a:gd name="connsiteX8" fmla="*/ 872981 w 1268936"/>
                <a:gd name="connsiteY8" fmla="*/ 622033 h 1021699"/>
                <a:gd name="connsiteX9" fmla="*/ 302642 w 1268936"/>
                <a:gd name="connsiteY9" fmla="*/ 215788 h 1021699"/>
                <a:gd name="connsiteX10" fmla="*/ 59480 w 1268936"/>
                <a:gd name="connsiteY10" fmla="*/ 1021699 h 1021699"/>
                <a:gd name="connsiteX0" fmla="*/ 59480 w 1226832"/>
                <a:gd name="connsiteY0" fmla="*/ 1021699 h 1021699"/>
                <a:gd name="connsiteX1" fmla="*/ 303682 w 1226832"/>
                <a:gd name="connsiteY1" fmla="*/ 9383 h 1021699"/>
                <a:gd name="connsiteX2" fmla="*/ 1087311 w 1226832"/>
                <a:gd name="connsiteY2" fmla="*/ 514834 h 1021699"/>
                <a:gd name="connsiteX3" fmla="*/ 1012748 w 1226832"/>
                <a:gd name="connsiteY3" fmla="*/ 405854 h 1021699"/>
                <a:gd name="connsiteX4" fmla="*/ 1199938 w 1226832"/>
                <a:gd name="connsiteY4" fmla="*/ 48833 h 1021699"/>
                <a:gd name="connsiteX5" fmla="*/ 1226832 w 1226832"/>
                <a:gd name="connsiteY5" fmla="*/ 944497 h 1021699"/>
                <a:gd name="connsiteX6" fmla="*/ 714918 w 1226832"/>
                <a:gd name="connsiteY6" fmla="*/ 837580 h 1021699"/>
                <a:gd name="connsiteX7" fmla="*/ 871839 w 1226832"/>
                <a:gd name="connsiteY7" fmla="*/ 514833 h 1021699"/>
                <a:gd name="connsiteX8" fmla="*/ 872981 w 1226832"/>
                <a:gd name="connsiteY8" fmla="*/ 622033 h 1021699"/>
                <a:gd name="connsiteX9" fmla="*/ 302642 w 1226832"/>
                <a:gd name="connsiteY9" fmla="*/ 215788 h 1021699"/>
                <a:gd name="connsiteX10" fmla="*/ 59480 w 1226832"/>
                <a:gd name="connsiteY10" fmla="*/ 1021699 h 1021699"/>
                <a:gd name="connsiteX0" fmla="*/ 59480 w 1422484"/>
                <a:gd name="connsiteY0" fmla="*/ 1021699 h 1108720"/>
                <a:gd name="connsiteX1" fmla="*/ 303682 w 1422484"/>
                <a:gd name="connsiteY1" fmla="*/ 9383 h 1108720"/>
                <a:gd name="connsiteX2" fmla="*/ 1087311 w 1422484"/>
                <a:gd name="connsiteY2" fmla="*/ 514834 h 1108720"/>
                <a:gd name="connsiteX3" fmla="*/ 1012748 w 1422484"/>
                <a:gd name="connsiteY3" fmla="*/ 405854 h 1108720"/>
                <a:gd name="connsiteX4" fmla="*/ 1199938 w 1422484"/>
                <a:gd name="connsiteY4" fmla="*/ 48833 h 1108720"/>
                <a:gd name="connsiteX5" fmla="*/ 1422484 w 1422484"/>
                <a:gd name="connsiteY5" fmla="*/ 1108720 h 1108720"/>
                <a:gd name="connsiteX6" fmla="*/ 714918 w 1422484"/>
                <a:gd name="connsiteY6" fmla="*/ 837580 h 1108720"/>
                <a:gd name="connsiteX7" fmla="*/ 871839 w 1422484"/>
                <a:gd name="connsiteY7" fmla="*/ 514833 h 1108720"/>
                <a:gd name="connsiteX8" fmla="*/ 872981 w 1422484"/>
                <a:gd name="connsiteY8" fmla="*/ 622033 h 1108720"/>
                <a:gd name="connsiteX9" fmla="*/ 302642 w 1422484"/>
                <a:gd name="connsiteY9" fmla="*/ 215788 h 1108720"/>
                <a:gd name="connsiteX10" fmla="*/ 59480 w 1422484"/>
                <a:gd name="connsiteY10" fmla="*/ 1021699 h 1108720"/>
                <a:gd name="connsiteX0" fmla="*/ 59480 w 1235132"/>
                <a:gd name="connsiteY0" fmla="*/ 1021699 h 1021699"/>
                <a:gd name="connsiteX1" fmla="*/ 303682 w 1235132"/>
                <a:gd name="connsiteY1" fmla="*/ 9383 h 1021699"/>
                <a:gd name="connsiteX2" fmla="*/ 1087311 w 1235132"/>
                <a:gd name="connsiteY2" fmla="*/ 514834 h 1021699"/>
                <a:gd name="connsiteX3" fmla="*/ 1012748 w 1235132"/>
                <a:gd name="connsiteY3" fmla="*/ 405854 h 1021699"/>
                <a:gd name="connsiteX4" fmla="*/ 1199938 w 1235132"/>
                <a:gd name="connsiteY4" fmla="*/ 48833 h 1021699"/>
                <a:gd name="connsiteX5" fmla="*/ 1235132 w 1235132"/>
                <a:gd name="connsiteY5" fmla="*/ 909777 h 1021699"/>
                <a:gd name="connsiteX6" fmla="*/ 714918 w 1235132"/>
                <a:gd name="connsiteY6" fmla="*/ 837580 h 1021699"/>
                <a:gd name="connsiteX7" fmla="*/ 871839 w 1235132"/>
                <a:gd name="connsiteY7" fmla="*/ 514833 h 1021699"/>
                <a:gd name="connsiteX8" fmla="*/ 872981 w 1235132"/>
                <a:gd name="connsiteY8" fmla="*/ 622033 h 1021699"/>
                <a:gd name="connsiteX9" fmla="*/ 302642 w 1235132"/>
                <a:gd name="connsiteY9" fmla="*/ 215788 h 1021699"/>
                <a:gd name="connsiteX10" fmla="*/ 59480 w 1235132"/>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72981 w 1225849"/>
                <a:gd name="connsiteY8" fmla="*/ 622033 h 1021699"/>
                <a:gd name="connsiteX9" fmla="*/ 302642 w 1225849"/>
                <a:gd name="connsiteY9" fmla="*/ 215788 h 1021699"/>
                <a:gd name="connsiteX10" fmla="*/ 59480 w 1225849"/>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482756 w 1225849"/>
                <a:gd name="connsiteY8" fmla="*/ 565458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03920 w 1225849"/>
                <a:gd name="connsiteY7" fmla="*/ 645415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703409 w 1225849"/>
                <a:gd name="connsiteY7" fmla="*/ 698811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6777 w 1223146"/>
                <a:gd name="connsiteY0" fmla="*/ 1025743 h 1025743"/>
                <a:gd name="connsiteX1" fmla="*/ 300979 w 1223146"/>
                <a:gd name="connsiteY1" fmla="*/ 13427 h 1025743"/>
                <a:gd name="connsiteX2" fmla="*/ 957234 w 1223146"/>
                <a:gd name="connsiteY2" fmla="*/ 447137 h 1025743"/>
                <a:gd name="connsiteX3" fmla="*/ 1010045 w 1223146"/>
                <a:gd name="connsiteY3" fmla="*/ 409898 h 1025743"/>
                <a:gd name="connsiteX4" fmla="*/ 1197235 w 1223146"/>
                <a:gd name="connsiteY4" fmla="*/ 52877 h 1025743"/>
                <a:gd name="connsiteX5" fmla="*/ 1223146 w 1223146"/>
                <a:gd name="connsiteY5" fmla="*/ 937295 h 1025743"/>
                <a:gd name="connsiteX6" fmla="*/ 712215 w 1223146"/>
                <a:gd name="connsiteY6" fmla="*/ 841624 h 1025743"/>
                <a:gd name="connsiteX7" fmla="*/ 807543 w 1223146"/>
                <a:gd name="connsiteY7" fmla="*/ 648906 h 1025743"/>
                <a:gd name="connsiteX8" fmla="*/ 736750 w 1223146"/>
                <a:gd name="connsiteY8" fmla="*/ 524420 h 1025743"/>
                <a:gd name="connsiteX9" fmla="*/ 489239 w 1223146"/>
                <a:gd name="connsiteY9" fmla="*/ 285401 h 1025743"/>
                <a:gd name="connsiteX10" fmla="*/ 299939 w 1223146"/>
                <a:gd name="connsiteY10" fmla="*/ 219832 h 1025743"/>
                <a:gd name="connsiteX11" fmla="*/ 56777 w 1223146"/>
                <a:gd name="connsiteY11" fmla="*/ 1025743 h 1025743"/>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956163 w 1223641"/>
                <a:gd name="connsiteY3" fmla="*/ 260410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11319 w 1223641"/>
                <a:gd name="connsiteY3" fmla="*/ 216406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8362 w 1224731"/>
                <a:gd name="connsiteY0" fmla="*/ 1031838 h 1031838"/>
                <a:gd name="connsiteX1" fmla="*/ 302564 w 1224731"/>
                <a:gd name="connsiteY1" fmla="*/ 19522 h 1031838"/>
                <a:gd name="connsiteX2" fmla="*/ 1034703 w 1224731"/>
                <a:gd name="connsiteY2" fmla="*/ 373302 h 1031838"/>
                <a:gd name="connsiteX3" fmla="*/ 1198820 w 1224731"/>
                <a:gd name="connsiteY3" fmla="*/ 58972 h 1031838"/>
                <a:gd name="connsiteX4" fmla="*/ 1224731 w 1224731"/>
                <a:gd name="connsiteY4" fmla="*/ 943390 h 1031838"/>
                <a:gd name="connsiteX5" fmla="*/ 713800 w 1224731"/>
                <a:gd name="connsiteY5" fmla="*/ 847719 h 1031838"/>
                <a:gd name="connsiteX6" fmla="*/ 809128 w 1224731"/>
                <a:gd name="connsiteY6" fmla="*/ 655001 h 1031838"/>
                <a:gd name="connsiteX7" fmla="*/ 738335 w 1224731"/>
                <a:gd name="connsiteY7" fmla="*/ 530515 h 1031838"/>
                <a:gd name="connsiteX8" fmla="*/ 490824 w 1224731"/>
                <a:gd name="connsiteY8" fmla="*/ 291496 h 1031838"/>
                <a:gd name="connsiteX9" fmla="*/ 301524 w 1224731"/>
                <a:gd name="connsiteY9" fmla="*/ 225927 h 1031838"/>
                <a:gd name="connsiteX10" fmla="*/ 58362 w 1224731"/>
                <a:gd name="connsiteY10" fmla="*/ 1031838 h 103183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08744 w 1224347"/>
                <a:gd name="connsiteY6" fmla="*/ 654031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59600 w 1224347"/>
                <a:gd name="connsiteY6" fmla="*/ 579474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490440 w 1224347"/>
                <a:gd name="connsiteY7" fmla="*/ 290526 h 1030868"/>
                <a:gd name="connsiteX8" fmla="*/ 301140 w 1224347"/>
                <a:gd name="connsiteY8" fmla="*/ 224957 h 1030868"/>
                <a:gd name="connsiteX9" fmla="*/ 57978 w 1224347"/>
                <a:gd name="connsiteY9"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695418 w 1224347"/>
                <a:gd name="connsiteY5" fmla="*/ 896127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347979"/>
                <a:gd name="connsiteY0" fmla="*/ 1030868 h 1030868"/>
                <a:gd name="connsiteX1" fmla="*/ 302180 w 1347979"/>
                <a:gd name="connsiteY1" fmla="*/ 18552 h 1030868"/>
                <a:gd name="connsiteX2" fmla="*/ 1016169 w 1347979"/>
                <a:gd name="connsiteY2" fmla="*/ 383478 h 1030868"/>
                <a:gd name="connsiteX3" fmla="*/ 1198436 w 1347979"/>
                <a:gd name="connsiteY3" fmla="*/ 58002 h 1030868"/>
                <a:gd name="connsiteX4" fmla="*/ 1347979 w 1347979"/>
                <a:gd name="connsiteY4" fmla="*/ 934811 h 1030868"/>
                <a:gd name="connsiteX5" fmla="*/ 695418 w 1347979"/>
                <a:gd name="connsiteY5" fmla="*/ 896127 h 1030868"/>
                <a:gd name="connsiteX6" fmla="*/ 822625 w 1347979"/>
                <a:gd name="connsiteY6" fmla="*/ 630509 h 1030868"/>
                <a:gd name="connsiteX7" fmla="*/ 301140 w 1347979"/>
                <a:gd name="connsiteY7" fmla="*/ 224957 h 1030868"/>
                <a:gd name="connsiteX8" fmla="*/ 57978 w 1347979"/>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11407 w 1198436"/>
                <a:gd name="connsiteY4" fmla="*/ 853484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62291 w 1198436"/>
                <a:gd name="connsiteY4" fmla="*/ 852228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33975 w 1162291"/>
                <a:gd name="connsiteY3" fmla="*/ 15924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60796 w 1165109"/>
                <a:gd name="connsiteY0" fmla="*/ 1103147 h 1103147"/>
                <a:gd name="connsiteX1" fmla="*/ 285717 w 1165109"/>
                <a:gd name="connsiteY1" fmla="*/ 16025 h 1103147"/>
                <a:gd name="connsiteX2" fmla="*/ 1018987 w 1165109"/>
                <a:gd name="connsiteY2" fmla="*/ 455757 h 1103147"/>
                <a:gd name="connsiteX3" fmla="*/ 1144349 w 1165109"/>
                <a:gd name="connsiteY3" fmla="*/ 208553 h 1103147"/>
                <a:gd name="connsiteX4" fmla="*/ 1165109 w 1165109"/>
                <a:gd name="connsiteY4" fmla="*/ 924507 h 1103147"/>
                <a:gd name="connsiteX5" fmla="*/ 698236 w 1165109"/>
                <a:gd name="connsiteY5" fmla="*/ 968406 h 1103147"/>
                <a:gd name="connsiteX6" fmla="*/ 825443 w 1165109"/>
                <a:gd name="connsiteY6" fmla="*/ 702788 h 1103147"/>
                <a:gd name="connsiteX7" fmla="*/ 303958 w 1165109"/>
                <a:gd name="connsiteY7" fmla="*/ 297236 h 1103147"/>
                <a:gd name="connsiteX8" fmla="*/ 60796 w 1165109"/>
                <a:gd name="connsiteY8" fmla="*/ 1103147 h 1103147"/>
                <a:gd name="connsiteX0" fmla="*/ 60378 w 1164691"/>
                <a:gd name="connsiteY0" fmla="*/ 1072498 h 1072498"/>
                <a:gd name="connsiteX1" fmla="*/ 288061 w 1164691"/>
                <a:gd name="connsiteY1" fmla="*/ 17006 h 1072498"/>
                <a:gd name="connsiteX2" fmla="*/ 1018569 w 1164691"/>
                <a:gd name="connsiteY2" fmla="*/ 425108 h 1072498"/>
                <a:gd name="connsiteX3" fmla="*/ 1143931 w 1164691"/>
                <a:gd name="connsiteY3" fmla="*/ 177904 h 1072498"/>
                <a:gd name="connsiteX4" fmla="*/ 1164691 w 1164691"/>
                <a:gd name="connsiteY4" fmla="*/ 893858 h 1072498"/>
                <a:gd name="connsiteX5" fmla="*/ 697818 w 1164691"/>
                <a:gd name="connsiteY5" fmla="*/ 937757 h 1072498"/>
                <a:gd name="connsiteX6" fmla="*/ 825025 w 1164691"/>
                <a:gd name="connsiteY6" fmla="*/ 672139 h 1072498"/>
                <a:gd name="connsiteX7" fmla="*/ 303540 w 1164691"/>
                <a:gd name="connsiteY7" fmla="*/ 266587 h 1072498"/>
                <a:gd name="connsiteX8" fmla="*/ 60378 w 1164691"/>
                <a:gd name="connsiteY8" fmla="*/ 1072498 h 1072498"/>
                <a:gd name="connsiteX0" fmla="*/ 69417 w 1173730"/>
                <a:gd name="connsiteY0" fmla="*/ 1059406 h 1059406"/>
                <a:gd name="connsiteX1" fmla="*/ 297100 w 1173730"/>
                <a:gd name="connsiteY1" fmla="*/ 3914 h 1059406"/>
                <a:gd name="connsiteX2" fmla="*/ 1027608 w 1173730"/>
                <a:gd name="connsiteY2" fmla="*/ 412016 h 1059406"/>
                <a:gd name="connsiteX3" fmla="*/ 1152970 w 1173730"/>
                <a:gd name="connsiteY3" fmla="*/ 164812 h 1059406"/>
                <a:gd name="connsiteX4" fmla="*/ 1173730 w 1173730"/>
                <a:gd name="connsiteY4" fmla="*/ 880766 h 1059406"/>
                <a:gd name="connsiteX5" fmla="*/ 706857 w 1173730"/>
                <a:gd name="connsiteY5" fmla="*/ 924665 h 1059406"/>
                <a:gd name="connsiteX6" fmla="*/ 834064 w 1173730"/>
                <a:gd name="connsiteY6" fmla="*/ 659047 h 1059406"/>
                <a:gd name="connsiteX7" fmla="*/ 312579 w 1173730"/>
                <a:gd name="connsiteY7" fmla="*/ 253495 h 1059406"/>
                <a:gd name="connsiteX8" fmla="*/ 69417 w 1173730"/>
                <a:gd name="connsiteY8" fmla="*/ 1059406 h 1059406"/>
                <a:gd name="connsiteX0" fmla="*/ 64007 w 1168320"/>
                <a:gd name="connsiteY0" fmla="*/ 1064058 h 1064058"/>
                <a:gd name="connsiteX1" fmla="*/ 291690 w 1168320"/>
                <a:gd name="connsiteY1" fmla="*/ 8566 h 1064058"/>
                <a:gd name="connsiteX2" fmla="*/ 1022198 w 1168320"/>
                <a:gd name="connsiteY2" fmla="*/ 416668 h 1064058"/>
                <a:gd name="connsiteX3" fmla="*/ 1147560 w 1168320"/>
                <a:gd name="connsiteY3" fmla="*/ 169464 h 1064058"/>
                <a:gd name="connsiteX4" fmla="*/ 1168320 w 1168320"/>
                <a:gd name="connsiteY4" fmla="*/ 885418 h 1064058"/>
                <a:gd name="connsiteX5" fmla="*/ 701447 w 1168320"/>
                <a:gd name="connsiteY5" fmla="*/ 929317 h 1064058"/>
                <a:gd name="connsiteX6" fmla="*/ 828654 w 1168320"/>
                <a:gd name="connsiteY6" fmla="*/ 663699 h 1064058"/>
                <a:gd name="connsiteX7" fmla="*/ 307169 w 1168320"/>
                <a:gd name="connsiteY7" fmla="*/ 258147 h 1064058"/>
                <a:gd name="connsiteX8" fmla="*/ 64007 w 1168320"/>
                <a:gd name="connsiteY8" fmla="*/ 1064058 h 1064058"/>
                <a:gd name="connsiteX0" fmla="*/ 48502 w 1152815"/>
                <a:gd name="connsiteY0" fmla="*/ 1074359 h 1074359"/>
                <a:gd name="connsiteX1" fmla="*/ 396377 w 1152815"/>
                <a:gd name="connsiteY1" fmla="*/ 8373 h 1074359"/>
                <a:gd name="connsiteX2" fmla="*/ 1006693 w 1152815"/>
                <a:gd name="connsiteY2" fmla="*/ 426969 h 1074359"/>
                <a:gd name="connsiteX3" fmla="*/ 1132055 w 1152815"/>
                <a:gd name="connsiteY3" fmla="*/ 179765 h 1074359"/>
                <a:gd name="connsiteX4" fmla="*/ 1152815 w 1152815"/>
                <a:gd name="connsiteY4" fmla="*/ 895719 h 1074359"/>
                <a:gd name="connsiteX5" fmla="*/ 685942 w 1152815"/>
                <a:gd name="connsiteY5" fmla="*/ 939618 h 1074359"/>
                <a:gd name="connsiteX6" fmla="*/ 813149 w 1152815"/>
                <a:gd name="connsiteY6" fmla="*/ 674000 h 1074359"/>
                <a:gd name="connsiteX7" fmla="*/ 291664 w 1152815"/>
                <a:gd name="connsiteY7" fmla="*/ 268448 h 1074359"/>
                <a:gd name="connsiteX8" fmla="*/ 48502 w 1152815"/>
                <a:gd name="connsiteY8" fmla="*/ 1074359 h 1074359"/>
                <a:gd name="connsiteX0" fmla="*/ 53691 w 1158004"/>
                <a:gd name="connsiteY0" fmla="*/ 1070293 h 1070293"/>
                <a:gd name="connsiteX1" fmla="*/ 354121 w 1158004"/>
                <a:gd name="connsiteY1" fmla="*/ 8450 h 1070293"/>
                <a:gd name="connsiteX2" fmla="*/ 1011882 w 1158004"/>
                <a:gd name="connsiteY2" fmla="*/ 422903 h 1070293"/>
                <a:gd name="connsiteX3" fmla="*/ 1137244 w 1158004"/>
                <a:gd name="connsiteY3" fmla="*/ 175699 h 1070293"/>
                <a:gd name="connsiteX4" fmla="*/ 1158004 w 1158004"/>
                <a:gd name="connsiteY4" fmla="*/ 891653 h 1070293"/>
                <a:gd name="connsiteX5" fmla="*/ 691131 w 1158004"/>
                <a:gd name="connsiteY5" fmla="*/ 935552 h 1070293"/>
                <a:gd name="connsiteX6" fmla="*/ 818338 w 1158004"/>
                <a:gd name="connsiteY6" fmla="*/ 669934 h 1070293"/>
                <a:gd name="connsiteX7" fmla="*/ 296853 w 1158004"/>
                <a:gd name="connsiteY7" fmla="*/ 264382 h 1070293"/>
                <a:gd name="connsiteX8" fmla="*/ 53691 w 1158004"/>
                <a:gd name="connsiteY8" fmla="*/ 1070293 h 1070293"/>
                <a:gd name="connsiteX0" fmla="*/ 46701 w 1151014"/>
                <a:gd name="connsiteY0" fmla="*/ 1066246 h 1066246"/>
                <a:gd name="connsiteX1" fmla="*/ 347131 w 1151014"/>
                <a:gd name="connsiteY1" fmla="*/ 4403 h 1066246"/>
                <a:gd name="connsiteX2" fmla="*/ 1004892 w 1151014"/>
                <a:gd name="connsiteY2" fmla="*/ 418856 h 1066246"/>
                <a:gd name="connsiteX3" fmla="*/ 1130254 w 1151014"/>
                <a:gd name="connsiteY3" fmla="*/ 171652 h 1066246"/>
                <a:gd name="connsiteX4" fmla="*/ 1151014 w 1151014"/>
                <a:gd name="connsiteY4" fmla="*/ 887606 h 1066246"/>
                <a:gd name="connsiteX5" fmla="*/ 684141 w 1151014"/>
                <a:gd name="connsiteY5" fmla="*/ 931505 h 1066246"/>
                <a:gd name="connsiteX6" fmla="*/ 811348 w 1151014"/>
                <a:gd name="connsiteY6" fmla="*/ 665887 h 1066246"/>
                <a:gd name="connsiteX7" fmla="*/ 289863 w 1151014"/>
                <a:gd name="connsiteY7" fmla="*/ 260335 h 1066246"/>
                <a:gd name="connsiteX8" fmla="*/ 46701 w 1151014"/>
                <a:gd name="connsiteY8" fmla="*/ 1066246 h 1066246"/>
                <a:gd name="connsiteX0" fmla="*/ 55006 w 1159319"/>
                <a:gd name="connsiteY0" fmla="*/ 1065885 h 1065885"/>
                <a:gd name="connsiteX1" fmla="*/ 355436 w 1159319"/>
                <a:gd name="connsiteY1" fmla="*/ 4042 h 1065885"/>
                <a:gd name="connsiteX2" fmla="*/ 1013197 w 1159319"/>
                <a:gd name="connsiteY2" fmla="*/ 418495 h 1065885"/>
                <a:gd name="connsiteX3" fmla="*/ 1138559 w 1159319"/>
                <a:gd name="connsiteY3" fmla="*/ 171291 h 1065885"/>
                <a:gd name="connsiteX4" fmla="*/ 1159319 w 1159319"/>
                <a:gd name="connsiteY4" fmla="*/ 887245 h 1065885"/>
                <a:gd name="connsiteX5" fmla="*/ 692446 w 1159319"/>
                <a:gd name="connsiteY5" fmla="*/ 931144 h 1065885"/>
                <a:gd name="connsiteX6" fmla="*/ 819653 w 1159319"/>
                <a:gd name="connsiteY6" fmla="*/ 665526 h 1065885"/>
                <a:gd name="connsiteX7" fmla="*/ 298168 w 1159319"/>
                <a:gd name="connsiteY7" fmla="*/ 259974 h 1065885"/>
                <a:gd name="connsiteX8" fmla="*/ 55006 w 1159319"/>
                <a:gd name="connsiteY8" fmla="*/ 1065885 h 1065885"/>
                <a:gd name="connsiteX0" fmla="*/ 52738 w 1157051"/>
                <a:gd name="connsiteY0" fmla="*/ 1063223 h 1063223"/>
                <a:gd name="connsiteX1" fmla="*/ 353168 w 1157051"/>
                <a:gd name="connsiteY1" fmla="*/ 1380 h 1063223"/>
                <a:gd name="connsiteX2" fmla="*/ 1010929 w 1157051"/>
                <a:gd name="connsiteY2" fmla="*/ 415833 h 1063223"/>
                <a:gd name="connsiteX3" fmla="*/ 1136291 w 1157051"/>
                <a:gd name="connsiteY3" fmla="*/ 168629 h 1063223"/>
                <a:gd name="connsiteX4" fmla="*/ 1157051 w 1157051"/>
                <a:gd name="connsiteY4" fmla="*/ 884583 h 1063223"/>
                <a:gd name="connsiteX5" fmla="*/ 690178 w 1157051"/>
                <a:gd name="connsiteY5" fmla="*/ 928482 h 1063223"/>
                <a:gd name="connsiteX6" fmla="*/ 817385 w 1157051"/>
                <a:gd name="connsiteY6" fmla="*/ 662864 h 1063223"/>
                <a:gd name="connsiteX7" fmla="*/ 295900 w 1157051"/>
                <a:gd name="connsiteY7" fmla="*/ 257312 h 1063223"/>
                <a:gd name="connsiteX8" fmla="*/ 52738 w 1157051"/>
                <a:gd name="connsiteY8" fmla="*/ 1063223 h 1063223"/>
                <a:gd name="connsiteX0" fmla="*/ 62493 w 1166806"/>
                <a:gd name="connsiteY0" fmla="*/ 1063610 h 1063610"/>
                <a:gd name="connsiteX1" fmla="*/ 362923 w 1166806"/>
                <a:gd name="connsiteY1" fmla="*/ 1767 h 1063610"/>
                <a:gd name="connsiteX2" fmla="*/ 1020684 w 1166806"/>
                <a:gd name="connsiteY2" fmla="*/ 416220 h 1063610"/>
                <a:gd name="connsiteX3" fmla="*/ 1146046 w 1166806"/>
                <a:gd name="connsiteY3" fmla="*/ 169016 h 1063610"/>
                <a:gd name="connsiteX4" fmla="*/ 1166806 w 1166806"/>
                <a:gd name="connsiteY4" fmla="*/ 884970 h 1063610"/>
                <a:gd name="connsiteX5" fmla="*/ 699933 w 1166806"/>
                <a:gd name="connsiteY5" fmla="*/ 928869 h 1063610"/>
                <a:gd name="connsiteX6" fmla="*/ 827140 w 1166806"/>
                <a:gd name="connsiteY6" fmla="*/ 663251 h 1063610"/>
                <a:gd name="connsiteX7" fmla="*/ 305655 w 1166806"/>
                <a:gd name="connsiteY7" fmla="*/ 257699 h 1063610"/>
                <a:gd name="connsiteX8" fmla="*/ 62493 w 1166806"/>
                <a:gd name="connsiteY8" fmla="*/ 1063610 h 1063610"/>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863" h="1062515">
                  <a:moveTo>
                    <a:pt x="63550" y="1062515"/>
                  </a:moveTo>
                  <a:cubicBezTo>
                    <a:pt x="-110612" y="329432"/>
                    <a:pt x="100829" y="18804"/>
                    <a:pt x="363980" y="672"/>
                  </a:cubicBezTo>
                  <a:cubicBezTo>
                    <a:pt x="627131" y="-17460"/>
                    <a:pt x="891172" y="336908"/>
                    <a:pt x="1021741" y="415125"/>
                  </a:cubicBezTo>
                  <a:cubicBezTo>
                    <a:pt x="1071656" y="341147"/>
                    <a:pt x="1062750" y="351597"/>
                    <a:pt x="1147103" y="167921"/>
                  </a:cubicBezTo>
                  <a:lnTo>
                    <a:pt x="1167863" y="883875"/>
                  </a:lnTo>
                  <a:lnTo>
                    <a:pt x="700990" y="927774"/>
                  </a:lnTo>
                  <a:lnTo>
                    <a:pt x="828197" y="662156"/>
                  </a:lnTo>
                  <a:cubicBezTo>
                    <a:pt x="759484" y="558524"/>
                    <a:pt x="530850" y="238800"/>
                    <a:pt x="306712" y="256604"/>
                  </a:cubicBezTo>
                  <a:cubicBezTo>
                    <a:pt x="123106" y="291820"/>
                    <a:pt x="7937" y="591825"/>
                    <a:pt x="63550" y="1062515"/>
                  </a:cubicBezTo>
                  <a:close/>
                </a:path>
              </a:pathLst>
            </a:cu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grpSp>
    </p:spTree>
    <p:extLst>
      <p:ext uri="{BB962C8B-B14F-4D97-AF65-F5344CB8AC3E}">
        <p14:creationId xmlns:p14="http://schemas.microsoft.com/office/powerpoint/2010/main" val="183437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3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17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7"/>
                                        </p:tgtEl>
                                        <p:attrNameLst>
                                          <p:attrName>style.visibility</p:attrName>
                                        </p:attrNameLst>
                                      </p:cBhvr>
                                      <p:to>
                                        <p:strVal val="visible"/>
                                      </p:to>
                                    </p:set>
                                  </p:childTnLst>
                                </p:cTn>
                              </p:par>
                              <p:par>
                                <p:cTn id="26" presetID="22" presetClass="entr" presetSubtype="4"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2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11639" y="204418"/>
            <a:ext cx="7772400" cy="720725"/>
          </a:xfrm>
        </p:spPr>
        <p:txBody>
          <a:bodyPr/>
          <a:lstStyle/>
          <a:p>
            <a:pPr eaLnBrk="1" hangingPunct="1"/>
            <a:r>
              <a:rPr lang="ja-JP" altLang="en-US" sz="3200" dirty="0">
                <a:ea typeface="ＭＳ Ｐゴシック" panose="020B0600070205080204" pitchFamily="50" charset="-128"/>
              </a:rPr>
              <a:t>季節によって時間を修正する</a:t>
            </a:r>
          </a:p>
        </p:txBody>
      </p:sp>
      <p:pic>
        <p:nvPicPr>
          <p:cNvPr id="4" name="図 3">
            <a:extLst>
              <a:ext uri="{FF2B5EF4-FFF2-40B4-BE49-F238E27FC236}">
                <a16:creationId xmlns:a16="http://schemas.microsoft.com/office/drawing/2014/main" id="{7BBF1B19-04AA-465E-8597-C096294FCB26}"/>
              </a:ext>
            </a:extLst>
          </p:cNvPr>
          <p:cNvPicPr>
            <a:picLocks noChangeAspect="1"/>
          </p:cNvPicPr>
          <p:nvPr/>
        </p:nvPicPr>
        <p:blipFill rotWithShape="1">
          <a:blip r:embed="rId3">
            <a:extLst>
              <a:ext uri="{28A0092B-C50C-407E-A947-70E740481C1C}">
                <a14:useLocalDpi xmlns:a14="http://schemas.microsoft.com/office/drawing/2010/main" val="0"/>
              </a:ext>
            </a:extLst>
          </a:blip>
          <a:srcRect l="5503"/>
          <a:stretch/>
        </p:blipFill>
        <p:spPr>
          <a:xfrm>
            <a:off x="1021322" y="1641859"/>
            <a:ext cx="7621072" cy="4032448"/>
          </a:xfrm>
          <a:prstGeom prst="rect">
            <a:avLst/>
          </a:prstGeom>
        </p:spPr>
      </p:pic>
      <p:sp>
        <p:nvSpPr>
          <p:cNvPr id="2" name="正方形/長方形 1">
            <a:extLst>
              <a:ext uri="{FF2B5EF4-FFF2-40B4-BE49-F238E27FC236}">
                <a16:creationId xmlns:a16="http://schemas.microsoft.com/office/drawing/2014/main" id="{BA368D57-4ADA-4F16-B7AA-FEAD39C838BC}"/>
              </a:ext>
            </a:extLst>
          </p:cNvPr>
          <p:cNvSpPr/>
          <p:nvPr/>
        </p:nvSpPr>
        <p:spPr>
          <a:xfrm>
            <a:off x="1691680" y="3707167"/>
            <a:ext cx="288032" cy="737009"/>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188F8D62-8D0F-4C7C-B46A-34E1EE5E33E1}"/>
              </a:ext>
            </a:extLst>
          </p:cNvPr>
          <p:cNvSpPr/>
          <p:nvPr/>
        </p:nvSpPr>
        <p:spPr>
          <a:xfrm>
            <a:off x="4867320" y="3699169"/>
            <a:ext cx="911067" cy="284087"/>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7F801D0F-CC61-4592-8861-DF9D176982EE}"/>
              </a:ext>
            </a:extLst>
          </p:cNvPr>
          <p:cNvSpPr/>
          <p:nvPr/>
        </p:nvSpPr>
        <p:spPr>
          <a:xfrm>
            <a:off x="5710607" y="3707167"/>
            <a:ext cx="692637" cy="545515"/>
          </a:xfrm>
          <a:prstGeom prst="rect">
            <a:avLst/>
          </a:prstGeom>
          <a:solidFill>
            <a:srgbClr val="FFFF6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DED55BF5-C98A-4228-BE60-558A048625D4}"/>
              </a:ext>
            </a:extLst>
          </p:cNvPr>
          <p:cNvSpPr/>
          <p:nvPr/>
        </p:nvSpPr>
        <p:spPr>
          <a:xfrm>
            <a:off x="2242672" y="3733646"/>
            <a:ext cx="748777" cy="1546418"/>
          </a:xfrm>
          <a:prstGeom prst="rect">
            <a:avLst/>
          </a:prstGeom>
          <a:solidFill>
            <a:srgbClr val="99CC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DD514ABB-AD00-4E97-830D-B04906284FEF}"/>
              </a:ext>
            </a:extLst>
          </p:cNvPr>
          <p:cNvSpPr/>
          <p:nvPr/>
        </p:nvSpPr>
        <p:spPr>
          <a:xfrm>
            <a:off x="7192374" y="1986410"/>
            <a:ext cx="883129" cy="1751206"/>
          </a:xfrm>
          <a:prstGeom prst="rect">
            <a:avLst/>
          </a:prstGeom>
          <a:solidFill>
            <a:srgbClr val="FFC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EDDD499C-EADB-490E-BEC1-16113485CF00}"/>
              </a:ext>
            </a:extLst>
          </p:cNvPr>
          <p:cNvSpPr/>
          <p:nvPr/>
        </p:nvSpPr>
        <p:spPr>
          <a:xfrm>
            <a:off x="8062424" y="2667517"/>
            <a:ext cx="285428" cy="1067516"/>
          </a:xfrm>
          <a:prstGeom prst="rect">
            <a:avLst/>
          </a:prstGeom>
          <a:solidFill>
            <a:srgbClr val="6666FF">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F6C94074-85C7-401C-B2DF-13DDB5BBEAF2}"/>
              </a:ext>
            </a:extLst>
          </p:cNvPr>
          <p:cNvSpPr/>
          <p:nvPr/>
        </p:nvSpPr>
        <p:spPr>
          <a:xfrm>
            <a:off x="6904000" y="2604732"/>
            <a:ext cx="288374" cy="1161849"/>
          </a:xfrm>
          <a:prstGeom prst="rect">
            <a:avLst/>
          </a:prstGeom>
          <a:solidFill>
            <a:srgbClr val="6666FF">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80BF45AA-595D-40E2-8840-B21A9003B203}"/>
              </a:ext>
            </a:extLst>
          </p:cNvPr>
          <p:cNvSpPr/>
          <p:nvPr/>
        </p:nvSpPr>
        <p:spPr>
          <a:xfrm>
            <a:off x="6527506" y="3198565"/>
            <a:ext cx="383840" cy="536467"/>
          </a:xfrm>
          <a:prstGeom prst="rect">
            <a:avLst/>
          </a:prstGeom>
          <a:solidFill>
            <a:srgbClr val="FFCCFF">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4AAC117-478D-498D-9376-B4615DE0E757}"/>
              </a:ext>
            </a:extLst>
          </p:cNvPr>
          <p:cNvSpPr/>
          <p:nvPr/>
        </p:nvSpPr>
        <p:spPr>
          <a:xfrm>
            <a:off x="8376212" y="3198565"/>
            <a:ext cx="285429" cy="521513"/>
          </a:xfrm>
          <a:prstGeom prst="rect">
            <a:avLst/>
          </a:prstGeom>
          <a:solidFill>
            <a:srgbClr val="FFCCFF">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B87CFED5-C545-43D1-8C75-11192E2942AD}"/>
              </a:ext>
            </a:extLst>
          </p:cNvPr>
          <p:cNvSpPr/>
          <p:nvPr/>
        </p:nvSpPr>
        <p:spPr>
          <a:xfrm>
            <a:off x="3742776" y="3253834"/>
            <a:ext cx="1081418" cy="536467"/>
          </a:xfrm>
          <a:prstGeom prst="rect">
            <a:avLst/>
          </a:prstGeom>
          <a:solidFill>
            <a:srgbClr val="FFCCFF">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F012788C-F37A-4E0D-ABE0-C7C2E3291E63}"/>
              </a:ext>
            </a:extLst>
          </p:cNvPr>
          <p:cNvSpPr txBox="1"/>
          <p:nvPr/>
        </p:nvSpPr>
        <p:spPr>
          <a:xfrm>
            <a:off x="150908" y="740949"/>
            <a:ext cx="1427962" cy="707886"/>
          </a:xfrm>
          <a:prstGeom prst="rect">
            <a:avLst/>
          </a:prstGeom>
          <a:noFill/>
        </p:spPr>
        <p:txBody>
          <a:bodyPr wrap="square" rtlCol="0">
            <a:spAutoFit/>
          </a:bodyPr>
          <a:lstStyle/>
          <a:p>
            <a:r>
              <a:rPr lang="ja-JP" altLang="en-US" sz="2000" dirty="0">
                <a:latin typeface="游ゴシック" panose="020B0400000000000000" pitchFamily="50" charset="-128"/>
              </a:rPr>
              <a:t>差し替えシート番号</a:t>
            </a:r>
            <a:endParaRPr kumimoji="1" lang="ja-JP" altLang="en-US" sz="2000" dirty="0">
              <a:latin typeface="游ゴシック" panose="020B0400000000000000" pitchFamily="50" charset="-128"/>
            </a:endParaRPr>
          </a:p>
        </p:txBody>
      </p:sp>
      <p:sp>
        <p:nvSpPr>
          <p:cNvPr id="40" name="正方形/長方形 39">
            <a:extLst>
              <a:ext uri="{FF2B5EF4-FFF2-40B4-BE49-F238E27FC236}">
                <a16:creationId xmlns:a16="http://schemas.microsoft.com/office/drawing/2014/main" id="{296079AA-9FDF-44C3-8D14-E8374F3DF26D}"/>
              </a:ext>
            </a:extLst>
          </p:cNvPr>
          <p:cNvSpPr/>
          <p:nvPr/>
        </p:nvSpPr>
        <p:spPr>
          <a:xfrm>
            <a:off x="43604" y="3614983"/>
            <a:ext cx="1167511" cy="332470"/>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-5</a:t>
            </a:r>
            <a:r>
              <a:rPr kumimoji="1" lang="ja-JP" altLang="en-US" dirty="0">
                <a:solidFill>
                  <a:schemeClr val="tx1"/>
                </a:solidFill>
              </a:rPr>
              <a:t>分</a:t>
            </a:r>
          </a:p>
        </p:txBody>
      </p:sp>
      <p:sp>
        <p:nvSpPr>
          <p:cNvPr id="41" name="正方形/長方形 40">
            <a:extLst>
              <a:ext uri="{FF2B5EF4-FFF2-40B4-BE49-F238E27FC236}">
                <a16:creationId xmlns:a16="http://schemas.microsoft.com/office/drawing/2014/main" id="{A6CC7806-252E-4826-852F-71AA269D0DB5}"/>
              </a:ext>
            </a:extLst>
          </p:cNvPr>
          <p:cNvSpPr/>
          <p:nvPr/>
        </p:nvSpPr>
        <p:spPr>
          <a:xfrm>
            <a:off x="53962" y="3971545"/>
            <a:ext cx="1008169" cy="357384"/>
          </a:xfrm>
          <a:prstGeom prst="rect">
            <a:avLst/>
          </a:prstGeom>
          <a:solidFill>
            <a:srgbClr val="FFFF6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-10</a:t>
            </a:r>
            <a:r>
              <a:rPr kumimoji="1" lang="ja-JP" altLang="en-US" dirty="0">
                <a:solidFill>
                  <a:schemeClr val="tx1"/>
                </a:solidFill>
              </a:rPr>
              <a:t>分</a:t>
            </a:r>
          </a:p>
        </p:txBody>
      </p:sp>
      <p:sp>
        <p:nvSpPr>
          <p:cNvPr id="42" name="正方形/長方形 41">
            <a:extLst>
              <a:ext uri="{FF2B5EF4-FFF2-40B4-BE49-F238E27FC236}">
                <a16:creationId xmlns:a16="http://schemas.microsoft.com/office/drawing/2014/main" id="{A325FFEA-1E00-46A9-B933-E79E8ED9C028}"/>
              </a:ext>
            </a:extLst>
          </p:cNvPr>
          <p:cNvSpPr/>
          <p:nvPr/>
        </p:nvSpPr>
        <p:spPr>
          <a:xfrm>
            <a:off x="95391" y="4365343"/>
            <a:ext cx="948532" cy="388533"/>
          </a:xfrm>
          <a:prstGeom prst="rect">
            <a:avLst/>
          </a:prstGeom>
          <a:solidFill>
            <a:srgbClr val="99CC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-15</a:t>
            </a:r>
            <a:r>
              <a:rPr kumimoji="1" lang="ja-JP" altLang="en-US" dirty="0">
                <a:solidFill>
                  <a:schemeClr val="tx1"/>
                </a:solidFill>
              </a:rPr>
              <a:t>分</a:t>
            </a:r>
          </a:p>
        </p:txBody>
      </p:sp>
      <p:sp>
        <p:nvSpPr>
          <p:cNvPr id="43" name="正方形/長方形 42">
            <a:extLst>
              <a:ext uri="{FF2B5EF4-FFF2-40B4-BE49-F238E27FC236}">
                <a16:creationId xmlns:a16="http://schemas.microsoft.com/office/drawing/2014/main" id="{B84F4513-AFAE-47C3-A72C-7AA2DA80FB9F}"/>
              </a:ext>
            </a:extLst>
          </p:cNvPr>
          <p:cNvSpPr/>
          <p:nvPr/>
        </p:nvSpPr>
        <p:spPr>
          <a:xfrm>
            <a:off x="97004" y="2816467"/>
            <a:ext cx="986394" cy="337466"/>
          </a:xfrm>
          <a:prstGeom prst="rect">
            <a:avLst/>
          </a:prstGeom>
          <a:solidFill>
            <a:srgbClr val="FFCCFF">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r>
              <a:rPr kumimoji="1" lang="en-US" altLang="ja-JP" dirty="0">
                <a:solidFill>
                  <a:schemeClr val="tx1"/>
                </a:solidFill>
              </a:rPr>
              <a:t>5</a:t>
            </a:r>
            <a:r>
              <a:rPr kumimoji="1" lang="ja-JP" altLang="en-US" dirty="0">
                <a:solidFill>
                  <a:schemeClr val="tx1"/>
                </a:solidFill>
              </a:rPr>
              <a:t>分</a:t>
            </a:r>
          </a:p>
        </p:txBody>
      </p:sp>
      <p:sp>
        <p:nvSpPr>
          <p:cNvPr id="45" name="正方形/長方形 44">
            <a:extLst>
              <a:ext uri="{FF2B5EF4-FFF2-40B4-BE49-F238E27FC236}">
                <a16:creationId xmlns:a16="http://schemas.microsoft.com/office/drawing/2014/main" id="{1F6F79F9-1D44-435E-9B4C-C0036F332F6D}"/>
              </a:ext>
            </a:extLst>
          </p:cNvPr>
          <p:cNvSpPr/>
          <p:nvPr/>
        </p:nvSpPr>
        <p:spPr>
          <a:xfrm>
            <a:off x="24695" y="2366113"/>
            <a:ext cx="1008169" cy="357384"/>
          </a:xfrm>
          <a:prstGeom prst="rect">
            <a:avLst/>
          </a:prstGeom>
          <a:solidFill>
            <a:srgbClr val="6666FF">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+10</a:t>
            </a:r>
            <a:r>
              <a:rPr kumimoji="1" lang="ja-JP" altLang="en-US" dirty="0">
                <a:solidFill>
                  <a:schemeClr val="tx1"/>
                </a:solidFill>
              </a:rPr>
              <a:t>分</a:t>
            </a:r>
          </a:p>
        </p:txBody>
      </p:sp>
      <p:sp>
        <p:nvSpPr>
          <p:cNvPr id="46" name="正方形/長方形 45">
            <a:extLst>
              <a:ext uri="{FF2B5EF4-FFF2-40B4-BE49-F238E27FC236}">
                <a16:creationId xmlns:a16="http://schemas.microsoft.com/office/drawing/2014/main" id="{FDCD2D78-3BA3-424F-996B-F7A6E82F4138}"/>
              </a:ext>
            </a:extLst>
          </p:cNvPr>
          <p:cNvSpPr/>
          <p:nvPr/>
        </p:nvSpPr>
        <p:spPr>
          <a:xfrm>
            <a:off x="13154" y="1966695"/>
            <a:ext cx="1008168" cy="352933"/>
          </a:xfrm>
          <a:prstGeom prst="rect">
            <a:avLst/>
          </a:prstGeom>
          <a:solidFill>
            <a:srgbClr val="FFC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+15</a:t>
            </a:r>
            <a:r>
              <a:rPr kumimoji="1" lang="ja-JP" altLang="en-US" dirty="0">
                <a:solidFill>
                  <a:schemeClr val="tx1"/>
                </a:solidFill>
              </a:rPr>
              <a:t>分</a:t>
            </a:r>
          </a:p>
        </p:txBody>
      </p:sp>
      <p:pic>
        <p:nvPicPr>
          <p:cNvPr id="12" name="図 11">
            <a:extLst>
              <a:ext uri="{FF2B5EF4-FFF2-40B4-BE49-F238E27FC236}">
                <a16:creationId xmlns:a16="http://schemas.microsoft.com/office/drawing/2014/main" id="{7B90C555-E85A-4F2F-AA89-2C6E77C4BB2D}"/>
              </a:ext>
            </a:extLst>
          </p:cNvPr>
          <p:cNvPicPr>
            <a:picLocks noChangeAspect="1"/>
          </p:cNvPicPr>
          <p:nvPr/>
        </p:nvPicPr>
        <p:blipFill>
          <a:blip r:embed="rId4"/>
          <a:stretch>
            <a:fillRect/>
          </a:stretch>
        </p:blipFill>
        <p:spPr>
          <a:xfrm>
            <a:off x="3414328" y="3561089"/>
            <a:ext cx="355417" cy="304980"/>
          </a:xfrm>
          <a:prstGeom prst="rect">
            <a:avLst/>
          </a:prstGeom>
          <a:solidFill>
            <a:srgbClr val="CC9900">
              <a:alpha val="11000"/>
            </a:srgbClr>
          </a:solidFill>
        </p:spPr>
      </p:pic>
      <p:sp>
        <p:nvSpPr>
          <p:cNvPr id="24" name="フッター プレースホルダー 23">
            <a:extLst>
              <a:ext uri="{FF2B5EF4-FFF2-40B4-BE49-F238E27FC236}">
                <a16:creationId xmlns:a16="http://schemas.microsoft.com/office/drawing/2014/main" id="{CB3E3AB3-883B-4E84-9FA8-AE9F47A38057}"/>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pic>
        <p:nvPicPr>
          <p:cNvPr id="56" name="図 55">
            <a:extLst>
              <a:ext uri="{FF2B5EF4-FFF2-40B4-BE49-F238E27FC236}">
                <a16:creationId xmlns:a16="http://schemas.microsoft.com/office/drawing/2014/main" id="{98D6648E-FC92-4A2F-8A55-30FFCB44CC76}"/>
              </a:ext>
            </a:extLst>
          </p:cNvPr>
          <p:cNvPicPr>
            <a:picLocks noChangeAspect="1"/>
          </p:cNvPicPr>
          <p:nvPr/>
        </p:nvPicPr>
        <p:blipFill>
          <a:blip r:embed="rId4"/>
          <a:stretch>
            <a:fillRect/>
          </a:stretch>
        </p:blipFill>
        <p:spPr>
          <a:xfrm flipH="1">
            <a:off x="2995939" y="3723940"/>
            <a:ext cx="388795" cy="976284"/>
          </a:xfrm>
          <a:prstGeom prst="rect">
            <a:avLst/>
          </a:prstGeom>
          <a:solidFill>
            <a:srgbClr val="CC9900">
              <a:alpha val="11000"/>
            </a:srgbClr>
          </a:solidFill>
        </p:spPr>
      </p:pic>
      <p:sp>
        <p:nvSpPr>
          <p:cNvPr id="58" name="正方形/長方形 57">
            <a:extLst>
              <a:ext uri="{FF2B5EF4-FFF2-40B4-BE49-F238E27FC236}">
                <a16:creationId xmlns:a16="http://schemas.microsoft.com/office/drawing/2014/main" id="{24659756-FED2-412A-B95F-8B343D4C7BE7}"/>
              </a:ext>
            </a:extLst>
          </p:cNvPr>
          <p:cNvSpPr/>
          <p:nvPr/>
        </p:nvSpPr>
        <p:spPr>
          <a:xfrm>
            <a:off x="1949858" y="3714310"/>
            <a:ext cx="322212" cy="1041236"/>
          </a:xfrm>
          <a:prstGeom prst="rect">
            <a:avLst/>
          </a:prstGeom>
          <a:solidFill>
            <a:srgbClr val="FFFF6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CFBD76A5-351E-46EA-B8F9-3736FC8F824E}"/>
              </a:ext>
            </a:extLst>
          </p:cNvPr>
          <p:cNvGrpSpPr/>
          <p:nvPr/>
        </p:nvGrpSpPr>
        <p:grpSpPr>
          <a:xfrm>
            <a:off x="1565278" y="961080"/>
            <a:ext cx="7512256" cy="462338"/>
            <a:chOff x="1540304" y="1209115"/>
            <a:chExt cx="7512256" cy="462338"/>
          </a:xfrm>
        </p:grpSpPr>
        <p:sp>
          <p:nvSpPr>
            <p:cNvPr id="5" name="テキスト ボックス 4">
              <a:extLst>
                <a:ext uri="{FF2B5EF4-FFF2-40B4-BE49-F238E27FC236}">
                  <a16:creationId xmlns:a16="http://schemas.microsoft.com/office/drawing/2014/main" id="{409F7BFE-7D0E-44C7-B58E-B9F7163F4D00}"/>
                </a:ext>
              </a:extLst>
            </p:cNvPr>
            <p:cNvSpPr txBox="1"/>
            <p:nvPr/>
          </p:nvSpPr>
          <p:spPr>
            <a:xfrm>
              <a:off x="1540304" y="1209788"/>
              <a:ext cx="356188" cy="461665"/>
            </a:xfrm>
            <a:prstGeom prst="rect">
              <a:avLst/>
            </a:prstGeom>
            <a:noFill/>
          </p:spPr>
          <p:txBody>
            <a:bodyPr wrap="none" rtlCol="0">
              <a:spAutoFit/>
            </a:bodyPr>
            <a:lstStyle/>
            <a:p>
              <a:r>
                <a:rPr kumimoji="1" lang="en-US" altLang="ja-JP" dirty="0">
                  <a:latin typeface="游ゴシック" panose="020B0400000000000000" pitchFamily="50" charset="-128"/>
                </a:rPr>
                <a:t>1</a:t>
              </a:r>
              <a:endParaRPr kumimoji="1" lang="ja-JP" altLang="en-US" dirty="0">
                <a:latin typeface="游ゴシック" panose="020B0400000000000000" pitchFamily="50" charset="-128"/>
              </a:endParaRPr>
            </a:p>
          </p:txBody>
        </p:sp>
        <p:sp>
          <p:nvSpPr>
            <p:cNvPr id="20" name="テキスト ボックス 19">
              <a:extLst>
                <a:ext uri="{FF2B5EF4-FFF2-40B4-BE49-F238E27FC236}">
                  <a16:creationId xmlns:a16="http://schemas.microsoft.com/office/drawing/2014/main" id="{D3DFC002-382C-42BB-B73D-A05712BC49B5}"/>
                </a:ext>
              </a:extLst>
            </p:cNvPr>
            <p:cNvSpPr txBox="1"/>
            <p:nvPr/>
          </p:nvSpPr>
          <p:spPr>
            <a:xfrm>
              <a:off x="1901941" y="1209788"/>
              <a:ext cx="356188" cy="461665"/>
            </a:xfrm>
            <a:prstGeom prst="rect">
              <a:avLst/>
            </a:prstGeom>
            <a:noFill/>
          </p:spPr>
          <p:txBody>
            <a:bodyPr wrap="none" rtlCol="0">
              <a:spAutoFit/>
            </a:bodyPr>
            <a:lstStyle/>
            <a:p>
              <a:r>
                <a:rPr kumimoji="1" lang="en-US" altLang="ja-JP" dirty="0">
                  <a:latin typeface="游ゴシック" panose="020B0400000000000000" pitchFamily="50" charset="-128"/>
                </a:rPr>
                <a:t>2</a:t>
              </a:r>
              <a:endParaRPr lang="en-US" altLang="ja-JP" dirty="0">
                <a:latin typeface="游ゴシック" panose="020B0400000000000000" pitchFamily="50" charset="-128"/>
              </a:endParaRPr>
            </a:p>
          </p:txBody>
        </p:sp>
        <p:sp>
          <p:nvSpPr>
            <p:cNvPr id="21" name="テキスト ボックス 20">
              <a:extLst>
                <a:ext uri="{FF2B5EF4-FFF2-40B4-BE49-F238E27FC236}">
                  <a16:creationId xmlns:a16="http://schemas.microsoft.com/office/drawing/2014/main" id="{19011AF7-F18F-4B51-B371-BBFC9AF9D2DB}"/>
                </a:ext>
              </a:extLst>
            </p:cNvPr>
            <p:cNvSpPr txBox="1"/>
            <p:nvPr/>
          </p:nvSpPr>
          <p:spPr>
            <a:xfrm>
              <a:off x="2399687" y="1209788"/>
              <a:ext cx="356188" cy="461665"/>
            </a:xfrm>
            <a:prstGeom prst="rect">
              <a:avLst/>
            </a:prstGeom>
            <a:noFill/>
          </p:spPr>
          <p:txBody>
            <a:bodyPr wrap="none" rtlCol="0">
              <a:spAutoFit/>
            </a:bodyPr>
            <a:lstStyle/>
            <a:p>
              <a:r>
                <a:rPr lang="en-US" altLang="ja-JP" dirty="0">
                  <a:latin typeface="游ゴシック" panose="020B0400000000000000" pitchFamily="50" charset="-128"/>
                </a:rPr>
                <a:t>3</a:t>
              </a:r>
            </a:p>
          </p:txBody>
        </p:sp>
        <p:sp>
          <p:nvSpPr>
            <p:cNvPr id="22" name="テキスト ボックス 21">
              <a:extLst>
                <a:ext uri="{FF2B5EF4-FFF2-40B4-BE49-F238E27FC236}">
                  <a16:creationId xmlns:a16="http://schemas.microsoft.com/office/drawing/2014/main" id="{A1942F9D-4CFF-42C3-9B85-F963C2E4E3F4}"/>
                </a:ext>
              </a:extLst>
            </p:cNvPr>
            <p:cNvSpPr txBox="1"/>
            <p:nvPr/>
          </p:nvSpPr>
          <p:spPr>
            <a:xfrm>
              <a:off x="2945277" y="1209788"/>
              <a:ext cx="441146" cy="461665"/>
            </a:xfrm>
            <a:prstGeom prst="rect">
              <a:avLst/>
            </a:prstGeom>
            <a:noFill/>
          </p:spPr>
          <p:txBody>
            <a:bodyPr wrap="none" rtlCol="0">
              <a:spAutoFit/>
            </a:bodyPr>
            <a:lstStyle/>
            <a:p>
              <a:r>
                <a:rPr lang="en-US" altLang="ja-JP" dirty="0">
                  <a:latin typeface="游ゴシック" panose="020B0400000000000000" pitchFamily="50" charset="-128"/>
                </a:rPr>
                <a:t>4 </a:t>
              </a:r>
            </a:p>
          </p:txBody>
        </p:sp>
        <p:sp>
          <p:nvSpPr>
            <p:cNvPr id="23" name="テキスト ボックス 22">
              <a:extLst>
                <a:ext uri="{FF2B5EF4-FFF2-40B4-BE49-F238E27FC236}">
                  <a16:creationId xmlns:a16="http://schemas.microsoft.com/office/drawing/2014/main" id="{C868A957-974A-40A5-8FE4-685A792C266A}"/>
                </a:ext>
              </a:extLst>
            </p:cNvPr>
            <p:cNvSpPr txBox="1"/>
            <p:nvPr/>
          </p:nvSpPr>
          <p:spPr>
            <a:xfrm>
              <a:off x="3395859" y="1209115"/>
              <a:ext cx="441146" cy="461665"/>
            </a:xfrm>
            <a:prstGeom prst="rect">
              <a:avLst/>
            </a:prstGeom>
            <a:noFill/>
          </p:spPr>
          <p:txBody>
            <a:bodyPr wrap="none" rtlCol="0">
              <a:spAutoFit/>
            </a:bodyPr>
            <a:lstStyle/>
            <a:p>
              <a:r>
                <a:rPr lang="en-US" altLang="ja-JP" dirty="0">
                  <a:latin typeface="游ゴシック" panose="020B0400000000000000" pitchFamily="50" charset="-128"/>
                </a:rPr>
                <a:t>5 </a:t>
              </a:r>
            </a:p>
          </p:txBody>
        </p:sp>
        <p:sp>
          <p:nvSpPr>
            <p:cNvPr id="25" name="テキスト ボックス 24">
              <a:extLst>
                <a:ext uri="{FF2B5EF4-FFF2-40B4-BE49-F238E27FC236}">
                  <a16:creationId xmlns:a16="http://schemas.microsoft.com/office/drawing/2014/main" id="{4EB4AA6F-064C-4F1E-B647-7B68825FC629}"/>
                </a:ext>
              </a:extLst>
            </p:cNvPr>
            <p:cNvSpPr txBox="1"/>
            <p:nvPr/>
          </p:nvSpPr>
          <p:spPr>
            <a:xfrm>
              <a:off x="5140857" y="1209115"/>
              <a:ext cx="441146" cy="461665"/>
            </a:xfrm>
            <a:prstGeom prst="rect">
              <a:avLst/>
            </a:prstGeom>
            <a:noFill/>
          </p:spPr>
          <p:txBody>
            <a:bodyPr wrap="none" rtlCol="0">
              <a:spAutoFit/>
            </a:bodyPr>
            <a:lstStyle/>
            <a:p>
              <a:r>
                <a:rPr lang="en-US" altLang="ja-JP" dirty="0">
                  <a:latin typeface="游ゴシック" panose="020B0400000000000000" pitchFamily="50" charset="-128"/>
                </a:rPr>
                <a:t>7 </a:t>
              </a:r>
            </a:p>
          </p:txBody>
        </p:sp>
        <p:sp>
          <p:nvSpPr>
            <p:cNvPr id="28" name="テキスト ボックス 27">
              <a:extLst>
                <a:ext uri="{FF2B5EF4-FFF2-40B4-BE49-F238E27FC236}">
                  <a16:creationId xmlns:a16="http://schemas.microsoft.com/office/drawing/2014/main" id="{A717D606-D460-4840-A821-4B827DD063BC}"/>
                </a:ext>
              </a:extLst>
            </p:cNvPr>
            <p:cNvSpPr txBox="1"/>
            <p:nvPr/>
          </p:nvSpPr>
          <p:spPr>
            <a:xfrm>
              <a:off x="6513132" y="1209115"/>
              <a:ext cx="441146" cy="461665"/>
            </a:xfrm>
            <a:prstGeom prst="rect">
              <a:avLst/>
            </a:prstGeom>
            <a:noFill/>
          </p:spPr>
          <p:txBody>
            <a:bodyPr wrap="none" rtlCol="0">
              <a:spAutoFit/>
            </a:bodyPr>
            <a:lstStyle/>
            <a:p>
              <a:r>
                <a:rPr lang="en-US" altLang="ja-JP" dirty="0">
                  <a:latin typeface="游ゴシック" panose="020B0400000000000000" pitchFamily="50" charset="-128"/>
                </a:rPr>
                <a:t>9 </a:t>
              </a:r>
            </a:p>
          </p:txBody>
        </p:sp>
        <p:sp>
          <p:nvSpPr>
            <p:cNvPr id="29" name="テキスト ボックス 28">
              <a:extLst>
                <a:ext uri="{FF2B5EF4-FFF2-40B4-BE49-F238E27FC236}">
                  <a16:creationId xmlns:a16="http://schemas.microsoft.com/office/drawing/2014/main" id="{850BA6E0-18A0-4AC6-81C7-A00E9B089A4A}"/>
                </a:ext>
              </a:extLst>
            </p:cNvPr>
            <p:cNvSpPr txBox="1"/>
            <p:nvPr/>
          </p:nvSpPr>
          <p:spPr>
            <a:xfrm>
              <a:off x="6813747" y="1209115"/>
              <a:ext cx="697627" cy="461665"/>
            </a:xfrm>
            <a:prstGeom prst="rect">
              <a:avLst/>
            </a:prstGeom>
            <a:noFill/>
          </p:spPr>
          <p:txBody>
            <a:bodyPr wrap="none" rtlCol="0">
              <a:spAutoFit/>
            </a:bodyPr>
            <a:lstStyle/>
            <a:p>
              <a:r>
                <a:rPr lang="en-US" altLang="ja-JP" dirty="0">
                  <a:latin typeface="游ゴシック" panose="020B0400000000000000" pitchFamily="50" charset="-128"/>
                </a:rPr>
                <a:t>10  </a:t>
              </a:r>
            </a:p>
          </p:txBody>
        </p:sp>
        <p:sp>
          <p:nvSpPr>
            <p:cNvPr id="30" name="テキスト ボックス 29">
              <a:extLst>
                <a:ext uri="{FF2B5EF4-FFF2-40B4-BE49-F238E27FC236}">
                  <a16:creationId xmlns:a16="http://schemas.microsoft.com/office/drawing/2014/main" id="{28586582-8C90-4555-B0C3-88FBF2A7E730}"/>
                </a:ext>
              </a:extLst>
            </p:cNvPr>
            <p:cNvSpPr txBox="1"/>
            <p:nvPr/>
          </p:nvSpPr>
          <p:spPr>
            <a:xfrm>
              <a:off x="7348528" y="1209115"/>
              <a:ext cx="615874" cy="461665"/>
            </a:xfrm>
            <a:prstGeom prst="rect">
              <a:avLst/>
            </a:prstGeom>
            <a:noFill/>
          </p:spPr>
          <p:txBody>
            <a:bodyPr wrap="none" rtlCol="0">
              <a:spAutoFit/>
            </a:bodyPr>
            <a:lstStyle/>
            <a:p>
              <a:r>
                <a:rPr lang="en-US" altLang="ja-JP" dirty="0">
                  <a:latin typeface="游ゴシック" panose="020B0400000000000000" pitchFamily="50" charset="-128"/>
                </a:rPr>
                <a:t>11 </a:t>
              </a:r>
            </a:p>
          </p:txBody>
        </p:sp>
        <p:sp>
          <p:nvSpPr>
            <p:cNvPr id="31" name="テキスト ボックス 30">
              <a:extLst>
                <a:ext uri="{FF2B5EF4-FFF2-40B4-BE49-F238E27FC236}">
                  <a16:creationId xmlns:a16="http://schemas.microsoft.com/office/drawing/2014/main" id="{56FE29FA-C1A2-4A0E-83DE-735BE1008F70}"/>
                </a:ext>
              </a:extLst>
            </p:cNvPr>
            <p:cNvSpPr txBox="1"/>
            <p:nvPr/>
          </p:nvSpPr>
          <p:spPr>
            <a:xfrm>
              <a:off x="7915484" y="1209115"/>
              <a:ext cx="792205" cy="461665"/>
            </a:xfrm>
            <a:prstGeom prst="rect">
              <a:avLst/>
            </a:prstGeom>
            <a:noFill/>
          </p:spPr>
          <p:txBody>
            <a:bodyPr wrap="none" rtlCol="0">
              <a:spAutoFit/>
            </a:bodyPr>
            <a:lstStyle/>
            <a:p>
              <a:r>
                <a:rPr lang="en-US" altLang="ja-JP" dirty="0">
                  <a:latin typeface="游ゴシック" panose="020B0400000000000000" pitchFamily="50" charset="-128"/>
                </a:rPr>
                <a:t>12   </a:t>
              </a:r>
            </a:p>
          </p:txBody>
        </p:sp>
        <p:sp>
          <p:nvSpPr>
            <p:cNvPr id="32" name="テキスト ボックス 31">
              <a:extLst>
                <a:ext uri="{FF2B5EF4-FFF2-40B4-BE49-F238E27FC236}">
                  <a16:creationId xmlns:a16="http://schemas.microsoft.com/office/drawing/2014/main" id="{1854A166-187C-44D3-89FB-FC32776F15F8}"/>
                </a:ext>
              </a:extLst>
            </p:cNvPr>
            <p:cNvSpPr txBox="1"/>
            <p:nvPr/>
          </p:nvSpPr>
          <p:spPr>
            <a:xfrm>
              <a:off x="8354933" y="1209115"/>
              <a:ext cx="697627" cy="461665"/>
            </a:xfrm>
            <a:prstGeom prst="rect">
              <a:avLst/>
            </a:prstGeom>
            <a:noFill/>
          </p:spPr>
          <p:txBody>
            <a:bodyPr wrap="none" rtlCol="0">
              <a:spAutoFit/>
            </a:bodyPr>
            <a:lstStyle/>
            <a:p>
              <a:r>
                <a:rPr lang="en-US" altLang="ja-JP" dirty="0">
                  <a:latin typeface="游ゴシック" panose="020B0400000000000000" pitchFamily="50" charset="-128"/>
                </a:rPr>
                <a:t>13  </a:t>
              </a:r>
            </a:p>
          </p:txBody>
        </p:sp>
        <p:sp>
          <p:nvSpPr>
            <p:cNvPr id="38" name="テキスト ボックス 37">
              <a:extLst>
                <a:ext uri="{FF2B5EF4-FFF2-40B4-BE49-F238E27FC236}">
                  <a16:creationId xmlns:a16="http://schemas.microsoft.com/office/drawing/2014/main" id="{60A06FEC-53E3-4B57-B851-7683B97576EE}"/>
                </a:ext>
              </a:extLst>
            </p:cNvPr>
            <p:cNvSpPr txBox="1"/>
            <p:nvPr/>
          </p:nvSpPr>
          <p:spPr>
            <a:xfrm>
              <a:off x="4088465" y="1209115"/>
              <a:ext cx="441146" cy="461665"/>
            </a:xfrm>
            <a:prstGeom prst="rect">
              <a:avLst/>
            </a:prstGeom>
            <a:noFill/>
          </p:spPr>
          <p:txBody>
            <a:bodyPr wrap="none" rtlCol="0">
              <a:spAutoFit/>
            </a:bodyPr>
            <a:lstStyle/>
            <a:p>
              <a:r>
                <a:rPr lang="en-US" altLang="ja-JP" dirty="0">
                  <a:latin typeface="游ゴシック" panose="020B0400000000000000" pitchFamily="50" charset="-128"/>
                </a:rPr>
                <a:t>6 </a:t>
              </a:r>
            </a:p>
          </p:txBody>
        </p:sp>
        <p:sp>
          <p:nvSpPr>
            <p:cNvPr id="53" name="テキスト ボックス 52">
              <a:extLst>
                <a:ext uri="{FF2B5EF4-FFF2-40B4-BE49-F238E27FC236}">
                  <a16:creationId xmlns:a16="http://schemas.microsoft.com/office/drawing/2014/main" id="{292B69D8-2D72-444A-9B01-DB574FAADD5C}"/>
                </a:ext>
              </a:extLst>
            </p:cNvPr>
            <p:cNvSpPr txBox="1"/>
            <p:nvPr/>
          </p:nvSpPr>
          <p:spPr>
            <a:xfrm>
              <a:off x="5859626" y="1209115"/>
              <a:ext cx="444352" cy="461665"/>
            </a:xfrm>
            <a:prstGeom prst="rect">
              <a:avLst/>
            </a:prstGeom>
            <a:noFill/>
          </p:spPr>
          <p:txBody>
            <a:bodyPr wrap="none" rtlCol="0">
              <a:spAutoFit/>
            </a:bodyPr>
            <a:lstStyle/>
            <a:p>
              <a:r>
                <a:rPr lang="en-US" altLang="ja-JP" dirty="0">
                  <a:latin typeface="游ゴシック" panose="020B0400000000000000" pitchFamily="50" charset="-128"/>
                </a:rPr>
                <a:t>8 </a:t>
              </a:r>
            </a:p>
          </p:txBody>
        </p:sp>
      </p:grpSp>
      <p:sp>
        <p:nvSpPr>
          <p:cNvPr id="55" name="Rectangle 2">
            <a:extLst>
              <a:ext uri="{FF2B5EF4-FFF2-40B4-BE49-F238E27FC236}">
                <a16:creationId xmlns:a16="http://schemas.microsoft.com/office/drawing/2014/main" id="{FB164AF5-8269-4C98-9E54-CDD5DF4DCF0F}"/>
              </a:ext>
            </a:extLst>
          </p:cNvPr>
          <p:cNvSpPr>
            <a:spLocks noChangeArrowheads="1"/>
          </p:cNvSpPr>
          <p:nvPr/>
        </p:nvSpPr>
        <p:spPr bwMode="gray">
          <a:xfrm>
            <a:off x="-14779" y="-9258"/>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きせつ　　　　　　　　　　　　　　　　　　　　　　　　しゅうせい　　　　　　　　</a:t>
            </a:r>
          </a:p>
        </p:txBody>
      </p:sp>
      <p:grpSp>
        <p:nvGrpSpPr>
          <p:cNvPr id="7178" name="グループ化 7177">
            <a:extLst>
              <a:ext uri="{FF2B5EF4-FFF2-40B4-BE49-F238E27FC236}">
                <a16:creationId xmlns:a16="http://schemas.microsoft.com/office/drawing/2014/main" id="{FCB6FD80-49F5-4267-B2A7-5374A4290FC1}"/>
              </a:ext>
            </a:extLst>
          </p:cNvPr>
          <p:cNvGrpSpPr/>
          <p:nvPr/>
        </p:nvGrpSpPr>
        <p:grpSpPr>
          <a:xfrm>
            <a:off x="869071" y="6207352"/>
            <a:ext cx="8235667" cy="461665"/>
            <a:chOff x="869071" y="6207352"/>
            <a:chExt cx="8235667" cy="461665"/>
          </a:xfrm>
        </p:grpSpPr>
        <p:sp>
          <p:nvSpPr>
            <p:cNvPr id="60" name="Text Box 5">
              <a:extLst>
                <a:ext uri="{FF2B5EF4-FFF2-40B4-BE49-F238E27FC236}">
                  <a16:creationId xmlns:a16="http://schemas.microsoft.com/office/drawing/2014/main" id="{B8D07BB1-5677-4431-8054-C20C17AFD716}"/>
                </a:ext>
              </a:extLst>
            </p:cNvPr>
            <p:cNvSpPr txBox="1">
              <a:spLocks noChangeArrowheads="1"/>
            </p:cNvSpPr>
            <p:nvPr/>
          </p:nvSpPr>
          <p:spPr bwMode="auto">
            <a:xfrm>
              <a:off x="1828636" y="6207352"/>
              <a:ext cx="7276102" cy="461665"/>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日の出、日の入り、の時間などが違うため同じにならない</a:t>
              </a:r>
              <a:r>
                <a:rPr lang="ja-JP" altLang="en-US" b="1" dirty="0">
                  <a:latin typeface="游ゴシック" panose="020B0400000000000000" pitchFamily="50" charset="-128"/>
                </a:rPr>
                <a:t>。</a:t>
              </a:r>
            </a:p>
          </p:txBody>
        </p:sp>
        <p:sp>
          <p:nvSpPr>
            <p:cNvPr id="61" name="矢印: 上 60">
              <a:extLst>
                <a:ext uri="{FF2B5EF4-FFF2-40B4-BE49-F238E27FC236}">
                  <a16:creationId xmlns:a16="http://schemas.microsoft.com/office/drawing/2014/main" id="{F044950F-62C3-4E8A-8423-5B52B1DC6D9E}"/>
                </a:ext>
              </a:extLst>
            </p:cNvPr>
            <p:cNvSpPr/>
            <p:nvPr/>
          </p:nvSpPr>
          <p:spPr>
            <a:xfrm rot="5400000">
              <a:off x="1212811" y="5936285"/>
              <a:ext cx="279145" cy="966625"/>
            </a:xfrm>
            <a:prstGeom prst="upArrow">
              <a:avLst/>
            </a:prstGeom>
            <a:solidFill>
              <a:srgbClr val="CC99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77" name="グループ化 7176">
            <a:extLst>
              <a:ext uri="{FF2B5EF4-FFF2-40B4-BE49-F238E27FC236}">
                <a16:creationId xmlns:a16="http://schemas.microsoft.com/office/drawing/2014/main" id="{439C786F-E49C-46AE-A1A8-556969E26258}"/>
              </a:ext>
            </a:extLst>
          </p:cNvPr>
          <p:cNvGrpSpPr/>
          <p:nvPr/>
        </p:nvGrpSpPr>
        <p:grpSpPr>
          <a:xfrm>
            <a:off x="569657" y="3919035"/>
            <a:ext cx="6743327" cy="2202184"/>
            <a:chOff x="569657" y="3919035"/>
            <a:chExt cx="6743327" cy="2202184"/>
          </a:xfrm>
        </p:grpSpPr>
        <p:sp>
          <p:nvSpPr>
            <p:cNvPr id="59" name="Text Box 5">
              <a:extLst>
                <a:ext uri="{FF2B5EF4-FFF2-40B4-BE49-F238E27FC236}">
                  <a16:creationId xmlns:a16="http://schemas.microsoft.com/office/drawing/2014/main" id="{3A39BE77-9EC2-489B-B4A8-DB36FCD268B1}"/>
                </a:ext>
              </a:extLst>
            </p:cNvPr>
            <p:cNvSpPr txBox="1">
              <a:spLocks noChangeArrowheads="1"/>
            </p:cNvSpPr>
            <p:nvPr/>
          </p:nvSpPr>
          <p:spPr bwMode="auto">
            <a:xfrm>
              <a:off x="569657" y="5722392"/>
              <a:ext cx="6743327" cy="39882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500"/>
                </a:lnSpc>
                <a:spcBef>
                  <a:spcPct val="50000"/>
                </a:spcBef>
              </a:pPr>
              <a:r>
                <a:rPr lang="ja-JP" altLang="en-US" sz="2000" b="1" dirty="0">
                  <a:latin typeface="游ゴシック" panose="020B0400000000000000" pitchFamily="50" charset="-128"/>
                </a:rPr>
                <a:t>１月、４月、７月は同じ時間差でシートは同じにできないか</a:t>
              </a:r>
              <a:r>
                <a:rPr lang="ja-JP" altLang="en-US" sz="2000" dirty="0">
                  <a:latin typeface="游ゴシック" panose="020B0400000000000000" pitchFamily="50" charset="-128"/>
                </a:rPr>
                <a:t>？</a:t>
              </a:r>
              <a:endParaRPr lang="en-US" altLang="ja-JP" sz="2000" dirty="0">
                <a:latin typeface="游ゴシック" panose="020B0400000000000000" pitchFamily="50" charset="-128"/>
              </a:endParaRPr>
            </a:p>
          </p:txBody>
        </p:sp>
        <p:sp>
          <p:nvSpPr>
            <p:cNvPr id="62" name="Text Box 5">
              <a:extLst>
                <a:ext uri="{FF2B5EF4-FFF2-40B4-BE49-F238E27FC236}">
                  <a16:creationId xmlns:a16="http://schemas.microsoft.com/office/drawing/2014/main" id="{26C2ABC8-E111-4389-9FA5-CA72EBFCFDC8}"/>
                </a:ext>
              </a:extLst>
            </p:cNvPr>
            <p:cNvSpPr txBox="1">
              <a:spLocks noChangeArrowheads="1"/>
            </p:cNvSpPr>
            <p:nvPr/>
          </p:nvSpPr>
          <p:spPr bwMode="auto">
            <a:xfrm>
              <a:off x="1547483" y="3964430"/>
              <a:ext cx="444929" cy="461665"/>
            </a:xfrm>
            <a:prstGeom prst="rect">
              <a:avLst/>
            </a:prstGeom>
            <a:noFill/>
            <a:ln w="28575">
              <a:solidFill>
                <a:srgbClr val="FFC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endParaRPr lang="ja-JP" altLang="en-US" b="1" dirty="0">
                <a:latin typeface="游ゴシック" panose="020B0400000000000000" pitchFamily="50" charset="-128"/>
              </a:endParaRPr>
            </a:p>
          </p:txBody>
        </p:sp>
        <p:sp>
          <p:nvSpPr>
            <p:cNvPr id="63" name="Text Box 5">
              <a:extLst>
                <a:ext uri="{FF2B5EF4-FFF2-40B4-BE49-F238E27FC236}">
                  <a16:creationId xmlns:a16="http://schemas.microsoft.com/office/drawing/2014/main" id="{13A4DA2C-1C8E-48B4-B447-DFA086A37D59}"/>
                </a:ext>
              </a:extLst>
            </p:cNvPr>
            <p:cNvSpPr txBox="1">
              <a:spLocks noChangeArrowheads="1"/>
            </p:cNvSpPr>
            <p:nvPr/>
          </p:nvSpPr>
          <p:spPr bwMode="auto">
            <a:xfrm>
              <a:off x="2992794" y="3996363"/>
              <a:ext cx="444929" cy="461665"/>
            </a:xfrm>
            <a:prstGeom prst="rect">
              <a:avLst/>
            </a:prstGeom>
            <a:noFill/>
            <a:ln w="28575">
              <a:solidFill>
                <a:srgbClr val="FFC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endParaRPr lang="ja-JP" altLang="en-US" b="1" dirty="0">
                <a:latin typeface="游ゴシック" panose="020B0400000000000000" pitchFamily="50" charset="-128"/>
              </a:endParaRPr>
            </a:p>
          </p:txBody>
        </p:sp>
        <p:sp>
          <p:nvSpPr>
            <p:cNvPr id="64" name="Text Box 5">
              <a:extLst>
                <a:ext uri="{FF2B5EF4-FFF2-40B4-BE49-F238E27FC236}">
                  <a16:creationId xmlns:a16="http://schemas.microsoft.com/office/drawing/2014/main" id="{6E2573B6-5D65-41EB-99E1-E5ABA82E4D24}"/>
                </a:ext>
              </a:extLst>
            </p:cNvPr>
            <p:cNvSpPr txBox="1">
              <a:spLocks noChangeArrowheads="1"/>
            </p:cNvSpPr>
            <p:nvPr/>
          </p:nvSpPr>
          <p:spPr bwMode="auto">
            <a:xfrm>
              <a:off x="4871010" y="3919035"/>
              <a:ext cx="444929" cy="461665"/>
            </a:xfrm>
            <a:prstGeom prst="rect">
              <a:avLst/>
            </a:prstGeom>
            <a:noFill/>
            <a:ln w="28575">
              <a:solidFill>
                <a:srgbClr val="FFC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endParaRPr lang="ja-JP" altLang="en-US" b="1" dirty="0">
                <a:latin typeface="游ゴシック" panose="020B0400000000000000" pitchFamily="50" charset="-128"/>
              </a:endParaRPr>
            </a:p>
          </p:txBody>
        </p:sp>
        <p:cxnSp>
          <p:nvCxnSpPr>
            <p:cNvPr id="65" name="直線矢印コネクタ 64">
              <a:extLst>
                <a:ext uri="{FF2B5EF4-FFF2-40B4-BE49-F238E27FC236}">
                  <a16:creationId xmlns:a16="http://schemas.microsoft.com/office/drawing/2014/main" id="{41FE6160-2292-4589-8B7B-3D6ED1D3EDAF}"/>
                </a:ext>
              </a:extLst>
            </p:cNvPr>
            <p:cNvCxnSpPr>
              <a:cxnSpLocks/>
            </p:cNvCxnSpPr>
            <p:nvPr/>
          </p:nvCxnSpPr>
          <p:spPr>
            <a:xfrm flipH="1" flipV="1">
              <a:off x="1949860" y="4464544"/>
              <a:ext cx="1136269" cy="1196251"/>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23E8D852-4C1E-431D-9293-2F7D741C3957}"/>
                </a:ext>
              </a:extLst>
            </p:cNvPr>
            <p:cNvCxnSpPr>
              <a:cxnSpLocks/>
            </p:cNvCxnSpPr>
            <p:nvPr/>
          </p:nvCxnSpPr>
          <p:spPr>
            <a:xfrm flipV="1">
              <a:off x="3131295" y="4449824"/>
              <a:ext cx="4347" cy="1196154"/>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5C6F4F5F-7796-4E8B-ACB7-7EA27D9CCE4D}"/>
                </a:ext>
              </a:extLst>
            </p:cNvPr>
            <p:cNvCxnSpPr>
              <a:cxnSpLocks/>
            </p:cNvCxnSpPr>
            <p:nvPr/>
          </p:nvCxnSpPr>
          <p:spPr>
            <a:xfrm flipV="1">
              <a:off x="3220234" y="4328929"/>
              <a:ext cx="1555708" cy="1352372"/>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81" name="グループ化 7180">
            <a:extLst>
              <a:ext uri="{FF2B5EF4-FFF2-40B4-BE49-F238E27FC236}">
                <a16:creationId xmlns:a16="http://schemas.microsoft.com/office/drawing/2014/main" id="{37D4EF92-38E2-4F88-B81B-F297AC7B24B5}"/>
              </a:ext>
            </a:extLst>
          </p:cNvPr>
          <p:cNvGrpSpPr/>
          <p:nvPr/>
        </p:nvGrpSpPr>
        <p:grpSpPr>
          <a:xfrm>
            <a:off x="1506820" y="2057151"/>
            <a:ext cx="7105650" cy="3130550"/>
            <a:chOff x="1638300" y="654050"/>
            <a:chExt cx="7105650" cy="3130550"/>
          </a:xfrm>
        </p:grpSpPr>
        <p:sp>
          <p:nvSpPr>
            <p:cNvPr id="8" name="フリーフォーム: 図形 7">
              <a:extLst>
                <a:ext uri="{FF2B5EF4-FFF2-40B4-BE49-F238E27FC236}">
                  <a16:creationId xmlns:a16="http://schemas.microsoft.com/office/drawing/2014/main" id="{5873532E-F6B7-4998-B9CD-99B61BC64ACB}"/>
                </a:ext>
              </a:extLst>
            </p:cNvPr>
            <p:cNvSpPr/>
            <p:nvPr/>
          </p:nvSpPr>
          <p:spPr>
            <a:xfrm>
              <a:off x="1638300" y="2638425"/>
              <a:ext cx="781050" cy="1143000"/>
            </a:xfrm>
            <a:custGeom>
              <a:avLst/>
              <a:gdLst>
                <a:gd name="connsiteX0" fmla="*/ 0 w 781050"/>
                <a:gd name="connsiteY0" fmla="*/ 0 h 1143000"/>
                <a:gd name="connsiteX1" fmla="*/ 781050 w 781050"/>
                <a:gd name="connsiteY1" fmla="*/ 1143000 h 1143000"/>
                <a:gd name="connsiteX2" fmla="*/ 781050 w 781050"/>
                <a:gd name="connsiteY2" fmla="*/ 1143000 h 1143000"/>
                <a:gd name="connsiteX0" fmla="*/ 0 w 781050"/>
                <a:gd name="connsiteY0" fmla="*/ 0 h 1143000"/>
                <a:gd name="connsiteX1" fmla="*/ 409575 w 781050"/>
                <a:gd name="connsiteY1" fmla="*/ 838200 h 1143000"/>
                <a:gd name="connsiteX2" fmla="*/ 781050 w 781050"/>
                <a:gd name="connsiteY2" fmla="*/ 1143000 h 1143000"/>
                <a:gd name="connsiteX3" fmla="*/ 781050 w 781050"/>
                <a:gd name="connsiteY3" fmla="*/ 1143000 h 1143000"/>
                <a:gd name="connsiteX0" fmla="*/ 0 w 781050"/>
                <a:gd name="connsiteY0" fmla="*/ 0 h 1143000"/>
                <a:gd name="connsiteX1" fmla="*/ 409575 w 781050"/>
                <a:gd name="connsiteY1" fmla="*/ 838200 h 1143000"/>
                <a:gd name="connsiteX2" fmla="*/ 571500 w 781050"/>
                <a:gd name="connsiteY2" fmla="*/ 1006475 h 1143000"/>
                <a:gd name="connsiteX3" fmla="*/ 781050 w 781050"/>
                <a:gd name="connsiteY3" fmla="*/ 1143000 h 1143000"/>
                <a:gd name="connsiteX4" fmla="*/ 781050 w 781050"/>
                <a:gd name="connsiteY4" fmla="*/ 1143000 h 1143000"/>
                <a:gd name="connsiteX0" fmla="*/ 0 w 781050"/>
                <a:gd name="connsiteY0" fmla="*/ 0 h 1143000"/>
                <a:gd name="connsiteX1" fmla="*/ 409575 w 781050"/>
                <a:gd name="connsiteY1" fmla="*/ 838200 h 1143000"/>
                <a:gd name="connsiteX2" fmla="*/ 571500 w 781050"/>
                <a:gd name="connsiteY2" fmla="*/ 1006475 h 1143000"/>
                <a:gd name="connsiteX3" fmla="*/ 781050 w 781050"/>
                <a:gd name="connsiteY3" fmla="*/ 1143000 h 1143000"/>
                <a:gd name="connsiteX4" fmla="*/ 781050 w 78105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 h="1143000">
                  <a:moveTo>
                    <a:pt x="0" y="0"/>
                  </a:moveTo>
                  <a:cubicBezTo>
                    <a:pt x="165100" y="241300"/>
                    <a:pt x="244475" y="596900"/>
                    <a:pt x="409575" y="838200"/>
                  </a:cubicBezTo>
                  <a:cubicBezTo>
                    <a:pt x="469900" y="883708"/>
                    <a:pt x="511175" y="960967"/>
                    <a:pt x="571500" y="1006475"/>
                  </a:cubicBezTo>
                  <a:cubicBezTo>
                    <a:pt x="641350" y="1064683"/>
                    <a:pt x="711200" y="1097492"/>
                    <a:pt x="781050" y="1143000"/>
                  </a:cubicBezTo>
                  <a:lnTo>
                    <a:pt x="781050" y="1143000"/>
                  </a:lnTo>
                </a:path>
              </a:pathLst>
            </a:custGeom>
            <a:noFill/>
            <a:ln w="34925">
              <a:solidFill>
                <a:srgbClr val="00B0F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図形 8">
              <a:extLst>
                <a:ext uri="{FF2B5EF4-FFF2-40B4-BE49-F238E27FC236}">
                  <a16:creationId xmlns:a16="http://schemas.microsoft.com/office/drawing/2014/main" id="{ABBAB4AA-B687-4882-821B-5261CD4BCBAD}"/>
                </a:ext>
              </a:extLst>
            </p:cNvPr>
            <p:cNvSpPr/>
            <p:nvPr/>
          </p:nvSpPr>
          <p:spPr>
            <a:xfrm>
              <a:off x="2400300" y="2336800"/>
              <a:ext cx="1276350" cy="1447800"/>
            </a:xfrm>
            <a:custGeom>
              <a:avLst/>
              <a:gdLst>
                <a:gd name="connsiteX0" fmla="*/ 0 w 1276350"/>
                <a:gd name="connsiteY0" fmla="*/ 1447800 h 1447800"/>
                <a:gd name="connsiteX1" fmla="*/ 1276350 w 1276350"/>
                <a:gd name="connsiteY1" fmla="*/ 0 h 1447800"/>
                <a:gd name="connsiteX2" fmla="*/ 1276350 w 1276350"/>
                <a:gd name="connsiteY2" fmla="*/ 0 h 1447800"/>
                <a:gd name="connsiteX3" fmla="*/ 1257300 w 1276350"/>
                <a:gd name="connsiteY3" fmla="*/ 12700 h 1447800"/>
                <a:gd name="connsiteX0" fmla="*/ 0 w 1276350"/>
                <a:gd name="connsiteY0" fmla="*/ 1447800 h 1447800"/>
                <a:gd name="connsiteX1" fmla="*/ 571500 w 1276350"/>
                <a:gd name="connsiteY1" fmla="*/ 1060450 h 1447800"/>
                <a:gd name="connsiteX2" fmla="*/ 1276350 w 1276350"/>
                <a:gd name="connsiteY2" fmla="*/ 0 h 1447800"/>
                <a:gd name="connsiteX3" fmla="*/ 1276350 w 1276350"/>
                <a:gd name="connsiteY3" fmla="*/ 0 h 1447800"/>
                <a:gd name="connsiteX4" fmla="*/ 1257300 w 1276350"/>
                <a:gd name="connsiteY4" fmla="*/ 12700 h 1447800"/>
                <a:gd name="connsiteX0" fmla="*/ 0 w 1276350"/>
                <a:gd name="connsiteY0" fmla="*/ 1447800 h 1447800"/>
                <a:gd name="connsiteX1" fmla="*/ 292100 w 1276350"/>
                <a:gd name="connsiteY1" fmla="*/ 1333500 h 1447800"/>
                <a:gd name="connsiteX2" fmla="*/ 571500 w 1276350"/>
                <a:gd name="connsiteY2" fmla="*/ 1060450 h 1447800"/>
                <a:gd name="connsiteX3" fmla="*/ 1276350 w 1276350"/>
                <a:gd name="connsiteY3" fmla="*/ 0 h 1447800"/>
                <a:gd name="connsiteX4" fmla="*/ 1276350 w 1276350"/>
                <a:gd name="connsiteY4" fmla="*/ 0 h 1447800"/>
                <a:gd name="connsiteX5" fmla="*/ 1257300 w 1276350"/>
                <a:gd name="connsiteY5" fmla="*/ 12700 h 1447800"/>
                <a:gd name="connsiteX0" fmla="*/ 0 w 1276350"/>
                <a:gd name="connsiteY0" fmla="*/ 1447800 h 1447800"/>
                <a:gd name="connsiteX1" fmla="*/ 292100 w 1276350"/>
                <a:gd name="connsiteY1" fmla="*/ 1333500 h 1447800"/>
                <a:gd name="connsiteX2" fmla="*/ 571500 w 1276350"/>
                <a:gd name="connsiteY2" fmla="*/ 1060450 h 1447800"/>
                <a:gd name="connsiteX3" fmla="*/ 1276350 w 1276350"/>
                <a:gd name="connsiteY3" fmla="*/ 0 h 1447800"/>
                <a:gd name="connsiteX4" fmla="*/ 1276350 w 1276350"/>
                <a:gd name="connsiteY4" fmla="*/ 0 h 1447800"/>
                <a:gd name="connsiteX5" fmla="*/ 1257300 w 1276350"/>
                <a:gd name="connsiteY5" fmla="*/ 127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6350" h="1447800">
                  <a:moveTo>
                    <a:pt x="0" y="1447800"/>
                  </a:moveTo>
                  <a:cubicBezTo>
                    <a:pt x="42333" y="1419225"/>
                    <a:pt x="209550" y="1423458"/>
                    <a:pt x="292100" y="1333500"/>
                  </a:cubicBezTo>
                  <a:cubicBezTo>
                    <a:pt x="387350" y="1268942"/>
                    <a:pt x="401108" y="1273175"/>
                    <a:pt x="571500" y="1060450"/>
                  </a:cubicBezTo>
                  <a:lnTo>
                    <a:pt x="1276350" y="0"/>
                  </a:lnTo>
                  <a:lnTo>
                    <a:pt x="1276350" y="0"/>
                  </a:lnTo>
                  <a:lnTo>
                    <a:pt x="1257300" y="12700"/>
                  </a:lnTo>
                </a:path>
              </a:pathLst>
            </a:custGeom>
            <a:noFill/>
            <a:ln w="34925">
              <a:solidFill>
                <a:srgbClr val="00B0F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フリーフォーム: 図形 25">
              <a:extLst>
                <a:ext uri="{FF2B5EF4-FFF2-40B4-BE49-F238E27FC236}">
                  <a16:creationId xmlns:a16="http://schemas.microsoft.com/office/drawing/2014/main" id="{61959D0C-5100-4D40-A0E4-71D807675372}"/>
                </a:ext>
              </a:extLst>
            </p:cNvPr>
            <p:cNvSpPr/>
            <p:nvPr/>
          </p:nvSpPr>
          <p:spPr>
            <a:xfrm>
              <a:off x="3663950" y="1943100"/>
              <a:ext cx="565150" cy="374650"/>
            </a:xfrm>
            <a:custGeom>
              <a:avLst/>
              <a:gdLst>
                <a:gd name="connsiteX0" fmla="*/ 0 w 571500"/>
                <a:gd name="connsiteY0" fmla="*/ 374650 h 374650"/>
                <a:gd name="connsiteX1" fmla="*/ 565150 w 571500"/>
                <a:gd name="connsiteY1" fmla="*/ 0 h 374650"/>
                <a:gd name="connsiteX2" fmla="*/ 565150 w 571500"/>
                <a:gd name="connsiteY2" fmla="*/ 0 h 374650"/>
                <a:gd name="connsiteX3" fmla="*/ 571500 w 571500"/>
                <a:gd name="connsiteY3" fmla="*/ 0 h 374650"/>
                <a:gd name="connsiteX0" fmla="*/ 0 w 571500"/>
                <a:gd name="connsiteY0" fmla="*/ 374650 h 374650"/>
                <a:gd name="connsiteX1" fmla="*/ 304800 w 571500"/>
                <a:gd name="connsiteY1" fmla="*/ 133350 h 374650"/>
                <a:gd name="connsiteX2" fmla="*/ 565150 w 571500"/>
                <a:gd name="connsiteY2" fmla="*/ 0 h 374650"/>
                <a:gd name="connsiteX3" fmla="*/ 565150 w 571500"/>
                <a:gd name="connsiteY3" fmla="*/ 0 h 374650"/>
                <a:gd name="connsiteX4" fmla="*/ 571500 w 571500"/>
                <a:gd name="connsiteY4" fmla="*/ 0 h 374650"/>
                <a:gd name="connsiteX0" fmla="*/ 0 w 565150"/>
                <a:gd name="connsiteY0" fmla="*/ 374650 h 374650"/>
                <a:gd name="connsiteX1" fmla="*/ 298450 w 565150"/>
                <a:gd name="connsiteY1" fmla="*/ 133350 h 374650"/>
                <a:gd name="connsiteX2" fmla="*/ 558800 w 565150"/>
                <a:gd name="connsiteY2" fmla="*/ 0 h 374650"/>
                <a:gd name="connsiteX3" fmla="*/ 558800 w 565150"/>
                <a:gd name="connsiteY3" fmla="*/ 0 h 374650"/>
                <a:gd name="connsiteX4" fmla="*/ 565150 w 565150"/>
                <a:gd name="connsiteY4" fmla="*/ 0 h 374650"/>
                <a:gd name="connsiteX0" fmla="*/ 0 w 565150"/>
                <a:gd name="connsiteY0" fmla="*/ 374650 h 374650"/>
                <a:gd name="connsiteX1" fmla="*/ 298450 w 565150"/>
                <a:gd name="connsiteY1" fmla="*/ 133350 h 374650"/>
                <a:gd name="connsiteX2" fmla="*/ 558800 w 565150"/>
                <a:gd name="connsiteY2" fmla="*/ 0 h 374650"/>
                <a:gd name="connsiteX3" fmla="*/ 558800 w 565150"/>
                <a:gd name="connsiteY3" fmla="*/ 0 h 374650"/>
                <a:gd name="connsiteX4" fmla="*/ 565150 w 565150"/>
                <a:gd name="connsiteY4" fmla="*/ 0 h 37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50" h="374650">
                  <a:moveTo>
                    <a:pt x="0" y="374650"/>
                  </a:moveTo>
                  <a:cubicBezTo>
                    <a:pt x="101600" y="302683"/>
                    <a:pt x="196850" y="205317"/>
                    <a:pt x="298450" y="133350"/>
                  </a:cubicBezTo>
                  <a:lnTo>
                    <a:pt x="558800" y="0"/>
                  </a:lnTo>
                  <a:lnTo>
                    <a:pt x="558800" y="0"/>
                  </a:lnTo>
                  <a:lnTo>
                    <a:pt x="565150" y="0"/>
                  </a:lnTo>
                </a:path>
              </a:pathLst>
            </a:custGeom>
            <a:noFill/>
            <a:ln w="34925">
              <a:solidFill>
                <a:srgbClr val="00B0F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図形 26">
              <a:extLst>
                <a:ext uri="{FF2B5EF4-FFF2-40B4-BE49-F238E27FC236}">
                  <a16:creationId xmlns:a16="http://schemas.microsoft.com/office/drawing/2014/main" id="{4CD683F5-1F69-4797-B28E-2F5CC2FEEF6D}"/>
                </a:ext>
              </a:extLst>
            </p:cNvPr>
            <p:cNvSpPr/>
            <p:nvPr/>
          </p:nvSpPr>
          <p:spPr>
            <a:xfrm>
              <a:off x="4197350" y="1949450"/>
              <a:ext cx="666750" cy="387350"/>
            </a:xfrm>
            <a:custGeom>
              <a:avLst/>
              <a:gdLst>
                <a:gd name="connsiteX0" fmla="*/ 0 w 666750"/>
                <a:gd name="connsiteY0" fmla="*/ 0 h 387350"/>
                <a:gd name="connsiteX1" fmla="*/ 666750 w 666750"/>
                <a:gd name="connsiteY1" fmla="*/ 387350 h 387350"/>
                <a:gd name="connsiteX2" fmla="*/ 666750 w 666750"/>
                <a:gd name="connsiteY2" fmla="*/ 387350 h 387350"/>
                <a:gd name="connsiteX0" fmla="*/ 0 w 666750"/>
                <a:gd name="connsiteY0" fmla="*/ 0 h 387350"/>
                <a:gd name="connsiteX1" fmla="*/ 368300 w 666750"/>
                <a:gd name="connsiteY1" fmla="*/ 139700 h 387350"/>
                <a:gd name="connsiteX2" fmla="*/ 666750 w 666750"/>
                <a:gd name="connsiteY2" fmla="*/ 387350 h 387350"/>
                <a:gd name="connsiteX3" fmla="*/ 666750 w 666750"/>
                <a:gd name="connsiteY3" fmla="*/ 387350 h 387350"/>
                <a:gd name="connsiteX0" fmla="*/ 0 w 666750"/>
                <a:gd name="connsiteY0" fmla="*/ 0 h 387350"/>
                <a:gd name="connsiteX1" fmla="*/ 158750 w 666750"/>
                <a:gd name="connsiteY1" fmla="*/ 44450 h 387350"/>
                <a:gd name="connsiteX2" fmla="*/ 368300 w 666750"/>
                <a:gd name="connsiteY2" fmla="*/ 139700 h 387350"/>
                <a:gd name="connsiteX3" fmla="*/ 666750 w 666750"/>
                <a:gd name="connsiteY3" fmla="*/ 387350 h 387350"/>
                <a:gd name="connsiteX4" fmla="*/ 666750 w 666750"/>
                <a:gd name="connsiteY4" fmla="*/ 387350 h 38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0" h="387350">
                  <a:moveTo>
                    <a:pt x="0" y="0"/>
                  </a:moveTo>
                  <a:cubicBezTo>
                    <a:pt x="25400" y="8467"/>
                    <a:pt x="97367" y="21167"/>
                    <a:pt x="158750" y="44450"/>
                  </a:cubicBezTo>
                  <a:cubicBezTo>
                    <a:pt x="220133" y="67733"/>
                    <a:pt x="282575" y="83608"/>
                    <a:pt x="368300" y="139700"/>
                  </a:cubicBezTo>
                  <a:lnTo>
                    <a:pt x="666750" y="387350"/>
                  </a:lnTo>
                  <a:lnTo>
                    <a:pt x="666750" y="387350"/>
                  </a:lnTo>
                </a:path>
              </a:pathLst>
            </a:custGeom>
            <a:noFill/>
            <a:ln w="34925">
              <a:solidFill>
                <a:srgbClr val="00B0F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4" name="フリーフォーム: 図形 7173">
              <a:extLst>
                <a:ext uri="{FF2B5EF4-FFF2-40B4-BE49-F238E27FC236}">
                  <a16:creationId xmlns:a16="http://schemas.microsoft.com/office/drawing/2014/main" id="{8D7135BC-1AB4-40EE-ACF9-574829AEE77E}"/>
                </a:ext>
              </a:extLst>
            </p:cNvPr>
            <p:cNvSpPr/>
            <p:nvPr/>
          </p:nvSpPr>
          <p:spPr>
            <a:xfrm>
              <a:off x="4857750" y="2349500"/>
              <a:ext cx="762000" cy="647700"/>
            </a:xfrm>
            <a:custGeom>
              <a:avLst/>
              <a:gdLst>
                <a:gd name="connsiteX0" fmla="*/ 0 w 762000"/>
                <a:gd name="connsiteY0" fmla="*/ 0 h 647700"/>
                <a:gd name="connsiteX1" fmla="*/ 762000 w 762000"/>
                <a:gd name="connsiteY1" fmla="*/ 647700 h 647700"/>
                <a:gd name="connsiteX2" fmla="*/ 762000 w 762000"/>
                <a:gd name="connsiteY2" fmla="*/ 647700 h 647700"/>
                <a:gd name="connsiteX0" fmla="*/ 0 w 762000"/>
                <a:gd name="connsiteY0" fmla="*/ 0 h 647700"/>
                <a:gd name="connsiteX1" fmla="*/ 406400 w 762000"/>
                <a:gd name="connsiteY1" fmla="*/ 431800 h 647700"/>
                <a:gd name="connsiteX2" fmla="*/ 762000 w 762000"/>
                <a:gd name="connsiteY2" fmla="*/ 647700 h 647700"/>
                <a:gd name="connsiteX3" fmla="*/ 762000 w 762000"/>
                <a:gd name="connsiteY3" fmla="*/ 647700 h 647700"/>
                <a:gd name="connsiteX0" fmla="*/ 0 w 762000"/>
                <a:gd name="connsiteY0" fmla="*/ 0 h 647700"/>
                <a:gd name="connsiteX1" fmla="*/ 406400 w 762000"/>
                <a:gd name="connsiteY1" fmla="*/ 431800 h 647700"/>
                <a:gd name="connsiteX2" fmla="*/ 762000 w 762000"/>
                <a:gd name="connsiteY2" fmla="*/ 647700 h 647700"/>
                <a:gd name="connsiteX3" fmla="*/ 762000 w 762000"/>
                <a:gd name="connsiteY3" fmla="*/ 647700 h 647700"/>
                <a:gd name="connsiteX0" fmla="*/ 0 w 762000"/>
                <a:gd name="connsiteY0" fmla="*/ 0 h 647700"/>
                <a:gd name="connsiteX1" fmla="*/ 406400 w 762000"/>
                <a:gd name="connsiteY1" fmla="*/ 431800 h 647700"/>
                <a:gd name="connsiteX2" fmla="*/ 622300 w 762000"/>
                <a:gd name="connsiteY2" fmla="*/ 571500 h 647700"/>
                <a:gd name="connsiteX3" fmla="*/ 762000 w 762000"/>
                <a:gd name="connsiteY3" fmla="*/ 647700 h 647700"/>
                <a:gd name="connsiteX4" fmla="*/ 762000 w 762000"/>
                <a:gd name="connsiteY4" fmla="*/ 64770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 h="647700">
                  <a:moveTo>
                    <a:pt x="0" y="0"/>
                  </a:moveTo>
                  <a:cubicBezTo>
                    <a:pt x="143933" y="120650"/>
                    <a:pt x="262467" y="311150"/>
                    <a:pt x="406400" y="431800"/>
                  </a:cubicBezTo>
                  <a:cubicBezTo>
                    <a:pt x="511175" y="524933"/>
                    <a:pt x="563033" y="535517"/>
                    <a:pt x="622300" y="571500"/>
                  </a:cubicBezTo>
                  <a:cubicBezTo>
                    <a:pt x="681567" y="607483"/>
                    <a:pt x="739775" y="632883"/>
                    <a:pt x="762000" y="647700"/>
                  </a:cubicBezTo>
                  <a:lnTo>
                    <a:pt x="762000" y="647700"/>
                  </a:lnTo>
                </a:path>
              </a:pathLst>
            </a:custGeom>
            <a:noFill/>
            <a:ln w="34925">
              <a:solidFill>
                <a:srgbClr val="00B0F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5" name="フリーフォーム: 図形 7174">
              <a:extLst>
                <a:ext uri="{FF2B5EF4-FFF2-40B4-BE49-F238E27FC236}">
                  <a16:creationId xmlns:a16="http://schemas.microsoft.com/office/drawing/2014/main" id="{AC9863DB-09D2-487D-A1BA-C847354BE4DA}"/>
                </a:ext>
              </a:extLst>
            </p:cNvPr>
            <p:cNvSpPr/>
            <p:nvPr/>
          </p:nvSpPr>
          <p:spPr>
            <a:xfrm>
              <a:off x="5607050" y="2336800"/>
              <a:ext cx="749300" cy="635000"/>
            </a:xfrm>
            <a:custGeom>
              <a:avLst/>
              <a:gdLst>
                <a:gd name="connsiteX0" fmla="*/ 0 w 749300"/>
                <a:gd name="connsiteY0" fmla="*/ 635000 h 635000"/>
                <a:gd name="connsiteX1" fmla="*/ 749300 w 749300"/>
                <a:gd name="connsiteY1" fmla="*/ 0 h 635000"/>
                <a:gd name="connsiteX2" fmla="*/ 749300 w 749300"/>
                <a:gd name="connsiteY2" fmla="*/ 0 h 635000"/>
                <a:gd name="connsiteX0" fmla="*/ 0 w 749300"/>
                <a:gd name="connsiteY0" fmla="*/ 635000 h 635000"/>
                <a:gd name="connsiteX1" fmla="*/ 374650 w 749300"/>
                <a:gd name="connsiteY1" fmla="*/ 463550 h 635000"/>
                <a:gd name="connsiteX2" fmla="*/ 749300 w 749300"/>
                <a:gd name="connsiteY2" fmla="*/ 0 h 635000"/>
                <a:gd name="connsiteX3" fmla="*/ 749300 w 749300"/>
                <a:gd name="connsiteY3" fmla="*/ 0 h 635000"/>
                <a:gd name="connsiteX0" fmla="*/ 0 w 749300"/>
                <a:gd name="connsiteY0" fmla="*/ 635000 h 635000"/>
                <a:gd name="connsiteX1" fmla="*/ 184150 w 749300"/>
                <a:gd name="connsiteY1" fmla="*/ 609600 h 635000"/>
                <a:gd name="connsiteX2" fmla="*/ 374650 w 749300"/>
                <a:gd name="connsiteY2" fmla="*/ 463550 h 635000"/>
                <a:gd name="connsiteX3" fmla="*/ 749300 w 749300"/>
                <a:gd name="connsiteY3" fmla="*/ 0 h 635000"/>
                <a:gd name="connsiteX4" fmla="*/ 749300 w 749300"/>
                <a:gd name="connsiteY4" fmla="*/ 0 h 635000"/>
                <a:gd name="connsiteX0" fmla="*/ 0 w 749300"/>
                <a:gd name="connsiteY0" fmla="*/ 635000 h 635000"/>
                <a:gd name="connsiteX1" fmla="*/ 184150 w 749300"/>
                <a:gd name="connsiteY1" fmla="*/ 609600 h 635000"/>
                <a:gd name="connsiteX2" fmla="*/ 374650 w 749300"/>
                <a:gd name="connsiteY2" fmla="*/ 463550 h 635000"/>
                <a:gd name="connsiteX3" fmla="*/ 539750 w 749300"/>
                <a:gd name="connsiteY3" fmla="*/ 304800 h 635000"/>
                <a:gd name="connsiteX4" fmla="*/ 749300 w 749300"/>
                <a:gd name="connsiteY4" fmla="*/ 0 h 635000"/>
                <a:gd name="connsiteX5" fmla="*/ 749300 w 749300"/>
                <a:gd name="connsiteY5" fmla="*/ 0 h 635000"/>
                <a:gd name="connsiteX0" fmla="*/ 0 w 749300"/>
                <a:gd name="connsiteY0" fmla="*/ 635000 h 635000"/>
                <a:gd name="connsiteX1" fmla="*/ 184150 w 749300"/>
                <a:gd name="connsiteY1" fmla="*/ 609600 h 635000"/>
                <a:gd name="connsiteX2" fmla="*/ 374650 w 749300"/>
                <a:gd name="connsiteY2" fmla="*/ 463550 h 635000"/>
                <a:gd name="connsiteX3" fmla="*/ 419100 w 749300"/>
                <a:gd name="connsiteY3" fmla="*/ 412750 h 635000"/>
                <a:gd name="connsiteX4" fmla="*/ 539750 w 749300"/>
                <a:gd name="connsiteY4" fmla="*/ 304800 h 635000"/>
                <a:gd name="connsiteX5" fmla="*/ 749300 w 749300"/>
                <a:gd name="connsiteY5" fmla="*/ 0 h 635000"/>
                <a:gd name="connsiteX6" fmla="*/ 749300 w 749300"/>
                <a:gd name="connsiteY6" fmla="*/ 0 h 635000"/>
                <a:gd name="connsiteX0" fmla="*/ 0 w 749300"/>
                <a:gd name="connsiteY0" fmla="*/ 635000 h 635000"/>
                <a:gd name="connsiteX1" fmla="*/ 184150 w 749300"/>
                <a:gd name="connsiteY1" fmla="*/ 609600 h 635000"/>
                <a:gd name="connsiteX2" fmla="*/ 374650 w 749300"/>
                <a:gd name="connsiteY2" fmla="*/ 463550 h 635000"/>
                <a:gd name="connsiteX3" fmla="*/ 419100 w 749300"/>
                <a:gd name="connsiteY3" fmla="*/ 412750 h 635000"/>
                <a:gd name="connsiteX4" fmla="*/ 539750 w 749300"/>
                <a:gd name="connsiteY4" fmla="*/ 304800 h 635000"/>
                <a:gd name="connsiteX5" fmla="*/ 749300 w 749300"/>
                <a:gd name="connsiteY5" fmla="*/ 0 h 635000"/>
                <a:gd name="connsiteX6" fmla="*/ 749300 w 749300"/>
                <a:gd name="connsiteY6" fmla="*/ 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9300" h="635000">
                  <a:moveTo>
                    <a:pt x="0" y="635000"/>
                  </a:moveTo>
                  <a:cubicBezTo>
                    <a:pt x="29633" y="622300"/>
                    <a:pt x="121708" y="638175"/>
                    <a:pt x="184150" y="609600"/>
                  </a:cubicBezTo>
                  <a:cubicBezTo>
                    <a:pt x="246592" y="581025"/>
                    <a:pt x="336550" y="497417"/>
                    <a:pt x="374650" y="463550"/>
                  </a:cubicBezTo>
                  <a:cubicBezTo>
                    <a:pt x="412750" y="429683"/>
                    <a:pt x="391583" y="439208"/>
                    <a:pt x="419100" y="412750"/>
                  </a:cubicBezTo>
                  <a:cubicBezTo>
                    <a:pt x="446617" y="386292"/>
                    <a:pt x="483658" y="372533"/>
                    <a:pt x="539750" y="304800"/>
                  </a:cubicBezTo>
                  <a:lnTo>
                    <a:pt x="749300" y="0"/>
                  </a:lnTo>
                  <a:lnTo>
                    <a:pt x="749300" y="0"/>
                  </a:lnTo>
                </a:path>
              </a:pathLst>
            </a:custGeom>
            <a:noFill/>
            <a:ln w="34925">
              <a:solidFill>
                <a:srgbClr val="00B0F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6" name="フリーフォーム: 図形 7175">
              <a:extLst>
                <a:ext uri="{FF2B5EF4-FFF2-40B4-BE49-F238E27FC236}">
                  <a16:creationId xmlns:a16="http://schemas.microsoft.com/office/drawing/2014/main" id="{6D81C809-D51D-4642-ACA3-BC2A3C2FDFA1}"/>
                </a:ext>
              </a:extLst>
            </p:cNvPr>
            <p:cNvSpPr/>
            <p:nvPr/>
          </p:nvSpPr>
          <p:spPr>
            <a:xfrm>
              <a:off x="6343650" y="654050"/>
              <a:ext cx="1149350" cy="1657350"/>
            </a:xfrm>
            <a:custGeom>
              <a:avLst/>
              <a:gdLst>
                <a:gd name="connsiteX0" fmla="*/ 0 w 1149350"/>
                <a:gd name="connsiteY0" fmla="*/ 1657350 h 1657350"/>
                <a:gd name="connsiteX1" fmla="*/ 1149350 w 1149350"/>
                <a:gd name="connsiteY1" fmla="*/ 0 h 1657350"/>
                <a:gd name="connsiteX2" fmla="*/ 1149350 w 1149350"/>
                <a:gd name="connsiteY2" fmla="*/ 0 h 1657350"/>
                <a:gd name="connsiteX3" fmla="*/ 1149350 w 1149350"/>
                <a:gd name="connsiteY3" fmla="*/ 0 h 1657350"/>
                <a:gd name="connsiteX0" fmla="*/ 0 w 1149350"/>
                <a:gd name="connsiteY0" fmla="*/ 1657350 h 1657350"/>
                <a:gd name="connsiteX1" fmla="*/ 660400 w 1149350"/>
                <a:gd name="connsiteY1" fmla="*/ 558800 h 1657350"/>
                <a:gd name="connsiteX2" fmla="*/ 1149350 w 1149350"/>
                <a:gd name="connsiteY2" fmla="*/ 0 h 1657350"/>
                <a:gd name="connsiteX3" fmla="*/ 1149350 w 1149350"/>
                <a:gd name="connsiteY3" fmla="*/ 0 h 1657350"/>
                <a:gd name="connsiteX4" fmla="*/ 1149350 w 1149350"/>
                <a:gd name="connsiteY4" fmla="*/ 0 h 1657350"/>
                <a:gd name="connsiteX0" fmla="*/ 0 w 1149350"/>
                <a:gd name="connsiteY0" fmla="*/ 1657350 h 1657350"/>
                <a:gd name="connsiteX1" fmla="*/ 660400 w 1149350"/>
                <a:gd name="connsiteY1" fmla="*/ 558800 h 1657350"/>
                <a:gd name="connsiteX2" fmla="*/ 850900 w 1149350"/>
                <a:gd name="connsiteY2" fmla="*/ 292100 h 1657350"/>
                <a:gd name="connsiteX3" fmla="*/ 1149350 w 1149350"/>
                <a:gd name="connsiteY3" fmla="*/ 0 h 1657350"/>
                <a:gd name="connsiteX4" fmla="*/ 1149350 w 1149350"/>
                <a:gd name="connsiteY4" fmla="*/ 0 h 1657350"/>
                <a:gd name="connsiteX5" fmla="*/ 1149350 w 1149350"/>
                <a:gd name="connsiteY5" fmla="*/ 0 h 1657350"/>
                <a:gd name="connsiteX0" fmla="*/ 0 w 1149350"/>
                <a:gd name="connsiteY0" fmla="*/ 1657350 h 1657350"/>
                <a:gd name="connsiteX1" fmla="*/ 660400 w 1149350"/>
                <a:gd name="connsiteY1" fmla="*/ 558800 h 1657350"/>
                <a:gd name="connsiteX2" fmla="*/ 850900 w 1149350"/>
                <a:gd name="connsiteY2" fmla="*/ 292100 h 1657350"/>
                <a:gd name="connsiteX3" fmla="*/ 1149350 w 1149350"/>
                <a:gd name="connsiteY3" fmla="*/ 0 h 1657350"/>
                <a:gd name="connsiteX4" fmla="*/ 1149350 w 1149350"/>
                <a:gd name="connsiteY4" fmla="*/ 0 h 1657350"/>
                <a:gd name="connsiteX5" fmla="*/ 1149350 w 1149350"/>
                <a:gd name="connsiteY5" fmla="*/ 0 h 1657350"/>
                <a:gd name="connsiteX0" fmla="*/ 0 w 1149350"/>
                <a:gd name="connsiteY0" fmla="*/ 1657350 h 1657350"/>
                <a:gd name="connsiteX1" fmla="*/ 660400 w 1149350"/>
                <a:gd name="connsiteY1" fmla="*/ 558800 h 1657350"/>
                <a:gd name="connsiteX2" fmla="*/ 850900 w 1149350"/>
                <a:gd name="connsiteY2" fmla="*/ 292100 h 1657350"/>
                <a:gd name="connsiteX3" fmla="*/ 1149350 w 1149350"/>
                <a:gd name="connsiteY3" fmla="*/ 0 h 1657350"/>
                <a:gd name="connsiteX4" fmla="*/ 1149350 w 1149350"/>
                <a:gd name="connsiteY4" fmla="*/ 0 h 1657350"/>
                <a:gd name="connsiteX5" fmla="*/ 1149350 w 1149350"/>
                <a:gd name="connsiteY5" fmla="*/ 0 h 1657350"/>
                <a:gd name="connsiteX0" fmla="*/ 0 w 1149350"/>
                <a:gd name="connsiteY0" fmla="*/ 1657350 h 1657350"/>
                <a:gd name="connsiteX1" fmla="*/ 660400 w 1149350"/>
                <a:gd name="connsiteY1" fmla="*/ 558800 h 1657350"/>
                <a:gd name="connsiteX2" fmla="*/ 698500 w 1149350"/>
                <a:gd name="connsiteY2" fmla="*/ 476250 h 1657350"/>
                <a:gd name="connsiteX3" fmla="*/ 850900 w 1149350"/>
                <a:gd name="connsiteY3" fmla="*/ 292100 h 1657350"/>
                <a:gd name="connsiteX4" fmla="*/ 1149350 w 1149350"/>
                <a:gd name="connsiteY4" fmla="*/ 0 h 1657350"/>
                <a:gd name="connsiteX5" fmla="*/ 1149350 w 1149350"/>
                <a:gd name="connsiteY5" fmla="*/ 0 h 1657350"/>
                <a:gd name="connsiteX6" fmla="*/ 1149350 w 1149350"/>
                <a:gd name="connsiteY6" fmla="*/ 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350" h="1657350">
                  <a:moveTo>
                    <a:pt x="0" y="1657350"/>
                  </a:moveTo>
                  <a:cubicBezTo>
                    <a:pt x="241300" y="1299633"/>
                    <a:pt x="419100" y="916517"/>
                    <a:pt x="660400" y="558800"/>
                  </a:cubicBezTo>
                  <a:cubicBezTo>
                    <a:pt x="777875" y="361950"/>
                    <a:pt x="666750" y="520700"/>
                    <a:pt x="698500" y="476250"/>
                  </a:cubicBezTo>
                  <a:cubicBezTo>
                    <a:pt x="730250" y="431800"/>
                    <a:pt x="776817" y="371475"/>
                    <a:pt x="850900" y="292100"/>
                  </a:cubicBezTo>
                  <a:cubicBezTo>
                    <a:pt x="899583" y="175683"/>
                    <a:pt x="1049867" y="97367"/>
                    <a:pt x="1149350" y="0"/>
                  </a:cubicBezTo>
                  <a:lnTo>
                    <a:pt x="1149350" y="0"/>
                  </a:lnTo>
                  <a:lnTo>
                    <a:pt x="1149350" y="0"/>
                  </a:lnTo>
                </a:path>
              </a:pathLst>
            </a:custGeom>
            <a:noFill/>
            <a:ln w="34925">
              <a:solidFill>
                <a:srgbClr val="00B0F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9" name="フリーフォーム: 図形 7178">
              <a:extLst>
                <a:ext uri="{FF2B5EF4-FFF2-40B4-BE49-F238E27FC236}">
                  <a16:creationId xmlns:a16="http://schemas.microsoft.com/office/drawing/2014/main" id="{080C0B68-0BB5-46D4-976A-305EC85BEE7B}"/>
                </a:ext>
              </a:extLst>
            </p:cNvPr>
            <p:cNvSpPr/>
            <p:nvPr/>
          </p:nvSpPr>
          <p:spPr>
            <a:xfrm>
              <a:off x="7493000" y="678296"/>
              <a:ext cx="679450" cy="629803"/>
            </a:xfrm>
            <a:custGeom>
              <a:avLst/>
              <a:gdLst>
                <a:gd name="connsiteX0" fmla="*/ 0 w 679450"/>
                <a:gd name="connsiteY0" fmla="*/ 0 h 622300"/>
                <a:gd name="connsiteX1" fmla="*/ 679450 w 679450"/>
                <a:gd name="connsiteY1" fmla="*/ 622300 h 622300"/>
                <a:gd name="connsiteX2" fmla="*/ 679450 w 679450"/>
                <a:gd name="connsiteY2" fmla="*/ 622300 h 622300"/>
                <a:gd name="connsiteX3" fmla="*/ 641350 w 679450"/>
                <a:gd name="connsiteY3" fmla="*/ 584200 h 622300"/>
                <a:gd name="connsiteX4" fmla="*/ 654050 w 679450"/>
                <a:gd name="connsiteY4" fmla="*/ 596900 h 622300"/>
                <a:gd name="connsiteX0" fmla="*/ 0 w 679450"/>
                <a:gd name="connsiteY0" fmla="*/ 0 h 622300"/>
                <a:gd name="connsiteX1" fmla="*/ 431800 w 679450"/>
                <a:gd name="connsiteY1" fmla="*/ 222250 h 622300"/>
                <a:gd name="connsiteX2" fmla="*/ 679450 w 679450"/>
                <a:gd name="connsiteY2" fmla="*/ 622300 h 622300"/>
                <a:gd name="connsiteX3" fmla="*/ 679450 w 679450"/>
                <a:gd name="connsiteY3" fmla="*/ 622300 h 622300"/>
                <a:gd name="connsiteX4" fmla="*/ 641350 w 679450"/>
                <a:gd name="connsiteY4" fmla="*/ 584200 h 622300"/>
                <a:gd name="connsiteX5" fmla="*/ 654050 w 679450"/>
                <a:gd name="connsiteY5" fmla="*/ 596900 h 622300"/>
                <a:gd name="connsiteX0" fmla="*/ 0 w 679450"/>
                <a:gd name="connsiteY0" fmla="*/ 0 h 622300"/>
                <a:gd name="connsiteX1" fmla="*/ 222250 w 679450"/>
                <a:gd name="connsiteY1" fmla="*/ 31750 h 622300"/>
                <a:gd name="connsiteX2" fmla="*/ 431800 w 679450"/>
                <a:gd name="connsiteY2" fmla="*/ 222250 h 622300"/>
                <a:gd name="connsiteX3" fmla="*/ 679450 w 679450"/>
                <a:gd name="connsiteY3" fmla="*/ 622300 h 622300"/>
                <a:gd name="connsiteX4" fmla="*/ 679450 w 679450"/>
                <a:gd name="connsiteY4" fmla="*/ 622300 h 622300"/>
                <a:gd name="connsiteX5" fmla="*/ 641350 w 679450"/>
                <a:gd name="connsiteY5" fmla="*/ 584200 h 622300"/>
                <a:gd name="connsiteX6" fmla="*/ 654050 w 679450"/>
                <a:gd name="connsiteY6" fmla="*/ 596900 h 622300"/>
                <a:gd name="connsiteX0" fmla="*/ 0 w 679450"/>
                <a:gd name="connsiteY0" fmla="*/ 7503 h 629803"/>
                <a:gd name="connsiteX1" fmla="*/ 101600 w 679450"/>
                <a:gd name="connsiteY1" fmla="*/ 1153 h 629803"/>
                <a:gd name="connsiteX2" fmla="*/ 222250 w 679450"/>
                <a:gd name="connsiteY2" fmla="*/ 39253 h 629803"/>
                <a:gd name="connsiteX3" fmla="*/ 431800 w 679450"/>
                <a:gd name="connsiteY3" fmla="*/ 229753 h 629803"/>
                <a:gd name="connsiteX4" fmla="*/ 679450 w 679450"/>
                <a:gd name="connsiteY4" fmla="*/ 629803 h 629803"/>
                <a:gd name="connsiteX5" fmla="*/ 679450 w 679450"/>
                <a:gd name="connsiteY5" fmla="*/ 629803 h 629803"/>
                <a:gd name="connsiteX6" fmla="*/ 641350 w 679450"/>
                <a:gd name="connsiteY6" fmla="*/ 591703 h 629803"/>
                <a:gd name="connsiteX7" fmla="*/ 654050 w 679450"/>
                <a:gd name="connsiteY7" fmla="*/ 604403 h 62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450" h="629803">
                  <a:moveTo>
                    <a:pt x="0" y="7503"/>
                  </a:moveTo>
                  <a:cubicBezTo>
                    <a:pt x="13758" y="10678"/>
                    <a:pt x="64558" y="-4139"/>
                    <a:pt x="101600" y="1153"/>
                  </a:cubicBezTo>
                  <a:cubicBezTo>
                    <a:pt x="138642" y="6445"/>
                    <a:pt x="164042" y="5386"/>
                    <a:pt x="222250" y="39253"/>
                  </a:cubicBezTo>
                  <a:cubicBezTo>
                    <a:pt x="280458" y="73120"/>
                    <a:pt x="345017" y="140853"/>
                    <a:pt x="431800" y="229753"/>
                  </a:cubicBezTo>
                  <a:lnTo>
                    <a:pt x="679450" y="629803"/>
                  </a:lnTo>
                  <a:lnTo>
                    <a:pt x="679450" y="629803"/>
                  </a:lnTo>
                  <a:lnTo>
                    <a:pt x="641350" y="591703"/>
                  </a:lnTo>
                  <a:lnTo>
                    <a:pt x="654050" y="604403"/>
                  </a:lnTo>
                </a:path>
              </a:pathLst>
            </a:custGeom>
            <a:noFill/>
            <a:ln w="34925">
              <a:solidFill>
                <a:srgbClr val="00B0F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80" name="フリーフォーム: 図形 7179">
              <a:extLst>
                <a:ext uri="{FF2B5EF4-FFF2-40B4-BE49-F238E27FC236}">
                  <a16:creationId xmlns:a16="http://schemas.microsoft.com/office/drawing/2014/main" id="{EFF7C0DF-1E56-4A7B-B2EC-ED1A716EF936}"/>
                </a:ext>
              </a:extLst>
            </p:cNvPr>
            <p:cNvSpPr/>
            <p:nvPr/>
          </p:nvSpPr>
          <p:spPr>
            <a:xfrm>
              <a:off x="8153400" y="1263650"/>
              <a:ext cx="590550" cy="1416050"/>
            </a:xfrm>
            <a:custGeom>
              <a:avLst/>
              <a:gdLst>
                <a:gd name="connsiteX0" fmla="*/ 0 w 590550"/>
                <a:gd name="connsiteY0" fmla="*/ 0 h 1416050"/>
                <a:gd name="connsiteX1" fmla="*/ 546100 w 590550"/>
                <a:gd name="connsiteY1" fmla="*/ 1409700 h 1416050"/>
                <a:gd name="connsiteX2" fmla="*/ 546100 w 590550"/>
                <a:gd name="connsiteY2" fmla="*/ 1409700 h 1416050"/>
                <a:gd name="connsiteX3" fmla="*/ 590550 w 590550"/>
                <a:gd name="connsiteY3" fmla="*/ 1416050 h 1416050"/>
                <a:gd name="connsiteX0" fmla="*/ 0 w 590550"/>
                <a:gd name="connsiteY0" fmla="*/ 0 h 1416050"/>
                <a:gd name="connsiteX1" fmla="*/ 209550 w 590550"/>
                <a:gd name="connsiteY1" fmla="*/ 503238 h 1416050"/>
                <a:gd name="connsiteX2" fmla="*/ 546100 w 590550"/>
                <a:gd name="connsiteY2" fmla="*/ 1409700 h 1416050"/>
                <a:gd name="connsiteX3" fmla="*/ 546100 w 590550"/>
                <a:gd name="connsiteY3" fmla="*/ 1409700 h 1416050"/>
                <a:gd name="connsiteX4" fmla="*/ 590550 w 590550"/>
                <a:gd name="connsiteY4" fmla="*/ 1416050 h 1416050"/>
                <a:gd name="connsiteX0" fmla="*/ 0 w 590550"/>
                <a:gd name="connsiteY0" fmla="*/ 0 h 1416050"/>
                <a:gd name="connsiteX1" fmla="*/ 209550 w 590550"/>
                <a:gd name="connsiteY1" fmla="*/ 503238 h 1416050"/>
                <a:gd name="connsiteX2" fmla="*/ 457200 w 590550"/>
                <a:gd name="connsiteY2" fmla="*/ 1165225 h 1416050"/>
                <a:gd name="connsiteX3" fmla="*/ 546100 w 590550"/>
                <a:gd name="connsiteY3" fmla="*/ 1409700 h 1416050"/>
                <a:gd name="connsiteX4" fmla="*/ 546100 w 590550"/>
                <a:gd name="connsiteY4" fmla="*/ 1409700 h 1416050"/>
                <a:gd name="connsiteX5" fmla="*/ 590550 w 590550"/>
                <a:gd name="connsiteY5" fmla="*/ 1416050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416050">
                  <a:moveTo>
                    <a:pt x="0" y="0"/>
                  </a:moveTo>
                  <a:cubicBezTo>
                    <a:pt x="66675" y="167746"/>
                    <a:pt x="142875" y="335492"/>
                    <a:pt x="209550" y="503238"/>
                  </a:cubicBezTo>
                  <a:cubicBezTo>
                    <a:pt x="293688" y="722313"/>
                    <a:pt x="373062" y="946150"/>
                    <a:pt x="457200" y="1165225"/>
                  </a:cubicBezTo>
                  <a:lnTo>
                    <a:pt x="546100" y="1409700"/>
                  </a:lnTo>
                  <a:lnTo>
                    <a:pt x="546100" y="1409700"/>
                  </a:lnTo>
                  <a:lnTo>
                    <a:pt x="590550" y="1416050"/>
                  </a:lnTo>
                </a:path>
              </a:pathLst>
            </a:custGeom>
            <a:noFill/>
            <a:ln w="34925">
              <a:solidFill>
                <a:srgbClr val="00B0F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24536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500" fill="hold"/>
                                        <p:tgtEl>
                                          <p:spTgt spid="56"/>
                                        </p:tgtEl>
                                        <p:attrNameLst>
                                          <p:attrName>ppt_x</p:attrName>
                                        </p:attrNameLst>
                                      </p:cBhvr>
                                      <p:tavLst>
                                        <p:tav tm="0">
                                          <p:val>
                                            <p:strVal val="0-#ppt_w/2"/>
                                          </p:val>
                                        </p:tav>
                                        <p:tav tm="100000">
                                          <p:val>
                                            <p:strVal val="#ppt_x"/>
                                          </p:val>
                                        </p:tav>
                                      </p:tavLst>
                                    </p:anim>
                                    <p:anim calcmode="lin" valueType="num">
                                      <p:cBhvr additive="base">
                                        <p:cTn id="52" dur="500" fill="hold"/>
                                        <p:tgtEl>
                                          <p:spTgt spid="5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additive="base">
                                        <p:cTn id="55" dur="500" fill="hold"/>
                                        <p:tgtEl>
                                          <p:spTgt spid="58"/>
                                        </p:tgtEl>
                                        <p:attrNameLst>
                                          <p:attrName>ppt_x</p:attrName>
                                        </p:attrNameLst>
                                      </p:cBhvr>
                                      <p:tavLst>
                                        <p:tav tm="0">
                                          <p:val>
                                            <p:strVal val="0-#ppt_w/2"/>
                                          </p:val>
                                        </p:tav>
                                        <p:tav tm="100000">
                                          <p:val>
                                            <p:strVal val="#ppt_x"/>
                                          </p:val>
                                        </p:tav>
                                      </p:tavLst>
                                    </p:anim>
                                    <p:anim calcmode="lin" valueType="num">
                                      <p:cBhvr additive="base">
                                        <p:cTn id="56"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30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717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7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3" grpId="0" animBg="1"/>
      <p:bldP spid="14" grpId="0" animBg="1"/>
      <p:bldP spid="15" grpId="0" animBg="1"/>
      <p:bldP spid="16" grpId="0" animBg="1"/>
      <p:bldP spid="17" grpId="0" animBg="1"/>
      <p:bldP spid="18" grpId="0" animBg="1"/>
      <p:bldP spid="19" grpId="0" animBg="1"/>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101358" y="139413"/>
            <a:ext cx="7772400" cy="720725"/>
          </a:xfrm>
        </p:spPr>
        <p:txBody>
          <a:bodyPr/>
          <a:lstStyle/>
          <a:p>
            <a:pPr eaLnBrk="1" hangingPunct="1"/>
            <a:r>
              <a:rPr lang="ja-JP" altLang="en-US" sz="3200" dirty="0">
                <a:ea typeface="ＭＳ Ｐゴシック" panose="020B0600070205080204" pitchFamily="50" charset="-128"/>
              </a:rPr>
              <a:t>差し替えシート一覧</a:t>
            </a:r>
          </a:p>
        </p:txBody>
      </p:sp>
      <p:grpSp>
        <p:nvGrpSpPr>
          <p:cNvPr id="2" name="グループ化 1">
            <a:extLst>
              <a:ext uri="{FF2B5EF4-FFF2-40B4-BE49-F238E27FC236}">
                <a16:creationId xmlns:a16="http://schemas.microsoft.com/office/drawing/2014/main" id="{7D30E1CC-0D21-479F-96DF-CD763A680245}"/>
              </a:ext>
            </a:extLst>
          </p:cNvPr>
          <p:cNvGrpSpPr/>
          <p:nvPr/>
        </p:nvGrpSpPr>
        <p:grpSpPr>
          <a:xfrm>
            <a:off x="61816" y="864769"/>
            <a:ext cx="8560545" cy="1518105"/>
            <a:chOff x="61816" y="864769"/>
            <a:chExt cx="8560545" cy="1518105"/>
          </a:xfrm>
        </p:grpSpPr>
        <p:pic>
          <p:nvPicPr>
            <p:cNvPr id="4" name="図 3">
              <a:extLst>
                <a:ext uri="{FF2B5EF4-FFF2-40B4-BE49-F238E27FC236}">
                  <a16:creationId xmlns:a16="http://schemas.microsoft.com/office/drawing/2014/main" id="{5688B0D0-41FF-414F-BA18-92EA53905F98}"/>
                </a:ext>
              </a:extLst>
            </p:cNvPr>
            <p:cNvPicPr>
              <a:picLocks noChangeAspect="1"/>
            </p:cNvPicPr>
            <p:nvPr/>
          </p:nvPicPr>
          <p:blipFill>
            <a:blip r:embed="rId3"/>
            <a:stretch>
              <a:fillRect/>
            </a:stretch>
          </p:blipFill>
          <p:spPr>
            <a:xfrm>
              <a:off x="1889911" y="913265"/>
              <a:ext cx="1517548" cy="967906"/>
            </a:xfrm>
            <a:prstGeom prst="rect">
              <a:avLst/>
            </a:prstGeom>
          </p:spPr>
        </p:pic>
        <p:pic>
          <p:nvPicPr>
            <p:cNvPr id="6" name="図 5">
              <a:extLst>
                <a:ext uri="{FF2B5EF4-FFF2-40B4-BE49-F238E27FC236}">
                  <a16:creationId xmlns:a16="http://schemas.microsoft.com/office/drawing/2014/main" id="{7ADF42F5-86AC-4811-A36C-E0ABCFF57EA7}"/>
                </a:ext>
              </a:extLst>
            </p:cNvPr>
            <p:cNvPicPr>
              <a:picLocks noChangeAspect="1"/>
            </p:cNvPicPr>
            <p:nvPr/>
          </p:nvPicPr>
          <p:blipFill>
            <a:blip r:embed="rId4"/>
            <a:stretch>
              <a:fillRect/>
            </a:stretch>
          </p:blipFill>
          <p:spPr>
            <a:xfrm>
              <a:off x="5292080" y="864769"/>
              <a:ext cx="1520229" cy="978630"/>
            </a:xfrm>
            <a:prstGeom prst="rect">
              <a:avLst/>
            </a:prstGeom>
          </p:spPr>
        </p:pic>
        <p:pic>
          <p:nvPicPr>
            <p:cNvPr id="8" name="図 7">
              <a:extLst>
                <a:ext uri="{FF2B5EF4-FFF2-40B4-BE49-F238E27FC236}">
                  <a16:creationId xmlns:a16="http://schemas.microsoft.com/office/drawing/2014/main" id="{ECBC9F16-C956-4837-A9C7-AF6704DD32A0}"/>
                </a:ext>
              </a:extLst>
            </p:cNvPr>
            <p:cNvPicPr>
              <a:picLocks noChangeAspect="1"/>
            </p:cNvPicPr>
            <p:nvPr/>
          </p:nvPicPr>
          <p:blipFill>
            <a:blip r:embed="rId5"/>
            <a:stretch>
              <a:fillRect/>
            </a:stretch>
          </p:blipFill>
          <p:spPr>
            <a:xfrm>
              <a:off x="164287" y="914474"/>
              <a:ext cx="1514867" cy="975950"/>
            </a:xfrm>
            <a:prstGeom prst="rect">
              <a:avLst/>
            </a:prstGeom>
          </p:spPr>
        </p:pic>
        <p:sp>
          <p:nvSpPr>
            <p:cNvPr id="10" name="Text Box 5">
              <a:extLst>
                <a:ext uri="{FF2B5EF4-FFF2-40B4-BE49-F238E27FC236}">
                  <a16:creationId xmlns:a16="http://schemas.microsoft.com/office/drawing/2014/main" id="{3964D8FC-A448-4E2C-B456-E755718E3BEF}"/>
                </a:ext>
              </a:extLst>
            </p:cNvPr>
            <p:cNvSpPr txBox="1">
              <a:spLocks noChangeArrowheads="1"/>
            </p:cNvSpPr>
            <p:nvPr/>
          </p:nvSpPr>
          <p:spPr bwMode="auto">
            <a:xfrm>
              <a:off x="396885" y="1921209"/>
              <a:ext cx="1080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a:t>
              </a:r>
              <a:r>
                <a:rPr lang="en-US" altLang="ja-JP" sz="1200" dirty="0">
                  <a:latin typeface="游ゴシック" panose="020B0400000000000000" pitchFamily="50" charset="-128"/>
                </a:rPr>
                <a:t>1</a:t>
              </a:r>
              <a:r>
                <a:rPr lang="ja-JP" altLang="en-US" sz="1200" dirty="0">
                  <a:latin typeface="游ゴシック" panose="020B0400000000000000" pitchFamily="50" charset="-128"/>
                </a:rPr>
                <a:t>）</a:t>
              </a:r>
              <a:r>
                <a:rPr lang="en-US" altLang="ja-JP" sz="1200" dirty="0">
                  <a:latin typeface="游ゴシック" panose="020B0400000000000000" pitchFamily="50" charset="-128"/>
                </a:rPr>
                <a:t>1</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1</a:t>
              </a:r>
              <a:r>
                <a:rPr lang="ja-JP" altLang="en-US" sz="1200" dirty="0">
                  <a:latin typeface="游ゴシック" panose="020B0400000000000000" pitchFamily="50" charset="-128"/>
                </a:rPr>
                <a:t>日　</a:t>
              </a:r>
              <a:r>
                <a:rPr lang="en-US" altLang="ja-JP" sz="1200" dirty="0">
                  <a:latin typeface="游ゴシック" panose="020B0400000000000000" pitchFamily="50" charset="-128"/>
                </a:rPr>
                <a:t>-5</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sp>
          <p:nvSpPr>
            <p:cNvPr id="11" name="Text Box 5">
              <a:extLst>
                <a:ext uri="{FF2B5EF4-FFF2-40B4-BE49-F238E27FC236}">
                  <a16:creationId xmlns:a16="http://schemas.microsoft.com/office/drawing/2014/main" id="{1875392E-AFFA-4564-805E-63E907CFCF38}"/>
                </a:ext>
              </a:extLst>
            </p:cNvPr>
            <p:cNvSpPr txBox="1">
              <a:spLocks noChangeArrowheads="1"/>
            </p:cNvSpPr>
            <p:nvPr/>
          </p:nvSpPr>
          <p:spPr bwMode="auto">
            <a:xfrm>
              <a:off x="1967161" y="1932796"/>
              <a:ext cx="1517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a:t>
              </a:r>
              <a:r>
                <a:rPr lang="en-US" altLang="ja-JP" sz="1200" dirty="0">
                  <a:latin typeface="游ゴシック" panose="020B0400000000000000" pitchFamily="50" charset="-128"/>
                </a:rPr>
                <a:t>2</a:t>
              </a:r>
              <a:r>
                <a:rPr lang="ja-JP" altLang="en-US" sz="1200" dirty="0">
                  <a:latin typeface="游ゴシック" panose="020B0400000000000000" pitchFamily="50" charset="-128"/>
                </a:rPr>
                <a:t>）</a:t>
              </a:r>
              <a:r>
                <a:rPr lang="en-US" altLang="ja-JP" sz="1200" dirty="0">
                  <a:latin typeface="游ゴシック" panose="020B0400000000000000" pitchFamily="50" charset="-128"/>
                </a:rPr>
                <a:t>1</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15</a:t>
              </a:r>
              <a:r>
                <a:rPr lang="ja-JP" altLang="en-US" sz="1200" dirty="0">
                  <a:latin typeface="游ゴシック" panose="020B0400000000000000" pitchFamily="50" charset="-128"/>
                </a:rPr>
                <a:t>日　</a:t>
              </a:r>
              <a:r>
                <a:rPr lang="en-US" altLang="ja-JP" sz="1200" dirty="0">
                  <a:latin typeface="游ゴシック" panose="020B0400000000000000" pitchFamily="50" charset="-128"/>
                </a:rPr>
                <a:t>-10</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pic>
          <p:nvPicPr>
            <p:cNvPr id="12" name="図 11">
              <a:extLst>
                <a:ext uri="{FF2B5EF4-FFF2-40B4-BE49-F238E27FC236}">
                  <a16:creationId xmlns:a16="http://schemas.microsoft.com/office/drawing/2014/main" id="{91A28331-F85A-4BCB-A034-624B09021461}"/>
                </a:ext>
              </a:extLst>
            </p:cNvPr>
            <p:cNvPicPr>
              <a:picLocks noChangeAspect="1"/>
            </p:cNvPicPr>
            <p:nvPr/>
          </p:nvPicPr>
          <p:blipFill>
            <a:blip r:embed="rId6"/>
            <a:stretch>
              <a:fillRect/>
            </a:stretch>
          </p:blipFill>
          <p:spPr>
            <a:xfrm>
              <a:off x="3602992" y="907903"/>
              <a:ext cx="1519027" cy="978630"/>
            </a:xfrm>
            <a:prstGeom prst="rect">
              <a:avLst/>
            </a:prstGeom>
          </p:spPr>
        </p:pic>
        <p:sp>
          <p:nvSpPr>
            <p:cNvPr id="14" name="Text Box 5">
              <a:extLst>
                <a:ext uri="{FF2B5EF4-FFF2-40B4-BE49-F238E27FC236}">
                  <a16:creationId xmlns:a16="http://schemas.microsoft.com/office/drawing/2014/main" id="{F17FFCAB-5F35-4488-9436-52CD4B5C3B48}"/>
                </a:ext>
              </a:extLst>
            </p:cNvPr>
            <p:cNvSpPr txBox="1">
              <a:spLocks noChangeArrowheads="1"/>
            </p:cNvSpPr>
            <p:nvPr/>
          </p:nvSpPr>
          <p:spPr bwMode="auto">
            <a:xfrm>
              <a:off x="3623146" y="1932796"/>
              <a:ext cx="1517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a:t>
              </a:r>
              <a:r>
                <a:rPr lang="en-US" altLang="ja-JP" sz="1200" dirty="0">
                  <a:latin typeface="游ゴシック" panose="020B0400000000000000" pitchFamily="50" charset="-128"/>
                </a:rPr>
                <a:t>3</a:t>
              </a:r>
              <a:r>
                <a:rPr lang="ja-JP" altLang="en-US" sz="1200" dirty="0">
                  <a:latin typeface="游ゴシック" panose="020B0400000000000000" pitchFamily="50" charset="-128"/>
                </a:rPr>
                <a:t>）</a:t>
              </a:r>
              <a:r>
                <a:rPr lang="en-US" altLang="ja-JP" sz="1200" dirty="0">
                  <a:latin typeface="游ゴシック" panose="020B0400000000000000" pitchFamily="50" charset="-128"/>
                </a:rPr>
                <a:t>2</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15 </a:t>
              </a:r>
              <a:r>
                <a:rPr lang="ja-JP" altLang="en-US" sz="1200" dirty="0">
                  <a:latin typeface="游ゴシック" panose="020B0400000000000000" pitchFamily="50" charset="-128"/>
                </a:rPr>
                <a:t>日　</a:t>
              </a:r>
              <a:r>
                <a:rPr lang="en-US" altLang="ja-JP" sz="1200" dirty="0">
                  <a:latin typeface="游ゴシック" panose="020B0400000000000000" pitchFamily="50" charset="-128"/>
                </a:rPr>
                <a:t>-15</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sp>
          <p:nvSpPr>
            <p:cNvPr id="15" name="Text Box 5">
              <a:extLst>
                <a:ext uri="{FF2B5EF4-FFF2-40B4-BE49-F238E27FC236}">
                  <a16:creationId xmlns:a16="http://schemas.microsoft.com/office/drawing/2014/main" id="{AFF074AC-6908-4EB9-9D12-3AD1B13D76E3}"/>
                </a:ext>
              </a:extLst>
            </p:cNvPr>
            <p:cNvSpPr txBox="1">
              <a:spLocks noChangeArrowheads="1"/>
            </p:cNvSpPr>
            <p:nvPr/>
          </p:nvSpPr>
          <p:spPr bwMode="auto">
            <a:xfrm>
              <a:off x="5294761" y="1946849"/>
              <a:ext cx="1517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a:t>
              </a:r>
              <a:r>
                <a:rPr lang="en-US" altLang="ja-JP" sz="1200" dirty="0">
                  <a:latin typeface="游ゴシック" panose="020B0400000000000000" pitchFamily="50" charset="-128"/>
                </a:rPr>
                <a:t>4</a:t>
              </a:r>
              <a:r>
                <a:rPr lang="ja-JP" altLang="en-US" sz="1200" dirty="0">
                  <a:latin typeface="游ゴシック" panose="020B0400000000000000" pitchFamily="50" charset="-128"/>
                </a:rPr>
                <a:t>）</a:t>
              </a:r>
              <a:r>
                <a:rPr lang="en-US" altLang="ja-JP" sz="1200" dirty="0">
                  <a:latin typeface="游ゴシック" panose="020B0400000000000000" pitchFamily="50" charset="-128"/>
                </a:rPr>
                <a:t>3</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10 </a:t>
              </a:r>
              <a:r>
                <a:rPr lang="ja-JP" altLang="en-US" sz="1200" dirty="0">
                  <a:latin typeface="游ゴシック" panose="020B0400000000000000" pitchFamily="50" charset="-128"/>
                </a:rPr>
                <a:t>日　</a:t>
              </a:r>
              <a:r>
                <a:rPr lang="en-US" altLang="ja-JP" sz="1200" dirty="0">
                  <a:latin typeface="游ゴシック" panose="020B0400000000000000" pitchFamily="50" charset="-128"/>
                </a:rPr>
                <a:t>-10</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pic>
          <p:nvPicPr>
            <p:cNvPr id="19" name="図 18">
              <a:extLst>
                <a:ext uri="{FF2B5EF4-FFF2-40B4-BE49-F238E27FC236}">
                  <a16:creationId xmlns:a16="http://schemas.microsoft.com/office/drawing/2014/main" id="{51E189F1-073C-4B8D-A902-7A2EB73D89B1}"/>
                </a:ext>
              </a:extLst>
            </p:cNvPr>
            <p:cNvPicPr>
              <a:picLocks noChangeAspect="1"/>
            </p:cNvPicPr>
            <p:nvPr/>
          </p:nvPicPr>
          <p:blipFill>
            <a:blip r:embed="rId7"/>
            <a:stretch>
              <a:fillRect/>
            </a:stretch>
          </p:blipFill>
          <p:spPr>
            <a:xfrm>
              <a:off x="7083993" y="864769"/>
              <a:ext cx="1532826" cy="978630"/>
            </a:xfrm>
            <a:prstGeom prst="rect">
              <a:avLst/>
            </a:prstGeom>
          </p:spPr>
        </p:pic>
        <p:sp>
          <p:nvSpPr>
            <p:cNvPr id="21" name="Text Box 5">
              <a:extLst>
                <a:ext uri="{FF2B5EF4-FFF2-40B4-BE49-F238E27FC236}">
                  <a16:creationId xmlns:a16="http://schemas.microsoft.com/office/drawing/2014/main" id="{5346F552-8B74-4418-B371-F0E8ABC0107F}"/>
                </a:ext>
              </a:extLst>
            </p:cNvPr>
            <p:cNvSpPr txBox="1">
              <a:spLocks noChangeArrowheads="1"/>
            </p:cNvSpPr>
            <p:nvPr/>
          </p:nvSpPr>
          <p:spPr bwMode="auto">
            <a:xfrm>
              <a:off x="7104813" y="1891298"/>
              <a:ext cx="1517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（５）</a:t>
              </a:r>
              <a:r>
                <a:rPr lang="en-US" altLang="ja-JP" sz="1200" dirty="0">
                  <a:latin typeface="游ゴシック" panose="020B0400000000000000" pitchFamily="50" charset="-128"/>
                </a:rPr>
                <a:t>4</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1 </a:t>
              </a:r>
              <a:r>
                <a:rPr lang="ja-JP" altLang="en-US" sz="1200" dirty="0">
                  <a:latin typeface="游ゴシック" panose="020B0400000000000000" pitchFamily="50" charset="-128"/>
                </a:rPr>
                <a:t>日　</a:t>
              </a:r>
              <a:r>
                <a:rPr lang="en-US" altLang="ja-JP" sz="1200" dirty="0">
                  <a:latin typeface="游ゴシック" panose="020B0400000000000000" pitchFamily="50" charset="-128"/>
                </a:rPr>
                <a:t>-5</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sp>
          <p:nvSpPr>
            <p:cNvPr id="7182" name="矢印: 右 7181">
              <a:extLst>
                <a:ext uri="{FF2B5EF4-FFF2-40B4-BE49-F238E27FC236}">
                  <a16:creationId xmlns:a16="http://schemas.microsoft.com/office/drawing/2014/main" id="{4B79402C-BDC5-427B-99A8-08D7D19B5F11}"/>
                </a:ext>
              </a:extLst>
            </p:cNvPr>
            <p:cNvSpPr/>
            <p:nvPr/>
          </p:nvSpPr>
          <p:spPr>
            <a:xfrm>
              <a:off x="61816" y="2130129"/>
              <a:ext cx="8273631" cy="203950"/>
            </a:xfrm>
            <a:prstGeom prst="rightArrow">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a:extLst>
              <a:ext uri="{FF2B5EF4-FFF2-40B4-BE49-F238E27FC236}">
                <a16:creationId xmlns:a16="http://schemas.microsoft.com/office/drawing/2014/main" id="{42794AC7-779D-44E8-9FFB-490A1082BC1B}"/>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grpSp>
        <p:nvGrpSpPr>
          <p:cNvPr id="5" name="グループ化 4">
            <a:extLst>
              <a:ext uri="{FF2B5EF4-FFF2-40B4-BE49-F238E27FC236}">
                <a16:creationId xmlns:a16="http://schemas.microsoft.com/office/drawing/2014/main" id="{72D8AAD0-40F3-49AB-A94F-97F2C4452EC8}"/>
              </a:ext>
            </a:extLst>
          </p:cNvPr>
          <p:cNvGrpSpPr/>
          <p:nvPr/>
        </p:nvGrpSpPr>
        <p:grpSpPr>
          <a:xfrm>
            <a:off x="84973" y="2331788"/>
            <a:ext cx="8779738" cy="1688317"/>
            <a:chOff x="84973" y="2331788"/>
            <a:chExt cx="8779738" cy="1688317"/>
          </a:xfrm>
        </p:grpSpPr>
        <p:pic>
          <p:nvPicPr>
            <p:cNvPr id="16" name="図 15">
              <a:extLst>
                <a:ext uri="{FF2B5EF4-FFF2-40B4-BE49-F238E27FC236}">
                  <a16:creationId xmlns:a16="http://schemas.microsoft.com/office/drawing/2014/main" id="{E7C087F2-3137-475A-A349-1205B27F3CF5}"/>
                </a:ext>
              </a:extLst>
            </p:cNvPr>
            <p:cNvPicPr>
              <a:picLocks noChangeAspect="1"/>
            </p:cNvPicPr>
            <p:nvPr/>
          </p:nvPicPr>
          <p:blipFill>
            <a:blip r:embed="rId8"/>
            <a:stretch>
              <a:fillRect/>
            </a:stretch>
          </p:blipFill>
          <p:spPr>
            <a:xfrm>
              <a:off x="101358" y="2362729"/>
              <a:ext cx="1603035" cy="1030927"/>
            </a:xfrm>
            <a:prstGeom prst="rect">
              <a:avLst/>
            </a:prstGeom>
          </p:spPr>
        </p:pic>
        <p:sp>
          <p:nvSpPr>
            <p:cNvPr id="18" name="Text Box 5">
              <a:extLst>
                <a:ext uri="{FF2B5EF4-FFF2-40B4-BE49-F238E27FC236}">
                  <a16:creationId xmlns:a16="http://schemas.microsoft.com/office/drawing/2014/main" id="{90482483-A3ED-45B6-A295-E8018E7CAD31}"/>
                </a:ext>
              </a:extLst>
            </p:cNvPr>
            <p:cNvSpPr txBox="1">
              <a:spLocks noChangeArrowheads="1"/>
            </p:cNvSpPr>
            <p:nvPr/>
          </p:nvSpPr>
          <p:spPr bwMode="auto">
            <a:xfrm>
              <a:off x="279288" y="3537519"/>
              <a:ext cx="15842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（６）</a:t>
              </a:r>
              <a:r>
                <a:rPr lang="en-US" altLang="ja-JP" sz="1200" dirty="0">
                  <a:latin typeface="游ゴシック" panose="020B0400000000000000" pitchFamily="50" charset="-128"/>
                </a:rPr>
                <a:t>4</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15 </a:t>
              </a:r>
              <a:r>
                <a:rPr lang="ja-JP" altLang="en-US" sz="1200" dirty="0">
                  <a:latin typeface="游ゴシック" panose="020B0400000000000000" pitchFamily="50" charset="-128"/>
                </a:rPr>
                <a:t>日　</a:t>
              </a:r>
              <a:r>
                <a:rPr lang="en-US" altLang="ja-JP" sz="1200" dirty="0">
                  <a:latin typeface="游ゴシック" panose="020B0400000000000000" pitchFamily="50" charset="-128"/>
                </a:rPr>
                <a:t>±0</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pic>
          <p:nvPicPr>
            <p:cNvPr id="25" name="図 24">
              <a:extLst>
                <a:ext uri="{FF2B5EF4-FFF2-40B4-BE49-F238E27FC236}">
                  <a16:creationId xmlns:a16="http://schemas.microsoft.com/office/drawing/2014/main" id="{FAA8E0E0-BB0A-4FDC-8FC3-1C6BAAA74903}"/>
                </a:ext>
              </a:extLst>
            </p:cNvPr>
            <p:cNvPicPr>
              <a:picLocks noChangeAspect="1"/>
            </p:cNvPicPr>
            <p:nvPr/>
          </p:nvPicPr>
          <p:blipFill>
            <a:blip r:embed="rId9"/>
            <a:stretch>
              <a:fillRect/>
            </a:stretch>
          </p:blipFill>
          <p:spPr>
            <a:xfrm>
              <a:off x="1909630" y="2331788"/>
              <a:ext cx="1528588" cy="1140332"/>
            </a:xfrm>
            <a:prstGeom prst="rect">
              <a:avLst/>
            </a:prstGeom>
          </p:spPr>
        </p:pic>
        <p:sp>
          <p:nvSpPr>
            <p:cNvPr id="27" name="Text Box 5">
              <a:extLst>
                <a:ext uri="{FF2B5EF4-FFF2-40B4-BE49-F238E27FC236}">
                  <a16:creationId xmlns:a16="http://schemas.microsoft.com/office/drawing/2014/main" id="{D9C2A6FF-CA16-4C6C-A328-316561A890B0}"/>
                </a:ext>
              </a:extLst>
            </p:cNvPr>
            <p:cNvSpPr txBox="1">
              <a:spLocks noChangeArrowheads="1"/>
            </p:cNvSpPr>
            <p:nvPr/>
          </p:nvSpPr>
          <p:spPr bwMode="auto">
            <a:xfrm>
              <a:off x="1935106" y="3538221"/>
              <a:ext cx="1620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（７）</a:t>
              </a:r>
              <a:r>
                <a:rPr lang="en-US" altLang="ja-JP" sz="1200" dirty="0">
                  <a:latin typeface="游ゴシック" panose="020B0400000000000000" pitchFamily="50" charset="-128"/>
                </a:rPr>
                <a:t>6</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15 </a:t>
              </a:r>
              <a:r>
                <a:rPr lang="ja-JP" altLang="en-US" sz="1200" dirty="0">
                  <a:latin typeface="游ゴシック" panose="020B0400000000000000" pitchFamily="50" charset="-128"/>
                </a:rPr>
                <a:t>日　</a:t>
              </a:r>
              <a:r>
                <a:rPr lang="en-US" altLang="ja-JP" sz="1200" dirty="0">
                  <a:latin typeface="游ゴシック" panose="020B0400000000000000" pitchFamily="50" charset="-128"/>
                </a:rPr>
                <a:t>±0</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pic>
          <p:nvPicPr>
            <p:cNvPr id="28" name="図 27">
              <a:extLst>
                <a:ext uri="{FF2B5EF4-FFF2-40B4-BE49-F238E27FC236}">
                  <a16:creationId xmlns:a16="http://schemas.microsoft.com/office/drawing/2014/main" id="{C66B91E0-1DC9-462A-84C8-344B6C96502A}"/>
                </a:ext>
              </a:extLst>
            </p:cNvPr>
            <p:cNvPicPr>
              <a:picLocks noChangeAspect="1"/>
            </p:cNvPicPr>
            <p:nvPr/>
          </p:nvPicPr>
          <p:blipFill>
            <a:blip r:embed="rId10"/>
            <a:stretch>
              <a:fillRect/>
            </a:stretch>
          </p:blipFill>
          <p:spPr>
            <a:xfrm>
              <a:off x="3614070" y="2418715"/>
              <a:ext cx="1517548" cy="1049369"/>
            </a:xfrm>
            <a:prstGeom prst="rect">
              <a:avLst/>
            </a:prstGeom>
          </p:spPr>
        </p:pic>
        <p:sp>
          <p:nvSpPr>
            <p:cNvPr id="31" name="Text Box 5">
              <a:extLst>
                <a:ext uri="{FF2B5EF4-FFF2-40B4-BE49-F238E27FC236}">
                  <a16:creationId xmlns:a16="http://schemas.microsoft.com/office/drawing/2014/main" id="{77D95C58-C6AA-4737-B462-BBABF900FA20}"/>
                </a:ext>
              </a:extLst>
            </p:cNvPr>
            <p:cNvSpPr txBox="1">
              <a:spLocks noChangeArrowheads="1"/>
            </p:cNvSpPr>
            <p:nvPr/>
          </p:nvSpPr>
          <p:spPr bwMode="auto">
            <a:xfrm>
              <a:off x="3765252" y="3489606"/>
              <a:ext cx="1517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（８）</a:t>
              </a:r>
              <a:r>
                <a:rPr lang="en-US" altLang="ja-JP" sz="1200" dirty="0">
                  <a:latin typeface="游ゴシック" panose="020B0400000000000000" pitchFamily="50" charset="-128"/>
                </a:rPr>
                <a:t>8</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1 </a:t>
              </a:r>
              <a:r>
                <a:rPr lang="ja-JP" altLang="en-US" sz="1200" dirty="0">
                  <a:latin typeface="游ゴシック" panose="020B0400000000000000" pitchFamily="50" charset="-128"/>
                </a:rPr>
                <a:t>日　</a:t>
              </a:r>
              <a:r>
                <a:rPr lang="en-US" altLang="ja-JP" sz="1200" dirty="0">
                  <a:latin typeface="游ゴシック" panose="020B0400000000000000" pitchFamily="50" charset="-128"/>
                </a:rPr>
                <a:t>-5</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pic>
          <p:nvPicPr>
            <p:cNvPr id="7171" name="図 7170">
              <a:extLst>
                <a:ext uri="{FF2B5EF4-FFF2-40B4-BE49-F238E27FC236}">
                  <a16:creationId xmlns:a16="http://schemas.microsoft.com/office/drawing/2014/main" id="{356EB325-9EFB-4A20-B1A0-5B6AD3847176}"/>
                </a:ext>
              </a:extLst>
            </p:cNvPr>
            <p:cNvPicPr>
              <a:picLocks noChangeAspect="1"/>
            </p:cNvPicPr>
            <p:nvPr/>
          </p:nvPicPr>
          <p:blipFill>
            <a:blip r:embed="rId11"/>
            <a:stretch>
              <a:fillRect/>
            </a:stretch>
          </p:blipFill>
          <p:spPr>
            <a:xfrm>
              <a:off x="5331532" y="2400089"/>
              <a:ext cx="1574912" cy="1003729"/>
            </a:xfrm>
            <a:prstGeom prst="rect">
              <a:avLst/>
            </a:prstGeom>
          </p:spPr>
        </p:pic>
        <p:sp>
          <p:nvSpPr>
            <p:cNvPr id="37" name="Text Box 5">
              <a:extLst>
                <a:ext uri="{FF2B5EF4-FFF2-40B4-BE49-F238E27FC236}">
                  <a16:creationId xmlns:a16="http://schemas.microsoft.com/office/drawing/2014/main" id="{CD355A62-B1A2-4E56-A814-1DF5145F458F}"/>
                </a:ext>
              </a:extLst>
            </p:cNvPr>
            <p:cNvSpPr txBox="1">
              <a:spLocks noChangeArrowheads="1"/>
            </p:cNvSpPr>
            <p:nvPr/>
          </p:nvSpPr>
          <p:spPr bwMode="auto">
            <a:xfrm>
              <a:off x="5344958" y="3487240"/>
              <a:ext cx="1517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（９）</a:t>
              </a:r>
              <a:r>
                <a:rPr lang="en-US" altLang="ja-JP" sz="1200" dirty="0">
                  <a:latin typeface="游ゴシック" panose="020B0400000000000000" pitchFamily="50" charset="-128"/>
                </a:rPr>
                <a:t>9</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10 </a:t>
              </a:r>
              <a:r>
                <a:rPr lang="ja-JP" altLang="en-US" sz="1200" dirty="0">
                  <a:latin typeface="游ゴシック" panose="020B0400000000000000" pitchFamily="50" charset="-128"/>
                </a:rPr>
                <a:t>日　</a:t>
              </a:r>
              <a:r>
                <a:rPr lang="en-US" altLang="ja-JP" sz="1200" dirty="0">
                  <a:latin typeface="游ゴシック" panose="020B0400000000000000" pitchFamily="50" charset="-128"/>
                </a:rPr>
                <a:t>+5</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pic>
          <p:nvPicPr>
            <p:cNvPr id="7173" name="図 7172">
              <a:extLst>
                <a:ext uri="{FF2B5EF4-FFF2-40B4-BE49-F238E27FC236}">
                  <a16:creationId xmlns:a16="http://schemas.microsoft.com/office/drawing/2014/main" id="{6989A6C3-5200-4AB9-ADD3-C7C06D99B794}"/>
                </a:ext>
              </a:extLst>
            </p:cNvPr>
            <p:cNvPicPr>
              <a:picLocks noChangeAspect="1"/>
            </p:cNvPicPr>
            <p:nvPr/>
          </p:nvPicPr>
          <p:blipFill>
            <a:blip r:embed="rId12"/>
            <a:stretch>
              <a:fillRect/>
            </a:stretch>
          </p:blipFill>
          <p:spPr>
            <a:xfrm>
              <a:off x="7054851" y="2331788"/>
              <a:ext cx="1617472" cy="1042053"/>
            </a:xfrm>
            <a:prstGeom prst="rect">
              <a:avLst/>
            </a:prstGeom>
          </p:spPr>
        </p:pic>
        <p:sp>
          <p:nvSpPr>
            <p:cNvPr id="40" name="Text Box 5">
              <a:extLst>
                <a:ext uri="{FF2B5EF4-FFF2-40B4-BE49-F238E27FC236}">
                  <a16:creationId xmlns:a16="http://schemas.microsoft.com/office/drawing/2014/main" id="{4F2CD0F7-94C0-40CA-A921-E0B9B7D86BBA}"/>
                </a:ext>
              </a:extLst>
            </p:cNvPr>
            <p:cNvSpPr txBox="1">
              <a:spLocks noChangeArrowheads="1"/>
            </p:cNvSpPr>
            <p:nvPr/>
          </p:nvSpPr>
          <p:spPr bwMode="auto">
            <a:xfrm>
              <a:off x="7104812" y="3502834"/>
              <a:ext cx="17598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a:t>
              </a:r>
              <a:r>
                <a:rPr lang="en-US" altLang="ja-JP" sz="1200" dirty="0">
                  <a:latin typeface="游ゴシック" panose="020B0400000000000000" pitchFamily="50" charset="-128"/>
                </a:rPr>
                <a:t>10</a:t>
              </a:r>
              <a:r>
                <a:rPr lang="ja-JP" altLang="en-US" sz="1200" dirty="0">
                  <a:latin typeface="游ゴシック" panose="020B0400000000000000" pitchFamily="50" charset="-128"/>
                </a:rPr>
                <a:t>）</a:t>
              </a:r>
              <a:r>
                <a:rPr lang="en-US" altLang="ja-JP" sz="1200" dirty="0">
                  <a:latin typeface="游ゴシック" panose="020B0400000000000000" pitchFamily="50" charset="-128"/>
                </a:rPr>
                <a:t>10</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1 </a:t>
              </a:r>
              <a:r>
                <a:rPr lang="ja-JP" altLang="en-US" sz="1200" dirty="0">
                  <a:latin typeface="游ゴシック" panose="020B0400000000000000" pitchFamily="50" charset="-128"/>
                </a:rPr>
                <a:t>日　</a:t>
              </a:r>
              <a:r>
                <a:rPr lang="en-US" altLang="ja-JP" sz="1200" dirty="0">
                  <a:latin typeface="游ゴシック" panose="020B0400000000000000" pitchFamily="50" charset="-128"/>
                </a:rPr>
                <a:t>+10</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sp>
          <p:nvSpPr>
            <p:cNvPr id="47" name="矢印: 右 46">
              <a:extLst>
                <a:ext uri="{FF2B5EF4-FFF2-40B4-BE49-F238E27FC236}">
                  <a16:creationId xmlns:a16="http://schemas.microsoft.com/office/drawing/2014/main" id="{7B678BF8-CC68-4D18-879B-88772FB26A0E}"/>
                </a:ext>
              </a:extLst>
            </p:cNvPr>
            <p:cNvSpPr/>
            <p:nvPr/>
          </p:nvSpPr>
          <p:spPr>
            <a:xfrm>
              <a:off x="84973" y="3816155"/>
              <a:ext cx="8273631" cy="203950"/>
            </a:xfrm>
            <a:prstGeom prst="rightArrow">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0E00BED5-8283-4B00-BBED-811C18ED46B1}"/>
              </a:ext>
            </a:extLst>
          </p:cNvPr>
          <p:cNvGrpSpPr/>
          <p:nvPr/>
        </p:nvGrpSpPr>
        <p:grpSpPr>
          <a:xfrm>
            <a:off x="10360" y="4093272"/>
            <a:ext cx="5272439" cy="1571025"/>
            <a:chOff x="10360" y="4093272"/>
            <a:chExt cx="5272439" cy="1571025"/>
          </a:xfrm>
        </p:grpSpPr>
        <p:pic>
          <p:nvPicPr>
            <p:cNvPr id="7175" name="図 7174">
              <a:extLst>
                <a:ext uri="{FF2B5EF4-FFF2-40B4-BE49-F238E27FC236}">
                  <a16:creationId xmlns:a16="http://schemas.microsoft.com/office/drawing/2014/main" id="{723C0AA9-C9B0-4313-A63F-1D8408BFFCE7}"/>
                </a:ext>
              </a:extLst>
            </p:cNvPr>
            <p:cNvPicPr>
              <a:picLocks noChangeAspect="1"/>
            </p:cNvPicPr>
            <p:nvPr/>
          </p:nvPicPr>
          <p:blipFill>
            <a:blip r:embed="rId13"/>
            <a:stretch>
              <a:fillRect/>
            </a:stretch>
          </p:blipFill>
          <p:spPr>
            <a:xfrm>
              <a:off x="61682" y="4093272"/>
              <a:ext cx="1617472" cy="1030603"/>
            </a:xfrm>
            <a:prstGeom prst="rect">
              <a:avLst/>
            </a:prstGeom>
          </p:spPr>
        </p:pic>
        <p:sp>
          <p:nvSpPr>
            <p:cNvPr id="43" name="Text Box 5">
              <a:extLst>
                <a:ext uri="{FF2B5EF4-FFF2-40B4-BE49-F238E27FC236}">
                  <a16:creationId xmlns:a16="http://schemas.microsoft.com/office/drawing/2014/main" id="{F1FAF000-3AF2-4C2C-AFD3-1BFAFFC6315D}"/>
                </a:ext>
              </a:extLst>
            </p:cNvPr>
            <p:cNvSpPr txBox="1">
              <a:spLocks noChangeArrowheads="1"/>
            </p:cNvSpPr>
            <p:nvPr/>
          </p:nvSpPr>
          <p:spPr bwMode="auto">
            <a:xfrm>
              <a:off x="10360" y="5211603"/>
              <a:ext cx="17201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a:t>
              </a:r>
              <a:r>
                <a:rPr lang="en-US" altLang="ja-JP" sz="1200" dirty="0">
                  <a:latin typeface="游ゴシック" panose="020B0400000000000000" pitchFamily="50" charset="-128"/>
                </a:rPr>
                <a:t>11</a:t>
              </a:r>
              <a:r>
                <a:rPr lang="ja-JP" altLang="en-US" sz="1200" dirty="0">
                  <a:latin typeface="游ゴシック" panose="020B0400000000000000" pitchFamily="50" charset="-128"/>
                </a:rPr>
                <a:t>）</a:t>
              </a:r>
              <a:r>
                <a:rPr lang="en-US" altLang="ja-JP" sz="1200" dirty="0">
                  <a:latin typeface="游ゴシック" panose="020B0400000000000000" pitchFamily="50" charset="-128"/>
                </a:rPr>
                <a:t>11</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1 </a:t>
              </a:r>
              <a:r>
                <a:rPr lang="ja-JP" altLang="en-US" sz="1200" dirty="0">
                  <a:latin typeface="游ゴシック" panose="020B0400000000000000" pitchFamily="50" charset="-128"/>
                </a:rPr>
                <a:t>日　</a:t>
              </a:r>
              <a:r>
                <a:rPr lang="en-US" altLang="ja-JP" sz="1200" dirty="0">
                  <a:latin typeface="游ゴシック" panose="020B0400000000000000" pitchFamily="50" charset="-128"/>
                </a:rPr>
                <a:t>+15</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pic>
          <p:nvPicPr>
            <p:cNvPr id="7177" name="図 7176">
              <a:extLst>
                <a:ext uri="{FF2B5EF4-FFF2-40B4-BE49-F238E27FC236}">
                  <a16:creationId xmlns:a16="http://schemas.microsoft.com/office/drawing/2014/main" id="{0FFC0D15-FA74-44F8-9235-5908DA10FBF0}"/>
                </a:ext>
              </a:extLst>
            </p:cNvPr>
            <p:cNvPicPr>
              <a:picLocks noChangeAspect="1"/>
            </p:cNvPicPr>
            <p:nvPr/>
          </p:nvPicPr>
          <p:blipFill>
            <a:blip r:embed="rId14"/>
            <a:stretch>
              <a:fillRect/>
            </a:stretch>
          </p:blipFill>
          <p:spPr>
            <a:xfrm>
              <a:off x="1909868" y="4172248"/>
              <a:ext cx="1534457" cy="976720"/>
            </a:xfrm>
            <a:prstGeom prst="rect">
              <a:avLst/>
            </a:prstGeom>
          </p:spPr>
        </p:pic>
        <p:sp>
          <p:nvSpPr>
            <p:cNvPr id="46" name="Text Box 5">
              <a:extLst>
                <a:ext uri="{FF2B5EF4-FFF2-40B4-BE49-F238E27FC236}">
                  <a16:creationId xmlns:a16="http://schemas.microsoft.com/office/drawing/2014/main" id="{4F204D0B-60F2-4BF1-8B40-E625A46D6EEA}"/>
                </a:ext>
              </a:extLst>
            </p:cNvPr>
            <p:cNvSpPr txBox="1">
              <a:spLocks noChangeArrowheads="1"/>
            </p:cNvSpPr>
            <p:nvPr/>
          </p:nvSpPr>
          <p:spPr bwMode="auto">
            <a:xfrm>
              <a:off x="1776384" y="5174061"/>
              <a:ext cx="17790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a:t>
              </a:r>
              <a:r>
                <a:rPr lang="en-US" altLang="ja-JP" sz="1200" dirty="0">
                  <a:latin typeface="游ゴシック" panose="020B0400000000000000" pitchFamily="50" charset="-128"/>
                </a:rPr>
                <a:t>12</a:t>
              </a:r>
              <a:r>
                <a:rPr lang="ja-JP" altLang="en-US" sz="1200" dirty="0">
                  <a:latin typeface="游ゴシック" panose="020B0400000000000000" pitchFamily="50" charset="-128"/>
                </a:rPr>
                <a:t>）</a:t>
              </a:r>
              <a:r>
                <a:rPr lang="en-US" altLang="ja-JP" sz="1200" dirty="0">
                  <a:latin typeface="游ゴシック" panose="020B0400000000000000" pitchFamily="50" charset="-128"/>
                </a:rPr>
                <a:t>12</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1 </a:t>
              </a:r>
              <a:r>
                <a:rPr lang="ja-JP" altLang="en-US" sz="1200" dirty="0">
                  <a:latin typeface="游ゴシック" panose="020B0400000000000000" pitchFamily="50" charset="-128"/>
                </a:rPr>
                <a:t>日　</a:t>
              </a:r>
              <a:r>
                <a:rPr lang="en-US" altLang="ja-JP" sz="1200" dirty="0">
                  <a:latin typeface="游ゴシック" panose="020B0400000000000000" pitchFamily="50" charset="-128"/>
                </a:rPr>
                <a:t>+10</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pic>
          <p:nvPicPr>
            <p:cNvPr id="7181" name="図 7180">
              <a:extLst>
                <a:ext uri="{FF2B5EF4-FFF2-40B4-BE49-F238E27FC236}">
                  <a16:creationId xmlns:a16="http://schemas.microsoft.com/office/drawing/2014/main" id="{B6FDB47F-1E31-4EED-B02A-98BD4ADA4B18}"/>
                </a:ext>
              </a:extLst>
            </p:cNvPr>
            <p:cNvPicPr>
              <a:picLocks noChangeAspect="1"/>
            </p:cNvPicPr>
            <p:nvPr/>
          </p:nvPicPr>
          <p:blipFill>
            <a:blip r:embed="rId15"/>
            <a:stretch>
              <a:fillRect/>
            </a:stretch>
          </p:blipFill>
          <p:spPr>
            <a:xfrm>
              <a:off x="3588831" y="4125733"/>
              <a:ext cx="1601985" cy="1023803"/>
            </a:xfrm>
            <a:prstGeom prst="rect">
              <a:avLst/>
            </a:prstGeom>
          </p:spPr>
        </p:pic>
        <p:sp>
          <p:nvSpPr>
            <p:cNvPr id="52" name="Text Box 5">
              <a:extLst>
                <a:ext uri="{FF2B5EF4-FFF2-40B4-BE49-F238E27FC236}">
                  <a16:creationId xmlns:a16="http://schemas.microsoft.com/office/drawing/2014/main" id="{EF7F5719-5968-47E3-B6EC-124AEA083AAB}"/>
                </a:ext>
              </a:extLst>
            </p:cNvPr>
            <p:cNvSpPr txBox="1">
              <a:spLocks noChangeArrowheads="1"/>
            </p:cNvSpPr>
            <p:nvPr/>
          </p:nvSpPr>
          <p:spPr bwMode="auto">
            <a:xfrm>
              <a:off x="3604470" y="5161070"/>
              <a:ext cx="16783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a:t>
              </a:r>
              <a:r>
                <a:rPr lang="en-US" altLang="ja-JP" sz="1200" dirty="0">
                  <a:latin typeface="游ゴシック" panose="020B0400000000000000" pitchFamily="50" charset="-128"/>
                </a:rPr>
                <a:t>13</a:t>
              </a:r>
              <a:r>
                <a:rPr lang="ja-JP" altLang="en-US" sz="1200" dirty="0">
                  <a:latin typeface="游ゴシック" panose="020B0400000000000000" pitchFamily="50" charset="-128"/>
                </a:rPr>
                <a:t>）</a:t>
              </a:r>
              <a:r>
                <a:rPr lang="en-US" altLang="ja-JP" sz="1200" dirty="0">
                  <a:latin typeface="游ゴシック" panose="020B0400000000000000" pitchFamily="50" charset="-128"/>
                </a:rPr>
                <a:t>12</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15 </a:t>
              </a:r>
              <a:r>
                <a:rPr lang="ja-JP" altLang="en-US" sz="1200" dirty="0">
                  <a:latin typeface="游ゴシック" panose="020B0400000000000000" pitchFamily="50" charset="-128"/>
                </a:rPr>
                <a:t>日　</a:t>
              </a:r>
              <a:r>
                <a:rPr lang="en-US" altLang="ja-JP" sz="1200" dirty="0">
                  <a:latin typeface="游ゴシック" panose="020B0400000000000000" pitchFamily="50" charset="-128"/>
                </a:rPr>
                <a:t>+5</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sp>
          <p:nvSpPr>
            <p:cNvPr id="50" name="矢印: 右 49">
              <a:extLst>
                <a:ext uri="{FF2B5EF4-FFF2-40B4-BE49-F238E27FC236}">
                  <a16:creationId xmlns:a16="http://schemas.microsoft.com/office/drawing/2014/main" id="{10F9A987-E9F7-41AD-BC0C-FCCE1B141643}"/>
                </a:ext>
              </a:extLst>
            </p:cNvPr>
            <p:cNvSpPr/>
            <p:nvPr/>
          </p:nvSpPr>
          <p:spPr>
            <a:xfrm>
              <a:off x="61682" y="5387298"/>
              <a:ext cx="4613208" cy="276999"/>
            </a:xfrm>
            <a:prstGeom prst="rightArrow">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9" name="表 12">
            <a:extLst>
              <a:ext uri="{FF2B5EF4-FFF2-40B4-BE49-F238E27FC236}">
                <a16:creationId xmlns:a16="http://schemas.microsoft.com/office/drawing/2014/main" id="{4916D948-940D-4560-AB70-6FFBC6F48B57}"/>
              </a:ext>
            </a:extLst>
          </p:cNvPr>
          <p:cNvGraphicFramePr>
            <a:graphicFrameLocks noGrp="1"/>
          </p:cNvGraphicFramePr>
          <p:nvPr>
            <p:extLst>
              <p:ext uri="{D42A27DB-BD31-4B8C-83A1-F6EECF244321}">
                <p14:modId xmlns:p14="http://schemas.microsoft.com/office/powerpoint/2010/main" val="1757506441"/>
              </p:ext>
            </p:extLst>
          </p:nvPr>
        </p:nvGraphicFramePr>
        <p:xfrm>
          <a:off x="5236725" y="4053541"/>
          <a:ext cx="3869225" cy="2318088"/>
        </p:xfrm>
        <a:graphic>
          <a:graphicData uri="http://schemas.openxmlformats.org/drawingml/2006/table">
            <a:tbl>
              <a:tblPr firstRow="1" bandRow="1">
                <a:tableStyleId>{5C22544A-7EE6-4342-B048-85BDC9FD1C3A}</a:tableStyleId>
              </a:tblPr>
              <a:tblGrid>
                <a:gridCol w="280885">
                  <a:extLst>
                    <a:ext uri="{9D8B030D-6E8A-4147-A177-3AD203B41FA5}">
                      <a16:colId xmlns:a16="http://schemas.microsoft.com/office/drawing/2014/main" val="3280108058"/>
                    </a:ext>
                  </a:extLst>
                </a:gridCol>
                <a:gridCol w="1561421">
                  <a:extLst>
                    <a:ext uri="{9D8B030D-6E8A-4147-A177-3AD203B41FA5}">
                      <a16:colId xmlns:a16="http://schemas.microsoft.com/office/drawing/2014/main" val="2811592673"/>
                    </a:ext>
                  </a:extLst>
                </a:gridCol>
                <a:gridCol w="422261">
                  <a:extLst>
                    <a:ext uri="{9D8B030D-6E8A-4147-A177-3AD203B41FA5}">
                      <a16:colId xmlns:a16="http://schemas.microsoft.com/office/drawing/2014/main" val="2016397960"/>
                    </a:ext>
                  </a:extLst>
                </a:gridCol>
                <a:gridCol w="1604658">
                  <a:extLst>
                    <a:ext uri="{9D8B030D-6E8A-4147-A177-3AD203B41FA5}">
                      <a16:colId xmlns:a16="http://schemas.microsoft.com/office/drawing/2014/main" val="1541755667"/>
                    </a:ext>
                  </a:extLst>
                </a:gridCol>
              </a:tblGrid>
              <a:tr h="289761">
                <a:tc gridSpan="4">
                  <a:txBody>
                    <a:bodyPr/>
                    <a:lstStyle/>
                    <a:p>
                      <a:r>
                        <a:rPr kumimoji="1" lang="ja-JP" altLang="en-US" sz="1100" dirty="0">
                          <a:solidFill>
                            <a:schemeClr val="tx1"/>
                          </a:solidFill>
                        </a:rPr>
                        <a:t>差し替え順番</a:t>
                      </a:r>
                    </a:p>
                  </a:txBody>
                  <a:tcPr/>
                </a:tc>
                <a:tc hMerge="1">
                  <a:txBody>
                    <a:bodyPr/>
                    <a:lstStyle/>
                    <a:p>
                      <a:endParaRPr kumimoji="1" lang="ja-JP" altLang="en-US" sz="1200" dirty="0"/>
                    </a:p>
                  </a:txBody>
                  <a:tcPr/>
                </a:tc>
                <a:tc hMerge="1">
                  <a:txBody>
                    <a:bodyPr/>
                    <a:lstStyle/>
                    <a:p>
                      <a:endParaRPr kumimoji="1" lang="ja-JP" altLang="en-US" sz="1200"/>
                    </a:p>
                  </a:txBody>
                  <a:tcPr/>
                </a:tc>
                <a:tc hMerge="1">
                  <a:txBody>
                    <a:bodyPr/>
                    <a:lstStyle/>
                    <a:p>
                      <a:endParaRPr kumimoji="1" lang="ja-JP" altLang="en-US" sz="1200" dirty="0"/>
                    </a:p>
                  </a:txBody>
                  <a:tcPr/>
                </a:tc>
                <a:extLst>
                  <a:ext uri="{0D108BD9-81ED-4DB2-BD59-A6C34878D82A}">
                    <a16:rowId xmlns:a16="http://schemas.microsoft.com/office/drawing/2014/main" val="3364112739"/>
                  </a:ext>
                </a:extLst>
              </a:tr>
              <a:tr h="289761">
                <a:tc>
                  <a:txBody>
                    <a:bodyPr/>
                    <a:lstStyle/>
                    <a:p>
                      <a:r>
                        <a:rPr kumimoji="1" lang="ja-JP" altLang="en-US" sz="1000" dirty="0">
                          <a:latin typeface="メイリオ" panose="020B0604030504040204" pitchFamily="50" charset="-128"/>
                          <a:ea typeface="メイリオ" panose="020B0604030504040204" pitchFamily="50" charset="-128"/>
                        </a:rPr>
                        <a:t>１</a:t>
                      </a:r>
                    </a:p>
                  </a:txBody>
                  <a:tcPr/>
                </a:tc>
                <a:tc>
                  <a:txBody>
                    <a:bodyPr/>
                    <a:lstStyle/>
                    <a:p>
                      <a:r>
                        <a:rPr kumimoji="1" lang="en-US" altLang="ja-JP" sz="1100" dirty="0">
                          <a:latin typeface="メイリオ" panose="020B0604030504040204" pitchFamily="50" charset="-128"/>
                          <a:ea typeface="メイリオ" panose="020B0604030504040204" pitchFamily="50" charset="-128"/>
                        </a:rPr>
                        <a:t>1</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a:t>
                      </a:r>
                      <a:r>
                        <a:rPr kumimoji="1" lang="ja-JP" altLang="en-US" sz="1100" dirty="0">
                          <a:latin typeface="メイリオ" panose="020B0604030504040204" pitchFamily="50" charset="-128"/>
                          <a:ea typeface="メイリオ" panose="020B0604030504040204" pitchFamily="50" charset="-128"/>
                        </a:rPr>
                        <a:t>日～</a:t>
                      </a:r>
                      <a:r>
                        <a:rPr kumimoji="1" lang="en-US" altLang="ja-JP" sz="1100" dirty="0">
                          <a:latin typeface="メイリオ" panose="020B0604030504040204" pitchFamily="50" charset="-128"/>
                          <a:ea typeface="メイリオ" panose="020B0604030504040204" pitchFamily="50" charset="-128"/>
                        </a:rPr>
                        <a:t>14</a:t>
                      </a:r>
                      <a:r>
                        <a:rPr kumimoji="1" lang="ja-JP" altLang="en-US" sz="1100" dirty="0">
                          <a:latin typeface="メイリオ" panose="020B0604030504040204" pitchFamily="50" charset="-128"/>
                          <a:ea typeface="メイリオ" panose="020B0604030504040204" pitchFamily="50" charset="-128"/>
                        </a:rPr>
                        <a:t>日</a:t>
                      </a:r>
                    </a:p>
                  </a:txBody>
                  <a:tcPr/>
                </a:tc>
                <a:tc>
                  <a:txBody>
                    <a:bodyPr/>
                    <a:lstStyle/>
                    <a:p>
                      <a:r>
                        <a:rPr kumimoji="1" lang="ja-JP" altLang="en-US" sz="1000" dirty="0">
                          <a:latin typeface="メイリオ" panose="020B0604030504040204" pitchFamily="50" charset="-128"/>
                          <a:ea typeface="メイリオ" panose="020B0604030504040204" pitchFamily="50" charset="-128"/>
                        </a:rPr>
                        <a:t>８</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８月１日～９月９日</a:t>
                      </a:r>
                    </a:p>
                  </a:txBody>
                  <a:tcPr/>
                </a:tc>
                <a:extLst>
                  <a:ext uri="{0D108BD9-81ED-4DB2-BD59-A6C34878D82A}">
                    <a16:rowId xmlns:a16="http://schemas.microsoft.com/office/drawing/2014/main" val="3228170856"/>
                  </a:ext>
                </a:extLst>
              </a:tr>
              <a:tr h="289761">
                <a:tc>
                  <a:txBody>
                    <a:bodyPr/>
                    <a:lstStyle/>
                    <a:p>
                      <a:r>
                        <a:rPr kumimoji="1" lang="ja-JP" altLang="en-US" sz="1000" dirty="0">
                          <a:latin typeface="メイリオ" panose="020B0604030504040204" pitchFamily="50" charset="-128"/>
                          <a:ea typeface="メイリオ" panose="020B0604030504040204" pitchFamily="50" charset="-128"/>
                        </a:rPr>
                        <a:t>２</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メイリオ" panose="020B0604030504040204" pitchFamily="50" charset="-128"/>
                          <a:ea typeface="メイリオ" panose="020B0604030504040204" pitchFamily="50" charset="-128"/>
                        </a:rPr>
                        <a:t>1</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15</a:t>
                      </a:r>
                      <a:r>
                        <a:rPr kumimoji="1" lang="ja-JP" altLang="en-US" sz="1100" dirty="0">
                          <a:latin typeface="メイリオ" panose="020B0604030504040204" pitchFamily="50" charset="-128"/>
                          <a:ea typeface="メイリオ" panose="020B0604030504040204" pitchFamily="50" charset="-128"/>
                        </a:rPr>
                        <a:t>日～</a:t>
                      </a:r>
                      <a:r>
                        <a:rPr kumimoji="1" lang="en-US" altLang="ja-JP" sz="1100" dirty="0">
                          <a:latin typeface="メイリオ" panose="020B0604030504040204" pitchFamily="50" charset="-128"/>
                          <a:ea typeface="メイリオ" panose="020B0604030504040204" pitchFamily="50" charset="-128"/>
                        </a:rPr>
                        <a:t>2</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14</a:t>
                      </a:r>
                      <a:r>
                        <a:rPr kumimoji="1" lang="ja-JP" altLang="en-US" sz="1100" dirty="0">
                          <a:latin typeface="メイリオ" panose="020B0604030504040204" pitchFamily="50" charset="-128"/>
                          <a:ea typeface="メイリオ" panose="020B0604030504040204" pitchFamily="50" charset="-128"/>
                        </a:rPr>
                        <a:t>日</a:t>
                      </a:r>
                    </a:p>
                  </a:txBody>
                  <a:tcPr/>
                </a:tc>
                <a:tc>
                  <a:txBody>
                    <a:bodyPr/>
                    <a:lstStyle/>
                    <a:p>
                      <a:r>
                        <a:rPr kumimoji="1" lang="ja-JP" altLang="en-US" sz="1000" dirty="0">
                          <a:latin typeface="メイリオ" panose="020B0604030504040204" pitchFamily="50" charset="-128"/>
                          <a:ea typeface="メイリオ" panose="020B0604030504040204" pitchFamily="50" charset="-128"/>
                        </a:rPr>
                        <a:t>９</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９月</a:t>
                      </a:r>
                      <a:r>
                        <a:rPr kumimoji="1" lang="en-US" altLang="ja-JP" sz="1100" dirty="0">
                          <a:latin typeface="メイリオ" panose="020B0604030504040204" pitchFamily="50" charset="-128"/>
                          <a:ea typeface="メイリオ" panose="020B0604030504040204" pitchFamily="50" charset="-128"/>
                        </a:rPr>
                        <a:t>10</a:t>
                      </a:r>
                      <a:r>
                        <a:rPr kumimoji="1" lang="ja-JP" altLang="en-US" sz="1100" dirty="0">
                          <a:latin typeface="メイリオ" panose="020B0604030504040204" pitchFamily="50" charset="-128"/>
                          <a:ea typeface="メイリオ" panose="020B0604030504040204" pitchFamily="50" charset="-128"/>
                        </a:rPr>
                        <a:t>日～９月</a:t>
                      </a:r>
                      <a:r>
                        <a:rPr kumimoji="1" lang="en-US" altLang="ja-JP" sz="1100" dirty="0">
                          <a:latin typeface="メイリオ" panose="020B0604030504040204" pitchFamily="50" charset="-128"/>
                          <a:ea typeface="メイリオ" panose="020B0604030504040204" pitchFamily="50" charset="-128"/>
                        </a:rPr>
                        <a:t>30</a:t>
                      </a:r>
                      <a:r>
                        <a:rPr kumimoji="1" lang="ja-JP" altLang="en-US" sz="1100" dirty="0">
                          <a:latin typeface="メイリオ" panose="020B0604030504040204" pitchFamily="50" charset="-128"/>
                          <a:ea typeface="メイリオ" panose="020B0604030504040204" pitchFamily="50" charset="-128"/>
                        </a:rPr>
                        <a:t>日</a:t>
                      </a:r>
                    </a:p>
                  </a:txBody>
                  <a:tcPr/>
                </a:tc>
                <a:extLst>
                  <a:ext uri="{0D108BD9-81ED-4DB2-BD59-A6C34878D82A}">
                    <a16:rowId xmlns:a16="http://schemas.microsoft.com/office/drawing/2014/main" val="2092426382"/>
                  </a:ext>
                </a:extLst>
              </a:tr>
              <a:tr h="289761">
                <a:tc>
                  <a:txBody>
                    <a:bodyPr/>
                    <a:lstStyle/>
                    <a:p>
                      <a:r>
                        <a:rPr kumimoji="1" lang="ja-JP" altLang="en-US" sz="1000" dirty="0">
                          <a:latin typeface="メイリオ" panose="020B0604030504040204" pitchFamily="50" charset="-128"/>
                          <a:ea typeface="メイリオ" panose="020B0604030504040204" pitchFamily="50" charset="-128"/>
                        </a:rPr>
                        <a:t>３</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２月</a:t>
                      </a:r>
                      <a:r>
                        <a:rPr kumimoji="1" lang="en-US" altLang="ja-JP" sz="1100" dirty="0">
                          <a:latin typeface="メイリオ" panose="020B0604030504040204" pitchFamily="50" charset="-128"/>
                          <a:ea typeface="メイリオ" panose="020B0604030504040204" pitchFamily="50" charset="-128"/>
                        </a:rPr>
                        <a:t>15 </a:t>
                      </a:r>
                      <a:r>
                        <a:rPr kumimoji="1" lang="ja-JP" altLang="en-US" sz="1100" dirty="0">
                          <a:latin typeface="メイリオ" panose="020B0604030504040204" pitchFamily="50" charset="-128"/>
                          <a:ea typeface="メイリオ" panose="020B0604030504040204" pitchFamily="50" charset="-128"/>
                        </a:rPr>
                        <a:t>日～３月</a:t>
                      </a:r>
                      <a:r>
                        <a:rPr kumimoji="1" lang="en-US" altLang="ja-JP" sz="1100" dirty="0">
                          <a:latin typeface="メイリオ" panose="020B0604030504040204" pitchFamily="50" charset="-128"/>
                          <a:ea typeface="メイリオ" panose="020B0604030504040204" pitchFamily="50" charset="-128"/>
                        </a:rPr>
                        <a:t>9</a:t>
                      </a:r>
                      <a:r>
                        <a:rPr kumimoji="1" lang="ja-JP" altLang="en-US" sz="1100" dirty="0">
                          <a:latin typeface="メイリオ" panose="020B0604030504040204" pitchFamily="50" charset="-128"/>
                          <a:ea typeface="メイリオ" panose="020B0604030504040204" pitchFamily="50" charset="-128"/>
                        </a:rPr>
                        <a:t>日</a:t>
                      </a:r>
                    </a:p>
                  </a:txBody>
                  <a:tcPr/>
                </a:tc>
                <a:tc>
                  <a:txBody>
                    <a:bodyPr/>
                    <a:lstStyle/>
                    <a:p>
                      <a:r>
                        <a:rPr kumimoji="1" lang="en-US" altLang="ja-JP" sz="1000" dirty="0">
                          <a:latin typeface="メイリオ" panose="020B0604030504040204" pitchFamily="50" charset="-128"/>
                          <a:ea typeface="メイリオ" panose="020B0604030504040204" pitchFamily="50" charset="-128"/>
                        </a:rPr>
                        <a:t>10</a:t>
                      </a:r>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メイリオ" panose="020B0604030504040204" pitchFamily="50" charset="-128"/>
                          <a:ea typeface="メイリオ" panose="020B0604030504040204" pitchFamily="50" charset="-128"/>
                        </a:rPr>
                        <a:t>10</a:t>
                      </a:r>
                      <a:r>
                        <a:rPr kumimoji="1" lang="ja-JP" altLang="en-US" sz="1100" dirty="0">
                          <a:latin typeface="メイリオ" panose="020B0604030504040204" pitchFamily="50" charset="-128"/>
                          <a:ea typeface="メイリオ" panose="020B0604030504040204" pitchFamily="50" charset="-128"/>
                        </a:rPr>
                        <a:t>月１日～</a:t>
                      </a:r>
                      <a:r>
                        <a:rPr kumimoji="1" lang="en-US" altLang="ja-JP" sz="1100" dirty="0">
                          <a:latin typeface="メイリオ" panose="020B0604030504040204" pitchFamily="50" charset="-128"/>
                          <a:ea typeface="メイリオ" panose="020B0604030504040204" pitchFamily="50" charset="-128"/>
                        </a:rPr>
                        <a:t>10</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14</a:t>
                      </a:r>
                      <a:r>
                        <a:rPr kumimoji="1" lang="ja-JP" altLang="en-US" sz="1100" dirty="0">
                          <a:latin typeface="メイリオ" panose="020B0604030504040204" pitchFamily="50" charset="-128"/>
                          <a:ea typeface="メイリオ" panose="020B0604030504040204" pitchFamily="50" charset="-128"/>
                        </a:rPr>
                        <a:t>日</a:t>
                      </a:r>
                    </a:p>
                  </a:txBody>
                  <a:tcPr/>
                </a:tc>
                <a:extLst>
                  <a:ext uri="{0D108BD9-81ED-4DB2-BD59-A6C34878D82A}">
                    <a16:rowId xmlns:a16="http://schemas.microsoft.com/office/drawing/2014/main" val="3516063663"/>
                  </a:ext>
                </a:extLst>
              </a:tr>
              <a:tr h="289761">
                <a:tc>
                  <a:txBody>
                    <a:bodyPr/>
                    <a:lstStyle/>
                    <a:p>
                      <a:r>
                        <a:rPr kumimoji="1" lang="ja-JP" altLang="en-US" sz="1000" dirty="0">
                          <a:latin typeface="メイリオ" panose="020B0604030504040204" pitchFamily="50" charset="-128"/>
                          <a:ea typeface="メイリオ" panose="020B0604030504040204" pitchFamily="50" charset="-128"/>
                        </a:rPr>
                        <a:t>４</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３月</a:t>
                      </a:r>
                      <a:r>
                        <a:rPr kumimoji="1" lang="en-US" altLang="ja-JP" sz="1100" dirty="0">
                          <a:latin typeface="メイリオ" panose="020B0604030504040204" pitchFamily="50" charset="-128"/>
                          <a:ea typeface="メイリオ" panose="020B0604030504040204" pitchFamily="50" charset="-128"/>
                        </a:rPr>
                        <a:t>10</a:t>
                      </a:r>
                      <a:r>
                        <a:rPr kumimoji="1" lang="ja-JP" altLang="en-US" sz="1100" dirty="0">
                          <a:latin typeface="メイリオ" panose="020B0604030504040204" pitchFamily="50" charset="-128"/>
                          <a:ea typeface="メイリオ" panose="020B0604030504040204" pitchFamily="50" charset="-128"/>
                        </a:rPr>
                        <a:t>～３月</a:t>
                      </a:r>
                      <a:r>
                        <a:rPr kumimoji="1" lang="en-US" altLang="ja-JP" sz="1100" dirty="0">
                          <a:latin typeface="メイリオ" panose="020B0604030504040204" pitchFamily="50" charset="-128"/>
                          <a:ea typeface="メイリオ" panose="020B0604030504040204" pitchFamily="50" charset="-128"/>
                        </a:rPr>
                        <a:t>31</a:t>
                      </a:r>
                      <a:r>
                        <a:rPr kumimoji="1" lang="ja-JP" altLang="en-US" sz="1100" dirty="0">
                          <a:latin typeface="メイリオ" panose="020B0604030504040204" pitchFamily="50" charset="-128"/>
                          <a:ea typeface="メイリオ" panose="020B0604030504040204" pitchFamily="50" charset="-128"/>
                        </a:rPr>
                        <a:t>日</a:t>
                      </a:r>
                      <a:endParaRPr kumimoji="1" lang="en-US" altLang="ja-JP" sz="1100" dirty="0">
                        <a:latin typeface="メイリオ" panose="020B0604030504040204" pitchFamily="50" charset="-128"/>
                        <a:ea typeface="メイリオ" panose="020B0604030504040204" pitchFamily="50" charset="-128"/>
                      </a:endParaRPr>
                    </a:p>
                  </a:txBody>
                  <a:tcPr/>
                </a:tc>
                <a:tc>
                  <a:txBody>
                    <a:bodyPr/>
                    <a:lstStyle/>
                    <a:p>
                      <a:r>
                        <a:rPr kumimoji="1" lang="en-US" altLang="ja-JP" sz="1000" dirty="0">
                          <a:latin typeface="メイリオ" panose="020B0604030504040204" pitchFamily="50" charset="-128"/>
                          <a:ea typeface="メイリオ" panose="020B0604030504040204" pitchFamily="50" charset="-128"/>
                        </a:rPr>
                        <a:t>11</a:t>
                      </a:r>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メイリオ" panose="020B0604030504040204" pitchFamily="50" charset="-128"/>
                          <a:ea typeface="メイリオ" panose="020B0604030504040204" pitchFamily="50" charset="-128"/>
                        </a:rPr>
                        <a:t>10</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15</a:t>
                      </a:r>
                      <a:r>
                        <a:rPr kumimoji="1" lang="ja-JP" altLang="en-US" sz="1100" dirty="0">
                          <a:latin typeface="メイリオ" panose="020B0604030504040204" pitchFamily="50" charset="-128"/>
                          <a:ea typeface="メイリオ" panose="020B0604030504040204" pitchFamily="50" charset="-128"/>
                        </a:rPr>
                        <a:t>日～</a:t>
                      </a:r>
                      <a:r>
                        <a:rPr kumimoji="1" lang="en-US" altLang="ja-JP" sz="1100" dirty="0">
                          <a:latin typeface="メイリオ" panose="020B0604030504040204" pitchFamily="50" charset="-128"/>
                          <a:ea typeface="メイリオ" panose="020B0604030504040204" pitchFamily="50" charset="-128"/>
                        </a:rPr>
                        <a:t>11</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30</a:t>
                      </a:r>
                      <a:r>
                        <a:rPr kumimoji="1" lang="ja-JP" altLang="en-US" sz="1100" dirty="0">
                          <a:latin typeface="メイリオ" panose="020B0604030504040204" pitchFamily="50" charset="-128"/>
                          <a:ea typeface="メイリオ" panose="020B0604030504040204" pitchFamily="50" charset="-128"/>
                        </a:rPr>
                        <a:t>日</a:t>
                      </a:r>
                    </a:p>
                  </a:txBody>
                  <a:tcPr/>
                </a:tc>
                <a:extLst>
                  <a:ext uri="{0D108BD9-81ED-4DB2-BD59-A6C34878D82A}">
                    <a16:rowId xmlns:a16="http://schemas.microsoft.com/office/drawing/2014/main" val="1320688194"/>
                  </a:ext>
                </a:extLst>
              </a:tr>
              <a:tr h="289761">
                <a:tc>
                  <a:txBody>
                    <a:bodyPr/>
                    <a:lstStyle/>
                    <a:p>
                      <a:r>
                        <a:rPr kumimoji="1" lang="ja-JP" altLang="en-US" sz="1000" dirty="0">
                          <a:latin typeface="メイリオ" panose="020B0604030504040204" pitchFamily="50" charset="-128"/>
                          <a:ea typeface="メイリオ" panose="020B0604030504040204" pitchFamily="50" charset="-128"/>
                        </a:rPr>
                        <a:t>５</a:t>
                      </a:r>
                    </a:p>
                  </a:txBody>
                  <a:tcPr/>
                </a:tc>
                <a:tc>
                  <a:txBody>
                    <a:bodyPr/>
                    <a:lstStyle/>
                    <a:p>
                      <a:r>
                        <a:rPr kumimoji="1" lang="ja-JP" altLang="en-US" sz="1100" dirty="0">
                          <a:latin typeface="メイリオ" panose="020B0604030504040204" pitchFamily="50" charset="-128"/>
                          <a:ea typeface="メイリオ" panose="020B0604030504040204" pitchFamily="50" charset="-128"/>
                        </a:rPr>
                        <a:t>４月１日～４月</a:t>
                      </a:r>
                      <a:r>
                        <a:rPr kumimoji="1" lang="en-US" altLang="ja-JP" sz="1100" dirty="0">
                          <a:latin typeface="メイリオ" panose="020B0604030504040204" pitchFamily="50" charset="-128"/>
                          <a:ea typeface="メイリオ" panose="020B0604030504040204" pitchFamily="50" charset="-128"/>
                        </a:rPr>
                        <a:t>14</a:t>
                      </a:r>
                      <a:r>
                        <a:rPr kumimoji="1" lang="ja-JP" altLang="en-US" sz="1100" dirty="0">
                          <a:latin typeface="メイリオ" panose="020B0604030504040204" pitchFamily="50" charset="-128"/>
                          <a:ea typeface="メイリオ" panose="020B0604030504040204" pitchFamily="50" charset="-128"/>
                        </a:rPr>
                        <a:t>日</a:t>
                      </a:r>
                    </a:p>
                  </a:txBody>
                  <a:tcPr/>
                </a:tc>
                <a:tc>
                  <a:txBody>
                    <a:bodyPr/>
                    <a:lstStyle/>
                    <a:p>
                      <a:r>
                        <a:rPr kumimoji="1" lang="en-US" altLang="ja-JP" sz="1000" dirty="0">
                          <a:latin typeface="メイリオ" panose="020B0604030504040204" pitchFamily="50" charset="-128"/>
                          <a:ea typeface="メイリオ" panose="020B0604030504040204" pitchFamily="50" charset="-128"/>
                        </a:rPr>
                        <a:t>12</a:t>
                      </a:r>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メイリオ" panose="020B0604030504040204" pitchFamily="50" charset="-128"/>
                          <a:ea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rPr>
                        <a:t>月１日～</a:t>
                      </a:r>
                      <a:r>
                        <a:rPr kumimoji="1" lang="en-US" altLang="ja-JP" sz="1100" dirty="0">
                          <a:latin typeface="メイリオ" panose="020B0604030504040204" pitchFamily="50" charset="-128"/>
                          <a:ea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14</a:t>
                      </a:r>
                      <a:r>
                        <a:rPr kumimoji="1" lang="ja-JP" altLang="en-US" sz="1100" dirty="0">
                          <a:latin typeface="メイリオ" panose="020B0604030504040204" pitchFamily="50" charset="-128"/>
                          <a:ea typeface="メイリオ" panose="020B0604030504040204" pitchFamily="50" charset="-128"/>
                        </a:rPr>
                        <a:t>日</a:t>
                      </a:r>
                    </a:p>
                  </a:txBody>
                  <a:tcPr/>
                </a:tc>
                <a:extLst>
                  <a:ext uri="{0D108BD9-81ED-4DB2-BD59-A6C34878D82A}">
                    <a16:rowId xmlns:a16="http://schemas.microsoft.com/office/drawing/2014/main" val="3092951365"/>
                  </a:ext>
                </a:extLst>
              </a:tr>
              <a:tr h="289761">
                <a:tc>
                  <a:txBody>
                    <a:bodyPr/>
                    <a:lstStyle/>
                    <a:p>
                      <a:r>
                        <a:rPr kumimoji="1" lang="ja-JP" altLang="en-US" sz="1000" dirty="0">
                          <a:latin typeface="メイリオ" panose="020B0604030504040204" pitchFamily="50" charset="-128"/>
                          <a:ea typeface="メイリオ" panose="020B0604030504040204" pitchFamily="50" charset="-128"/>
                        </a:rPr>
                        <a:t>６</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４月</a:t>
                      </a:r>
                      <a:r>
                        <a:rPr kumimoji="1" lang="en-US" altLang="ja-JP" sz="1100" dirty="0">
                          <a:latin typeface="メイリオ" panose="020B0604030504040204" pitchFamily="50" charset="-128"/>
                          <a:ea typeface="メイリオ" panose="020B0604030504040204" pitchFamily="50" charset="-128"/>
                        </a:rPr>
                        <a:t>15</a:t>
                      </a:r>
                      <a:r>
                        <a:rPr kumimoji="1" lang="ja-JP" altLang="en-US" sz="1100" dirty="0">
                          <a:latin typeface="メイリオ" panose="020B0604030504040204" pitchFamily="50" charset="-128"/>
                          <a:ea typeface="メイリオ" panose="020B0604030504040204" pitchFamily="50" charset="-128"/>
                        </a:rPr>
                        <a:t>日～６月</a:t>
                      </a:r>
                      <a:r>
                        <a:rPr kumimoji="1" lang="en-US" altLang="ja-JP" sz="1100" dirty="0">
                          <a:latin typeface="メイリオ" panose="020B0604030504040204" pitchFamily="50" charset="-128"/>
                          <a:ea typeface="メイリオ" panose="020B0604030504040204" pitchFamily="50" charset="-128"/>
                        </a:rPr>
                        <a:t>14</a:t>
                      </a:r>
                      <a:r>
                        <a:rPr kumimoji="1" lang="ja-JP" altLang="en-US" sz="1100" dirty="0">
                          <a:latin typeface="メイリオ" panose="020B0604030504040204" pitchFamily="50" charset="-128"/>
                          <a:ea typeface="メイリオ" panose="020B0604030504040204" pitchFamily="50" charset="-128"/>
                        </a:rPr>
                        <a:t>日</a:t>
                      </a:r>
                    </a:p>
                  </a:txBody>
                  <a:tcPr/>
                </a:tc>
                <a:tc>
                  <a:txBody>
                    <a:bodyPr/>
                    <a:lstStyle/>
                    <a:p>
                      <a:r>
                        <a:rPr kumimoji="1" lang="en-US" altLang="ja-JP" sz="1000" dirty="0">
                          <a:latin typeface="メイリオ" panose="020B0604030504040204" pitchFamily="50" charset="-128"/>
                          <a:ea typeface="メイリオ" panose="020B0604030504040204" pitchFamily="50" charset="-128"/>
                        </a:rPr>
                        <a:t>13</a:t>
                      </a:r>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メイリオ" panose="020B0604030504040204" pitchFamily="50" charset="-128"/>
                          <a:ea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15</a:t>
                      </a:r>
                      <a:r>
                        <a:rPr kumimoji="1" lang="ja-JP" altLang="en-US" sz="1100" dirty="0">
                          <a:latin typeface="メイリオ" panose="020B0604030504040204" pitchFamily="50" charset="-128"/>
                          <a:ea typeface="メイリオ" panose="020B0604030504040204" pitchFamily="50" charset="-128"/>
                        </a:rPr>
                        <a:t>日～</a:t>
                      </a:r>
                      <a:r>
                        <a:rPr kumimoji="1" lang="en-US" altLang="ja-JP" sz="1100" dirty="0">
                          <a:latin typeface="メイリオ" panose="020B0604030504040204" pitchFamily="50" charset="-128"/>
                          <a:ea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31</a:t>
                      </a:r>
                      <a:r>
                        <a:rPr kumimoji="1" lang="ja-JP" altLang="en-US" sz="1100" dirty="0">
                          <a:latin typeface="メイリオ" panose="020B0604030504040204" pitchFamily="50" charset="-128"/>
                          <a:ea typeface="メイリオ" panose="020B0604030504040204" pitchFamily="50" charset="-128"/>
                        </a:rPr>
                        <a:t>日</a:t>
                      </a:r>
                    </a:p>
                  </a:txBody>
                  <a:tcPr/>
                </a:tc>
                <a:extLst>
                  <a:ext uri="{0D108BD9-81ED-4DB2-BD59-A6C34878D82A}">
                    <a16:rowId xmlns:a16="http://schemas.microsoft.com/office/drawing/2014/main" val="15003750"/>
                  </a:ext>
                </a:extLst>
              </a:tr>
              <a:tr h="289761">
                <a:tc>
                  <a:txBody>
                    <a:bodyPr/>
                    <a:lstStyle/>
                    <a:p>
                      <a:r>
                        <a:rPr kumimoji="1" lang="ja-JP" altLang="en-US" sz="1000" dirty="0">
                          <a:latin typeface="メイリオ" panose="020B0604030504040204" pitchFamily="50" charset="-128"/>
                          <a:ea typeface="メイリオ" panose="020B0604030504040204" pitchFamily="50" charset="-128"/>
                        </a:rPr>
                        <a:t>７</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６月</a:t>
                      </a:r>
                      <a:r>
                        <a:rPr kumimoji="1" lang="en-US" altLang="ja-JP" sz="1100" dirty="0">
                          <a:latin typeface="メイリオ" panose="020B0604030504040204" pitchFamily="50" charset="-128"/>
                          <a:ea typeface="メイリオ" panose="020B0604030504040204" pitchFamily="50" charset="-128"/>
                        </a:rPr>
                        <a:t>15</a:t>
                      </a:r>
                      <a:r>
                        <a:rPr kumimoji="1" lang="ja-JP" altLang="en-US" sz="1100" dirty="0">
                          <a:latin typeface="メイリオ" panose="020B0604030504040204" pitchFamily="50" charset="-128"/>
                          <a:ea typeface="メイリオ" panose="020B0604030504040204" pitchFamily="50" charset="-128"/>
                        </a:rPr>
                        <a:t>日～７月</a:t>
                      </a:r>
                      <a:r>
                        <a:rPr kumimoji="1" lang="en-US" altLang="ja-JP" sz="1100" dirty="0">
                          <a:latin typeface="メイリオ" panose="020B0604030504040204" pitchFamily="50" charset="-128"/>
                          <a:ea typeface="メイリオ" panose="020B0604030504040204" pitchFamily="50" charset="-128"/>
                        </a:rPr>
                        <a:t>31</a:t>
                      </a:r>
                      <a:r>
                        <a:rPr kumimoji="1" lang="ja-JP" altLang="en-US" sz="1100" dirty="0">
                          <a:latin typeface="メイリオ" panose="020B0604030504040204" pitchFamily="50" charset="-128"/>
                          <a:ea typeface="メイリオ" panose="020B0604030504040204" pitchFamily="50" charset="-128"/>
                        </a:rPr>
                        <a:t>日</a:t>
                      </a:r>
                    </a:p>
                  </a:txBody>
                  <a:tcPr/>
                </a:tc>
                <a:tc>
                  <a:txBody>
                    <a:bodyPr/>
                    <a:lstStyle/>
                    <a:p>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010314184"/>
                  </a:ext>
                </a:extLst>
              </a:tr>
            </a:tbl>
          </a:graphicData>
        </a:graphic>
      </p:graphicFrame>
      <p:sp>
        <p:nvSpPr>
          <p:cNvPr id="38" name="Rectangle 2">
            <a:extLst>
              <a:ext uri="{FF2B5EF4-FFF2-40B4-BE49-F238E27FC236}">
                <a16:creationId xmlns:a16="http://schemas.microsoft.com/office/drawing/2014/main" id="{03BCC826-E304-4466-9B3F-A070CF51C968}"/>
              </a:ext>
            </a:extLst>
          </p:cNvPr>
          <p:cNvSpPr>
            <a:spLocks noChangeArrowheads="1"/>
          </p:cNvSpPr>
          <p:nvPr/>
        </p:nvSpPr>
        <p:spPr bwMode="gray">
          <a:xfrm>
            <a:off x="-14779" y="-9258"/>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さ　　　　　か　　　　　　　　　　　　　いちらん　　　　　　　　　</a:t>
            </a:r>
          </a:p>
        </p:txBody>
      </p:sp>
    </p:spTree>
    <p:extLst>
      <p:ext uri="{BB962C8B-B14F-4D97-AF65-F5344CB8AC3E}">
        <p14:creationId xmlns:p14="http://schemas.microsoft.com/office/powerpoint/2010/main" val="395487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a:extLst>
              <a:ext uri="{FF2B5EF4-FFF2-40B4-BE49-F238E27FC236}">
                <a16:creationId xmlns:a16="http://schemas.microsoft.com/office/drawing/2014/main" id="{166CF542-1BEC-475C-B7F2-1D2A623FB375}"/>
              </a:ext>
            </a:extLst>
          </p:cNvPr>
          <p:cNvPicPr>
            <a:picLocks noChangeAspect="1"/>
          </p:cNvPicPr>
          <p:nvPr/>
        </p:nvPicPr>
        <p:blipFill>
          <a:blip r:embed="rId3"/>
          <a:stretch>
            <a:fillRect/>
          </a:stretch>
        </p:blipFill>
        <p:spPr>
          <a:xfrm rot="16200000">
            <a:off x="4233370" y="2065842"/>
            <a:ext cx="2932031" cy="2027470"/>
          </a:xfrm>
          <a:prstGeom prst="rect">
            <a:avLst/>
          </a:prstGeom>
        </p:spPr>
      </p:pic>
      <p:sp>
        <p:nvSpPr>
          <p:cNvPr id="7169" name="Rectangle 2"/>
          <p:cNvSpPr>
            <a:spLocks noGrp="1" noChangeArrowheads="1"/>
          </p:cNvSpPr>
          <p:nvPr>
            <p:ph type="ctrTitle" idx="4294967295"/>
          </p:nvPr>
        </p:nvSpPr>
        <p:spPr>
          <a:xfrm>
            <a:off x="87407" y="166427"/>
            <a:ext cx="7772400" cy="720725"/>
          </a:xfrm>
        </p:spPr>
        <p:txBody>
          <a:bodyPr/>
          <a:lstStyle/>
          <a:p>
            <a:pPr eaLnBrk="1" hangingPunct="1"/>
            <a:r>
              <a:rPr lang="ja-JP" altLang="en-US" sz="3200" dirty="0">
                <a:ea typeface="ＭＳ Ｐゴシック" panose="020B0600070205080204" pitchFamily="50" charset="-128"/>
              </a:rPr>
              <a:t>差し替えしき日時計の作り方</a:t>
            </a:r>
          </a:p>
        </p:txBody>
      </p:sp>
      <p:sp>
        <p:nvSpPr>
          <p:cNvPr id="3" name="正方形/長方形 2">
            <a:extLst>
              <a:ext uri="{FF2B5EF4-FFF2-40B4-BE49-F238E27FC236}">
                <a16:creationId xmlns:a16="http://schemas.microsoft.com/office/drawing/2014/main" id="{7810F0E0-567C-427A-8D30-10AC1447A57E}"/>
              </a:ext>
            </a:extLst>
          </p:cNvPr>
          <p:cNvSpPr/>
          <p:nvPr/>
        </p:nvSpPr>
        <p:spPr>
          <a:xfrm>
            <a:off x="193751" y="1280415"/>
            <a:ext cx="2592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69D86F8C-7D0E-4392-8F5F-9A8F119B8458}"/>
              </a:ext>
            </a:extLst>
          </p:cNvPr>
          <p:cNvSpPr/>
          <p:nvPr/>
        </p:nvSpPr>
        <p:spPr>
          <a:xfrm>
            <a:off x="162585" y="3194999"/>
            <a:ext cx="636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8D4F7DBB-5DD5-4B24-8EA0-2C31EDD7F56C}"/>
              </a:ext>
            </a:extLst>
          </p:cNvPr>
          <p:cNvSpPr/>
          <p:nvPr/>
        </p:nvSpPr>
        <p:spPr>
          <a:xfrm>
            <a:off x="161951" y="1280415"/>
            <a:ext cx="636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7E28A170-2C7E-4490-A614-FAFF92257FAB}"/>
              </a:ext>
            </a:extLst>
          </p:cNvPr>
          <p:cNvSpPr/>
          <p:nvPr/>
        </p:nvSpPr>
        <p:spPr>
          <a:xfrm>
            <a:off x="135396" y="4608150"/>
            <a:ext cx="25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FD241F52-8AFB-4A47-BCC9-330CC307F09B}"/>
              </a:ext>
            </a:extLst>
          </p:cNvPr>
          <p:cNvSpPr/>
          <p:nvPr/>
        </p:nvSpPr>
        <p:spPr>
          <a:xfrm>
            <a:off x="2907668" y="3156310"/>
            <a:ext cx="1295997"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ECCF9A64-52A2-483B-B19D-E102058F360A}"/>
              </a:ext>
            </a:extLst>
          </p:cNvPr>
          <p:cNvSpPr/>
          <p:nvPr/>
        </p:nvSpPr>
        <p:spPr>
          <a:xfrm>
            <a:off x="2918056" y="4611370"/>
            <a:ext cx="12752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18E12F7C-C1F0-465E-83CC-791284BC25BB}"/>
              </a:ext>
            </a:extLst>
          </p:cNvPr>
          <p:cNvGrpSpPr/>
          <p:nvPr/>
        </p:nvGrpSpPr>
        <p:grpSpPr>
          <a:xfrm>
            <a:off x="1463041" y="2170542"/>
            <a:ext cx="1068974" cy="260970"/>
            <a:chOff x="2061713" y="2121345"/>
            <a:chExt cx="1068974" cy="260970"/>
          </a:xfrm>
        </p:grpSpPr>
        <p:sp>
          <p:nvSpPr>
            <p:cNvPr id="4" name="正方形/長方形 3">
              <a:extLst>
                <a:ext uri="{FF2B5EF4-FFF2-40B4-BE49-F238E27FC236}">
                  <a16:creationId xmlns:a16="http://schemas.microsoft.com/office/drawing/2014/main" id="{3D5D45C7-7794-4709-89AC-568E70C4B266}"/>
                </a:ext>
              </a:extLst>
            </p:cNvPr>
            <p:cNvSpPr/>
            <p:nvPr/>
          </p:nvSpPr>
          <p:spPr>
            <a:xfrm>
              <a:off x="2061713" y="2121345"/>
              <a:ext cx="288000" cy="26097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EC274E8-D2AE-4059-B651-40EA8138102C}"/>
                </a:ext>
              </a:extLst>
            </p:cNvPr>
            <p:cNvSpPr/>
            <p:nvPr/>
          </p:nvSpPr>
          <p:spPr>
            <a:xfrm>
              <a:off x="2452200" y="2121345"/>
              <a:ext cx="288000" cy="26097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057AD2CE-364C-4325-B33F-4E074B3BA106}"/>
                </a:ext>
              </a:extLst>
            </p:cNvPr>
            <p:cNvSpPr/>
            <p:nvPr/>
          </p:nvSpPr>
          <p:spPr>
            <a:xfrm>
              <a:off x="2842687" y="2121345"/>
              <a:ext cx="288000" cy="26097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D34F192D-E2BA-40E2-97AF-E94BDAC4F3BB}"/>
              </a:ext>
            </a:extLst>
          </p:cNvPr>
          <p:cNvGrpSpPr/>
          <p:nvPr/>
        </p:nvGrpSpPr>
        <p:grpSpPr>
          <a:xfrm>
            <a:off x="1463041" y="1823486"/>
            <a:ext cx="1068974" cy="260970"/>
            <a:chOff x="2061713" y="2121345"/>
            <a:chExt cx="1068974" cy="260970"/>
          </a:xfrm>
        </p:grpSpPr>
        <p:sp>
          <p:nvSpPr>
            <p:cNvPr id="18" name="正方形/長方形 17">
              <a:extLst>
                <a:ext uri="{FF2B5EF4-FFF2-40B4-BE49-F238E27FC236}">
                  <a16:creationId xmlns:a16="http://schemas.microsoft.com/office/drawing/2014/main" id="{627A5876-C6A2-4553-8708-733F76DAD958}"/>
                </a:ext>
              </a:extLst>
            </p:cNvPr>
            <p:cNvSpPr/>
            <p:nvPr/>
          </p:nvSpPr>
          <p:spPr>
            <a:xfrm>
              <a:off x="2061713" y="2121345"/>
              <a:ext cx="288000" cy="26097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212EB8AC-C6C0-4829-8F1C-B1DADC6D6D1A}"/>
                </a:ext>
              </a:extLst>
            </p:cNvPr>
            <p:cNvSpPr/>
            <p:nvPr/>
          </p:nvSpPr>
          <p:spPr>
            <a:xfrm>
              <a:off x="2452200" y="2121345"/>
              <a:ext cx="288000" cy="26097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5A9084EF-B523-4580-91E4-80A43CF07CEB}"/>
                </a:ext>
              </a:extLst>
            </p:cNvPr>
            <p:cNvSpPr/>
            <p:nvPr/>
          </p:nvSpPr>
          <p:spPr>
            <a:xfrm>
              <a:off x="2842687" y="2121345"/>
              <a:ext cx="288000" cy="26097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a:extLst>
              <a:ext uri="{FF2B5EF4-FFF2-40B4-BE49-F238E27FC236}">
                <a16:creationId xmlns:a16="http://schemas.microsoft.com/office/drawing/2014/main" id="{6F226AE9-691B-4FF1-9065-2F67FE58859A}"/>
              </a:ext>
            </a:extLst>
          </p:cNvPr>
          <p:cNvGrpSpPr/>
          <p:nvPr/>
        </p:nvGrpSpPr>
        <p:grpSpPr>
          <a:xfrm>
            <a:off x="1452616" y="1489524"/>
            <a:ext cx="1068974" cy="260970"/>
            <a:chOff x="2061713" y="2121345"/>
            <a:chExt cx="1068974" cy="260970"/>
          </a:xfrm>
        </p:grpSpPr>
        <p:sp>
          <p:nvSpPr>
            <p:cNvPr id="22" name="正方形/長方形 21">
              <a:extLst>
                <a:ext uri="{FF2B5EF4-FFF2-40B4-BE49-F238E27FC236}">
                  <a16:creationId xmlns:a16="http://schemas.microsoft.com/office/drawing/2014/main" id="{4F4A7220-78C9-4312-A5C5-5BE9AA0D030F}"/>
                </a:ext>
              </a:extLst>
            </p:cNvPr>
            <p:cNvSpPr/>
            <p:nvPr/>
          </p:nvSpPr>
          <p:spPr>
            <a:xfrm>
              <a:off x="2061713" y="2121345"/>
              <a:ext cx="288000" cy="26097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7B42C5D1-FC1D-4C5B-BEDC-AB51D9114E50}"/>
                </a:ext>
              </a:extLst>
            </p:cNvPr>
            <p:cNvSpPr/>
            <p:nvPr/>
          </p:nvSpPr>
          <p:spPr>
            <a:xfrm>
              <a:off x="2452200" y="2121345"/>
              <a:ext cx="288000" cy="26097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A6E09BBF-8833-4FF7-88F5-8CF48AF56732}"/>
                </a:ext>
              </a:extLst>
            </p:cNvPr>
            <p:cNvSpPr/>
            <p:nvPr/>
          </p:nvSpPr>
          <p:spPr>
            <a:xfrm>
              <a:off x="2842687" y="2121345"/>
              <a:ext cx="288000" cy="26097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5" name="直線コネクタ 24">
            <a:extLst>
              <a:ext uri="{FF2B5EF4-FFF2-40B4-BE49-F238E27FC236}">
                <a16:creationId xmlns:a16="http://schemas.microsoft.com/office/drawing/2014/main" id="{EF4EE276-9719-409C-A981-134DDF99FE1F}"/>
              </a:ext>
            </a:extLst>
          </p:cNvPr>
          <p:cNvCxnSpPr>
            <a:cxnSpLocks/>
          </p:cNvCxnSpPr>
          <p:nvPr/>
        </p:nvCxnSpPr>
        <p:spPr>
          <a:xfrm>
            <a:off x="161951" y="2144415"/>
            <a:ext cx="1979468"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9BCB967C-AE39-4080-869C-90834C7E9A84}"/>
              </a:ext>
            </a:extLst>
          </p:cNvPr>
          <p:cNvCxnSpPr>
            <a:cxnSpLocks/>
          </p:cNvCxnSpPr>
          <p:nvPr/>
        </p:nvCxnSpPr>
        <p:spPr>
          <a:xfrm>
            <a:off x="135396" y="3338999"/>
            <a:ext cx="2038457" cy="127314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F917BBB3-0F5C-4BA3-88A0-D60027300141}"/>
              </a:ext>
            </a:extLst>
          </p:cNvPr>
          <p:cNvCxnSpPr>
            <a:cxnSpLocks/>
          </p:cNvCxnSpPr>
          <p:nvPr/>
        </p:nvCxnSpPr>
        <p:spPr>
          <a:xfrm>
            <a:off x="3473759" y="3170770"/>
            <a:ext cx="0" cy="142554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フッター プレースホルダー 11">
            <a:extLst>
              <a:ext uri="{FF2B5EF4-FFF2-40B4-BE49-F238E27FC236}">
                <a16:creationId xmlns:a16="http://schemas.microsoft.com/office/drawing/2014/main" id="{99F05F6F-9D47-4E98-B248-AB47EDAABB28}"/>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2" name="正方形/長方形 1">
            <a:extLst>
              <a:ext uri="{FF2B5EF4-FFF2-40B4-BE49-F238E27FC236}">
                <a16:creationId xmlns:a16="http://schemas.microsoft.com/office/drawing/2014/main" id="{04C458FD-22F8-45D4-A2DB-7873B684EAF6}"/>
              </a:ext>
            </a:extLst>
          </p:cNvPr>
          <p:cNvSpPr/>
          <p:nvPr/>
        </p:nvSpPr>
        <p:spPr>
          <a:xfrm>
            <a:off x="4475131" y="1569904"/>
            <a:ext cx="2278166" cy="3125821"/>
          </a:xfrm>
          <a:prstGeom prst="rect">
            <a:avLst/>
          </a:prstGeom>
          <a:solidFill>
            <a:srgbClr val="FFFF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66F2B3C6-1D81-41D5-BC31-18C96C065661}"/>
              </a:ext>
            </a:extLst>
          </p:cNvPr>
          <p:cNvSpPr/>
          <p:nvPr/>
        </p:nvSpPr>
        <p:spPr>
          <a:xfrm>
            <a:off x="6758067" y="1595350"/>
            <a:ext cx="2267656" cy="3114784"/>
          </a:xfrm>
          <a:prstGeom prst="rect">
            <a:avLst/>
          </a:prstGeom>
          <a:solidFill>
            <a:srgbClr val="CCFFFF">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論理積ゲート 14">
            <a:extLst>
              <a:ext uri="{FF2B5EF4-FFF2-40B4-BE49-F238E27FC236}">
                <a16:creationId xmlns:a16="http://schemas.microsoft.com/office/drawing/2014/main" id="{2A942F14-170F-499A-941F-6E21DBCBCBFA}"/>
              </a:ext>
            </a:extLst>
          </p:cNvPr>
          <p:cNvSpPr/>
          <p:nvPr/>
        </p:nvSpPr>
        <p:spPr>
          <a:xfrm flipH="1">
            <a:off x="4620166" y="1784335"/>
            <a:ext cx="2019282" cy="2772824"/>
          </a:xfrm>
          <a:prstGeom prst="flowChartDelay">
            <a:avLst/>
          </a:prstGeom>
          <a:solidFill>
            <a:srgbClr val="92D05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ローチャート: 論理積ゲート 28">
            <a:extLst>
              <a:ext uri="{FF2B5EF4-FFF2-40B4-BE49-F238E27FC236}">
                <a16:creationId xmlns:a16="http://schemas.microsoft.com/office/drawing/2014/main" id="{B0503185-A048-4A78-B6F8-775455287583}"/>
              </a:ext>
            </a:extLst>
          </p:cNvPr>
          <p:cNvSpPr/>
          <p:nvPr/>
        </p:nvSpPr>
        <p:spPr>
          <a:xfrm flipH="1">
            <a:off x="6850166" y="1769898"/>
            <a:ext cx="2019282" cy="2772824"/>
          </a:xfrm>
          <a:prstGeom prst="flowChartDelay">
            <a:avLst/>
          </a:prstGeom>
          <a:noFill/>
          <a:ln w="222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E0D1E1D-6058-4E57-8C05-47A9ADDEC6D8}"/>
              </a:ext>
            </a:extLst>
          </p:cNvPr>
          <p:cNvSpPr/>
          <p:nvPr/>
        </p:nvSpPr>
        <p:spPr>
          <a:xfrm>
            <a:off x="6192018" y="3037406"/>
            <a:ext cx="45719"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3CDA2462-080D-47C8-9F3F-2A10CCA94633}"/>
              </a:ext>
            </a:extLst>
          </p:cNvPr>
          <p:cNvSpPr/>
          <p:nvPr/>
        </p:nvSpPr>
        <p:spPr>
          <a:xfrm>
            <a:off x="8372108" y="3028833"/>
            <a:ext cx="45719"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Text Box 5">
            <a:extLst>
              <a:ext uri="{FF2B5EF4-FFF2-40B4-BE49-F238E27FC236}">
                <a16:creationId xmlns:a16="http://schemas.microsoft.com/office/drawing/2014/main" id="{B7D9C95D-3D39-42C1-9B3A-AD90DC205FA0}"/>
              </a:ext>
            </a:extLst>
          </p:cNvPr>
          <p:cNvSpPr txBox="1">
            <a:spLocks noChangeArrowheads="1"/>
          </p:cNvSpPr>
          <p:nvPr/>
        </p:nvSpPr>
        <p:spPr bwMode="auto">
          <a:xfrm>
            <a:off x="-56697" y="805831"/>
            <a:ext cx="45386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１．ブックエンドにゴムヒモを通して固定</a:t>
            </a:r>
            <a:endParaRPr lang="en-US" altLang="ja-JP" sz="2000" dirty="0">
              <a:latin typeface="游ゴシック" panose="020B0400000000000000" pitchFamily="50" charset="-128"/>
            </a:endParaRPr>
          </a:p>
        </p:txBody>
      </p:sp>
      <p:sp>
        <p:nvSpPr>
          <p:cNvPr id="51" name="楕円 50">
            <a:extLst>
              <a:ext uri="{FF2B5EF4-FFF2-40B4-BE49-F238E27FC236}">
                <a16:creationId xmlns:a16="http://schemas.microsoft.com/office/drawing/2014/main" id="{60D5B00E-CFC0-41F1-B551-C304426681C1}"/>
              </a:ext>
            </a:extLst>
          </p:cNvPr>
          <p:cNvSpPr/>
          <p:nvPr/>
        </p:nvSpPr>
        <p:spPr>
          <a:xfrm>
            <a:off x="3385596" y="6262732"/>
            <a:ext cx="176325" cy="12769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Text Box 5">
            <a:extLst>
              <a:ext uri="{FF2B5EF4-FFF2-40B4-BE49-F238E27FC236}">
                <a16:creationId xmlns:a16="http://schemas.microsoft.com/office/drawing/2014/main" id="{E45314A1-66D9-4A9D-A8CD-C1F2B7AB3E45}"/>
              </a:ext>
            </a:extLst>
          </p:cNvPr>
          <p:cNvSpPr txBox="1">
            <a:spLocks noChangeArrowheads="1"/>
          </p:cNvSpPr>
          <p:nvPr/>
        </p:nvSpPr>
        <p:spPr bwMode="auto">
          <a:xfrm>
            <a:off x="4261600" y="816914"/>
            <a:ext cx="47162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２．差し替え紙とクリアシートに穴をあける</a:t>
            </a:r>
            <a:endParaRPr lang="en-US" altLang="ja-JP" sz="2000" dirty="0">
              <a:latin typeface="游ゴシック" panose="020B0400000000000000" pitchFamily="50" charset="-128"/>
            </a:endParaRPr>
          </a:p>
        </p:txBody>
      </p:sp>
      <p:sp>
        <p:nvSpPr>
          <p:cNvPr id="53" name="Text Box 5">
            <a:extLst>
              <a:ext uri="{FF2B5EF4-FFF2-40B4-BE49-F238E27FC236}">
                <a16:creationId xmlns:a16="http://schemas.microsoft.com/office/drawing/2014/main" id="{C6C8B853-1AF2-40CE-BFEC-1E830992972A}"/>
              </a:ext>
            </a:extLst>
          </p:cNvPr>
          <p:cNvSpPr txBox="1">
            <a:spLocks noChangeArrowheads="1"/>
          </p:cNvSpPr>
          <p:nvPr/>
        </p:nvSpPr>
        <p:spPr bwMode="auto">
          <a:xfrm>
            <a:off x="-13215" y="6380415"/>
            <a:ext cx="35616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か所を玉結びで固定する</a:t>
            </a:r>
            <a:endParaRPr lang="en-US" altLang="ja-JP" sz="2000" dirty="0">
              <a:latin typeface="游ゴシック" panose="020B0400000000000000" pitchFamily="50" charset="-128"/>
            </a:endParaRPr>
          </a:p>
        </p:txBody>
      </p:sp>
      <p:grpSp>
        <p:nvGrpSpPr>
          <p:cNvPr id="56" name="グループ化 55">
            <a:extLst>
              <a:ext uri="{FF2B5EF4-FFF2-40B4-BE49-F238E27FC236}">
                <a16:creationId xmlns:a16="http://schemas.microsoft.com/office/drawing/2014/main" id="{49C31E07-1544-4DE3-8095-EAB409AB8AC7}"/>
              </a:ext>
            </a:extLst>
          </p:cNvPr>
          <p:cNvGrpSpPr/>
          <p:nvPr/>
        </p:nvGrpSpPr>
        <p:grpSpPr>
          <a:xfrm>
            <a:off x="287796" y="4934960"/>
            <a:ext cx="3923939" cy="1526622"/>
            <a:chOff x="51352" y="5086722"/>
            <a:chExt cx="3923939" cy="1526622"/>
          </a:xfrm>
        </p:grpSpPr>
        <p:pic>
          <p:nvPicPr>
            <p:cNvPr id="57" name="図 56">
              <a:extLst>
                <a:ext uri="{FF2B5EF4-FFF2-40B4-BE49-F238E27FC236}">
                  <a16:creationId xmlns:a16="http://schemas.microsoft.com/office/drawing/2014/main" id="{DF7B90B0-EF58-4960-8B11-A73671C881E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6200000">
              <a:off x="3420664" y="6058718"/>
              <a:ext cx="270003" cy="839250"/>
            </a:xfrm>
            <a:prstGeom prst="rect">
              <a:avLst/>
            </a:prstGeom>
          </p:spPr>
        </p:pic>
        <p:cxnSp>
          <p:nvCxnSpPr>
            <p:cNvPr id="58" name="直線コネクタ 57">
              <a:extLst>
                <a:ext uri="{FF2B5EF4-FFF2-40B4-BE49-F238E27FC236}">
                  <a16:creationId xmlns:a16="http://schemas.microsoft.com/office/drawing/2014/main" id="{DF1BB9D2-C1EC-4D45-9DF8-CDE5AC2CAA0C}"/>
                </a:ext>
              </a:extLst>
            </p:cNvPr>
            <p:cNvCxnSpPr>
              <a:cxnSpLocks/>
            </p:cNvCxnSpPr>
            <p:nvPr/>
          </p:nvCxnSpPr>
          <p:spPr>
            <a:xfrm>
              <a:off x="51352" y="5608932"/>
              <a:ext cx="1689264" cy="44323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E3A186D4-E718-4C03-BA9A-4EDC6136E519}"/>
                </a:ext>
              </a:extLst>
            </p:cNvPr>
            <p:cNvSpPr/>
            <p:nvPr/>
          </p:nvSpPr>
          <p:spPr>
            <a:xfrm>
              <a:off x="431954" y="5086722"/>
              <a:ext cx="90002" cy="592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829C5BFA-C3B5-4F7F-92B9-9F6003D08369}"/>
                </a:ext>
              </a:extLst>
            </p:cNvPr>
            <p:cNvSpPr/>
            <p:nvPr/>
          </p:nvSpPr>
          <p:spPr>
            <a:xfrm>
              <a:off x="431954" y="5778435"/>
              <a:ext cx="90002" cy="592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770AE98F-ABA8-40CA-AA86-650E678AF6C1}"/>
                </a:ext>
              </a:extLst>
            </p:cNvPr>
            <p:cNvSpPr/>
            <p:nvPr/>
          </p:nvSpPr>
          <p:spPr>
            <a:xfrm>
              <a:off x="253132" y="5615176"/>
              <a:ext cx="176325" cy="12769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2" name="直線コネクタ 61">
              <a:extLst>
                <a:ext uri="{FF2B5EF4-FFF2-40B4-BE49-F238E27FC236}">
                  <a16:creationId xmlns:a16="http://schemas.microsoft.com/office/drawing/2014/main" id="{AAF8D1D6-091F-4EA5-9C93-AF40700EC333}"/>
                </a:ext>
              </a:extLst>
            </p:cNvPr>
            <p:cNvCxnSpPr>
              <a:cxnSpLocks/>
            </p:cNvCxnSpPr>
            <p:nvPr/>
          </p:nvCxnSpPr>
          <p:spPr>
            <a:xfrm>
              <a:off x="1882764" y="6085670"/>
              <a:ext cx="1429222" cy="39267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7183" name="楕円 7182">
            <a:extLst>
              <a:ext uri="{FF2B5EF4-FFF2-40B4-BE49-F238E27FC236}">
                <a16:creationId xmlns:a16="http://schemas.microsoft.com/office/drawing/2014/main" id="{837915C3-3321-4707-ACD0-335A9AA0E918}"/>
              </a:ext>
            </a:extLst>
          </p:cNvPr>
          <p:cNvSpPr/>
          <p:nvPr/>
        </p:nvSpPr>
        <p:spPr>
          <a:xfrm>
            <a:off x="351975" y="5305643"/>
            <a:ext cx="406425" cy="44323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6837E81B-1064-449D-8562-A8B5533FB9A4}"/>
              </a:ext>
            </a:extLst>
          </p:cNvPr>
          <p:cNvSpPr/>
          <p:nvPr/>
        </p:nvSpPr>
        <p:spPr>
          <a:xfrm>
            <a:off x="3182383" y="6072963"/>
            <a:ext cx="406425" cy="44323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Text Box 5">
            <a:extLst>
              <a:ext uri="{FF2B5EF4-FFF2-40B4-BE49-F238E27FC236}">
                <a16:creationId xmlns:a16="http://schemas.microsoft.com/office/drawing/2014/main" id="{82711F84-FFEE-4DAF-8F55-FA616317F05B}"/>
              </a:ext>
            </a:extLst>
          </p:cNvPr>
          <p:cNvSpPr txBox="1">
            <a:spLocks noChangeArrowheads="1"/>
          </p:cNvSpPr>
          <p:nvPr/>
        </p:nvSpPr>
        <p:spPr bwMode="auto">
          <a:xfrm>
            <a:off x="5443347" y="4839138"/>
            <a:ext cx="35616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カッターで穴をあける</a:t>
            </a:r>
            <a:endParaRPr lang="en-US" altLang="ja-JP" sz="2000" dirty="0">
              <a:latin typeface="游ゴシック" panose="020B0400000000000000" pitchFamily="50" charset="-128"/>
            </a:endParaRPr>
          </a:p>
        </p:txBody>
      </p:sp>
      <p:sp>
        <p:nvSpPr>
          <p:cNvPr id="65" name="楕円 64">
            <a:extLst>
              <a:ext uri="{FF2B5EF4-FFF2-40B4-BE49-F238E27FC236}">
                <a16:creationId xmlns:a16="http://schemas.microsoft.com/office/drawing/2014/main" id="{D5498F28-5A9D-4731-BFF2-34CB0DE73312}"/>
              </a:ext>
            </a:extLst>
          </p:cNvPr>
          <p:cNvSpPr/>
          <p:nvPr/>
        </p:nvSpPr>
        <p:spPr>
          <a:xfrm>
            <a:off x="5983954" y="2830073"/>
            <a:ext cx="406425" cy="44323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楕円 65">
            <a:extLst>
              <a:ext uri="{FF2B5EF4-FFF2-40B4-BE49-F238E27FC236}">
                <a16:creationId xmlns:a16="http://schemas.microsoft.com/office/drawing/2014/main" id="{B2C57C67-01A5-4021-B461-EF3C3F312C68}"/>
              </a:ext>
            </a:extLst>
          </p:cNvPr>
          <p:cNvSpPr/>
          <p:nvPr/>
        </p:nvSpPr>
        <p:spPr>
          <a:xfrm>
            <a:off x="8133400" y="2815787"/>
            <a:ext cx="406425" cy="44323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85" name="直線矢印コネクタ 7184">
            <a:extLst>
              <a:ext uri="{FF2B5EF4-FFF2-40B4-BE49-F238E27FC236}">
                <a16:creationId xmlns:a16="http://schemas.microsoft.com/office/drawing/2014/main" id="{BA72BC5F-4FBC-4B01-A17E-2D4387EE1D6D}"/>
              </a:ext>
            </a:extLst>
          </p:cNvPr>
          <p:cNvCxnSpPr/>
          <p:nvPr/>
        </p:nvCxnSpPr>
        <p:spPr>
          <a:xfrm flipH="1" flipV="1">
            <a:off x="6187166" y="3290458"/>
            <a:ext cx="50571" cy="1501947"/>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735694F5-898C-4EA5-A1CD-E679B7077448}"/>
              </a:ext>
            </a:extLst>
          </p:cNvPr>
          <p:cNvCxnSpPr>
            <a:cxnSpLocks/>
            <a:endCxn id="66" idx="3"/>
          </p:cNvCxnSpPr>
          <p:nvPr/>
        </p:nvCxnSpPr>
        <p:spPr>
          <a:xfrm flipV="1">
            <a:off x="6255420" y="3194113"/>
            <a:ext cx="1937500" cy="1598294"/>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2">
            <a:extLst>
              <a:ext uri="{FF2B5EF4-FFF2-40B4-BE49-F238E27FC236}">
                <a16:creationId xmlns:a16="http://schemas.microsoft.com/office/drawing/2014/main" id="{3F6C3475-1AC3-4577-B319-1694045C19FF}"/>
              </a:ext>
            </a:extLst>
          </p:cNvPr>
          <p:cNvSpPr>
            <a:spLocks noChangeArrowheads="1"/>
          </p:cNvSpPr>
          <p:nvPr/>
        </p:nvSpPr>
        <p:spPr bwMode="gray">
          <a:xfrm>
            <a:off x="-14779" y="-9258"/>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さ　　　　　か　　　　　　　　　</a:t>
            </a:r>
          </a:p>
        </p:txBody>
      </p:sp>
    </p:spTree>
    <p:extLst>
      <p:ext uri="{BB962C8B-B14F-4D97-AF65-F5344CB8AC3E}">
        <p14:creationId xmlns:p14="http://schemas.microsoft.com/office/powerpoint/2010/main" val="2719982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3" name="グループ化 7172">
            <a:extLst>
              <a:ext uri="{FF2B5EF4-FFF2-40B4-BE49-F238E27FC236}">
                <a16:creationId xmlns:a16="http://schemas.microsoft.com/office/drawing/2014/main" id="{D2CA70CB-7016-48A6-BC36-690432D0BCA0}"/>
              </a:ext>
            </a:extLst>
          </p:cNvPr>
          <p:cNvGrpSpPr/>
          <p:nvPr/>
        </p:nvGrpSpPr>
        <p:grpSpPr>
          <a:xfrm>
            <a:off x="851406" y="474460"/>
            <a:ext cx="3974704" cy="2626253"/>
            <a:chOff x="4423035" y="1371141"/>
            <a:chExt cx="3974704" cy="2626253"/>
          </a:xfrm>
        </p:grpSpPr>
        <p:sp>
          <p:nvSpPr>
            <p:cNvPr id="7171" name="平行四辺形 7170">
              <a:extLst>
                <a:ext uri="{FF2B5EF4-FFF2-40B4-BE49-F238E27FC236}">
                  <a16:creationId xmlns:a16="http://schemas.microsoft.com/office/drawing/2014/main" id="{85F9C9B8-F0D1-4ADD-827B-1B0DEE192725}"/>
                </a:ext>
              </a:extLst>
            </p:cNvPr>
            <p:cNvSpPr/>
            <p:nvPr/>
          </p:nvSpPr>
          <p:spPr>
            <a:xfrm rot="3322673">
              <a:off x="5559538" y="1079423"/>
              <a:ext cx="1582216" cy="3057560"/>
            </a:xfrm>
            <a:prstGeom prst="parallelogram">
              <a:avLst/>
            </a:prstGeom>
            <a:solidFill>
              <a:srgbClr val="FFFF6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2" name="正方形/長方形 7171">
              <a:extLst>
                <a:ext uri="{FF2B5EF4-FFF2-40B4-BE49-F238E27FC236}">
                  <a16:creationId xmlns:a16="http://schemas.microsoft.com/office/drawing/2014/main" id="{F4ED8FC7-52AE-40B2-BD3A-1E51AA789175}"/>
                </a:ext>
              </a:extLst>
            </p:cNvPr>
            <p:cNvSpPr/>
            <p:nvPr/>
          </p:nvSpPr>
          <p:spPr>
            <a:xfrm rot="930754">
              <a:off x="4423035" y="3076626"/>
              <a:ext cx="2017660" cy="920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A64CED4B-BCD8-419D-9E90-44CB39E33BD2}"/>
                </a:ext>
              </a:extLst>
            </p:cNvPr>
            <p:cNvSpPr/>
            <p:nvPr/>
          </p:nvSpPr>
          <p:spPr>
            <a:xfrm rot="930754">
              <a:off x="6380079" y="1371141"/>
              <a:ext cx="2017660" cy="920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 name="フリーフォーム: 図形 46">
            <a:extLst>
              <a:ext uri="{FF2B5EF4-FFF2-40B4-BE49-F238E27FC236}">
                <a16:creationId xmlns:a16="http://schemas.microsoft.com/office/drawing/2014/main" id="{C7F573B6-BA17-41CE-8875-F666E6B0A0DC}"/>
              </a:ext>
            </a:extLst>
          </p:cNvPr>
          <p:cNvSpPr/>
          <p:nvPr/>
        </p:nvSpPr>
        <p:spPr>
          <a:xfrm rot="842144">
            <a:off x="312547" y="2288528"/>
            <a:ext cx="2239986" cy="585795"/>
          </a:xfrm>
          <a:custGeom>
            <a:avLst/>
            <a:gdLst>
              <a:gd name="connsiteX0" fmla="*/ 0 w 2239986"/>
              <a:gd name="connsiteY0" fmla="*/ 0 h 585795"/>
              <a:gd name="connsiteX1" fmla="*/ 2239986 w 2239986"/>
              <a:gd name="connsiteY1" fmla="*/ 0 h 585795"/>
              <a:gd name="connsiteX2" fmla="*/ 1570496 w 2239986"/>
              <a:gd name="connsiteY2" fmla="*/ 577921 h 585795"/>
              <a:gd name="connsiteX3" fmla="*/ 1581932 w 2239986"/>
              <a:gd name="connsiteY3" fmla="*/ 585795 h 585795"/>
              <a:gd name="connsiteX4" fmla="*/ 0 w 2239986"/>
              <a:gd name="connsiteY4" fmla="*/ 585795 h 585795"/>
              <a:gd name="connsiteX5" fmla="*/ 0 w 2239986"/>
              <a:gd name="connsiteY5" fmla="*/ 0 h 5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986" h="585795">
                <a:moveTo>
                  <a:pt x="0" y="0"/>
                </a:moveTo>
                <a:lnTo>
                  <a:pt x="2239986" y="0"/>
                </a:lnTo>
                <a:lnTo>
                  <a:pt x="1570496" y="577921"/>
                </a:lnTo>
                <a:lnTo>
                  <a:pt x="1581932" y="585795"/>
                </a:lnTo>
                <a:lnTo>
                  <a:pt x="0" y="585795"/>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6" name="フリーフォーム: 図形 45">
            <a:extLst>
              <a:ext uri="{FF2B5EF4-FFF2-40B4-BE49-F238E27FC236}">
                <a16:creationId xmlns:a16="http://schemas.microsoft.com/office/drawing/2014/main" id="{B43937C1-35C5-4053-B8A3-090E4E234E4F}"/>
              </a:ext>
            </a:extLst>
          </p:cNvPr>
          <p:cNvSpPr/>
          <p:nvPr/>
        </p:nvSpPr>
        <p:spPr>
          <a:xfrm rot="842144">
            <a:off x="3233948" y="2538191"/>
            <a:ext cx="13555" cy="5192"/>
          </a:xfrm>
          <a:custGeom>
            <a:avLst/>
            <a:gdLst>
              <a:gd name="connsiteX0" fmla="*/ 6015 w 13555"/>
              <a:gd name="connsiteY0" fmla="*/ 0 h 5192"/>
              <a:gd name="connsiteX1" fmla="*/ 13555 w 13555"/>
              <a:gd name="connsiteY1" fmla="*/ 5192 h 5192"/>
              <a:gd name="connsiteX2" fmla="*/ 0 w 13555"/>
              <a:gd name="connsiteY2" fmla="*/ 5192 h 5192"/>
              <a:gd name="connsiteX3" fmla="*/ 6015 w 13555"/>
              <a:gd name="connsiteY3" fmla="*/ 0 h 5192"/>
            </a:gdLst>
            <a:ahLst/>
            <a:cxnLst>
              <a:cxn ang="0">
                <a:pos x="connsiteX0" y="connsiteY0"/>
              </a:cxn>
              <a:cxn ang="0">
                <a:pos x="connsiteX1" y="connsiteY1"/>
              </a:cxn>
              <a:cxn ang="0">
                <a:pos x="connsiteX2" y="connsiteY2"/>
              </a:cxn>
              <a:cxn ang="0">
                <a:pos x="connsiteX3" y="connsiteY3"/>
              </a:cxn>
            </a:cxnLst>
            <a:rect l="l" t="t" r="r" b="b"/>
            <a:pathLst>
              <a:path w="13555" h="5192">
                <a:moveTo>
                  <a:pt x="6015" y="0"/>
                </a:moveTo>
                <a:lnTo>
                  <a:pt x="13555" y="5192"/>
                </a:lnTo>
                <a:lnTo>
                  <a:pt x="0" y="5192"/>
                </a:lnTo>
                <a:lnTo>
                  <a:pt x="60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Text Box 5">
            <a:extLst>
              <a:ext uri="{FF2B5EF4-FFF2-40B4-BE49-F238E27FC236}">
                <a16:creationId xmlns:a16="http://schemas.microsoft.com/office/drawing/2014/main" id="{28A32B91-9FA6-4087-8306-AC22DF183727}"/>
              </a:ext>
            </a:extLst>
          </p:cNvPr>
          <p:cNvSpPr txBox="1">
            <a:spLocks noChangeArrowheads="1"/>
          </p:cNvSpPr>
          <p:nvPr/>
        </p:nvSpPr>
        <p:spPr bwMode="auto">
          <a:xfrm>
            <a:off x="82368" y="3459358"/>
            <a:ext cx="5140249" cy="2514856"/>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差し替え式日時計の特徴</a:t>
            </a:r>
            <a:endParaRPr lang="en-US" altLang="ja-JP" b="1" dirty="0">
              <a:latin typeface="游ゴシック" panose="020B0400000000000000" pitchFamily="50" charset="-128"/>
            </a:endParaRPr>
          </a:p>
          <a:p>
            <a:pPr eaLnBrk="1" hangingPunct="1">
              <a:lnSpc>
                <a:spcPts val="2000"/>
              </a:lnSpc>
              <a:spcBef>
                <a:spcPct val="50000"/>
              </a:spcBef>
            </a:pPr>
            <a:r>
              <a:rPr lang="ja-JP" altLang="en-US" sz="2000" b="1" dirty="0">
                <a:latin typeface="游ゴシック" panose="020B0400000000000000" pitchFamily="50" charset="-128"/>
              </a:rPr>
              <a:t>（１）支持体はゴムヒモのため影が見やすい</a:t>
            </a:r>
            <a:endParaRPr lang="en-US" altLang="ja-JP" sz="2000" b="1" dirty="0">
              <a:latin typeface="游ゴシック" panose="020B0400000000000000" pitchFamily="50" charset="-128"/>
            </a:endParaRPr>
          </a:p>
          <a:p>
            <a:pPr eaLnBrk="1" hangingPunct="1">
              <a:lnSpc>
                <a:spcPts val="2000"/>
              </a:lnSpc>
              <a:spcBef>
                <a:spcPct val="50000"/>
              </a:spcBef>
            </a:pPr>
            <a:r>
              <a:rPr lang="ja-JP" altLang="en-US" sz="2000" b="1" dirty="0">
                <a:latin typeface="游ゴシック" panose="020B0400000000000000" pitchFamily="50" charset="-128"/>
              </a:rPr>
              <a:t>（２）ゴムヒモのため体にあたってもケガがない</a:t>
            </a:r>
            <a:endParaRPr lang="en-US" altLang="ja-JP" sz="2000" b="1" dirty="0">
              <a:latin typeface="游ゴシック" panose="020B0400000000000000" pitchFamily="50" charset="-128"/>
            </a:endParaRPr>
          </a:p>
          <a:p>
            <a:pPr eaLnBrk="1" hangingPunct="1">
              <a:lnSpc>
                <a:spcPts val="2000"/>
              </a:lnSpc>
              <a:spcBef>
                <a:spcPct val="50000"/>
              </a:spcBef>
            </a:pPr>
            <a:r>
              <a:rPr lang="ja-JP" altLang="en-US" sz="2000" b="1" dirty="0">
                <a:latin typeface="游ゴシック" panose="020B0400000000000000" pitchFamily="50" charset="-128"/>
              </a:rPr>
              <a:t>（３）ゴムヒモは玉結びで差し替えが便利</a:t>
            </a:r>
            <a:endParaRPr lang="en-US" altLang="ja-JP" sz="2000" b="1" dirty="0">
              <a:latin typeface="游ゴシック" panose="020B0400000000000000" pitchFamily="50" charset="-128"/>
            </a:endParaRPr>
          </a:p>
          <a:p>
            <a:pPr eaLnBrk="1" hangingPunct="1">
              <a:lnSpc>
                <a:spcPts val="2000"/>
              </a:lnSpc>
              <a:spcBef>
                <a:spcPct val="50000"/>
              </a:spcBef>
            </a:pPr>
            <a:r>
              <a:rPr lang="ja-JP" altLang="en-US" sz="2000" b="1" dirty="0">
                <a:latin typeface="游ゴシック" panose="020B0400000000000000" pitchFamily="50" charset="-128"/>
              </a:rPr>
              <a:t>（４）ラミネートシートで日光より保護できる</a:t>
            </a:r>
            <a:endParaRPr lang="en-US" altLang="ja-JP" sz="2000" b="1" dirty="0">
              <a:latin typeface="游ゴシック" panose="020B0400000000000000" pitchFamily="50" charset="-128"/>
            </a:endParaRPr>
          </a:p>
          <a:p>
            <a:pPr eaLnBrk="1" hangingPunct="1">
              <a:lnSpc>
                <a:spcPts val="2000"/>
              </a:lnSpc>
              <a:spcBef>
                <a:spcPct val="50000"/>
              </a:spcBef>
            </a:pPr>
            <a:r>
              <a:rPr lang="ja-JP" altLang="en-US" sz="2000" b="1" dirty="0">
                <a:latin typeface="游ゴシック" panose="020B0400000000000000" pitchFamily="50" charset="-128"/>
              </a:rPr>
              <a:t>（５）ブックエンドでシートがずれにくい</a:t>
            </a:r>
            <a:endParaRPr lang="en-US" altLang="ja-JP" sz="2000" b="1" dirty="0">
              <a:latin typeface="游ゴシック" panose="020B0400000000000000" pitchFamily="50" charset="-128"/>
            </a:endParaRPr>
          </a:p>
        </p:txBody>
      </p:sp>
      <p:sp>
        <p:nvSpPr>
          <p:cNvPr id="12" name="フッター プレースホルダー 11">
            <a:extLst>
              <a:ext uri="{FF2B5EF4-FFF2-40B4-BE49-F238E27FC236}">
                <a16:creationId xmlns:a16="http://schemas.microsoft.com/office/drawing/2014/main" id="{99F05F6F-9D47-4E98-B248-AB47EDAABB28}"/>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40" name="フリーフォーム: 図形 39">
            <a:extLst>
              <a:ext uri="{FF2B5EF4-FFF2-40B4-BE49-F238E27FC236}">
                <a16:creationId xmlns:a16="http://schemas.microsoft.com/office/drawing/2014/main" id="{91CE5842-3557-4173-956E-DFD953118FEA}"/>
              </a:ext>
            </a:extLst>
          </p:cNvPr>
          <p:cNvSpPr/>
          <p:nvPr/>
        </p:nvSpPr>
        <p:spPr>
          <a:xfrm>
            <a:off x="254636" y="943795"/>
            <a:ext cx="833271" cy="1602056"/>
          </a:xfrm>
          <a:custGeom>
            <a:avLst/>
            <a:gdLst>
              <a:gd name="connsiteX0" fmla="*/ 711386 w 711386"/>
              <a:gd name="connsiteY0" fmla="*/ 0 h 1916784"/>
              <a:gd name="connsiteX1" fmla="*/ 711386 w 711386"/>
              <a:gd name="connsiteY1" fmla="*/ 1459403 h 1916784"/>
              <a:gd name="connsiteX2" fmla="*/ 20337 w 711386"/>
              <a:gd name="connsiteY2" fmla="*/ 1916784 h 1916784"/>
              <a:gd name="connsiteX3" fmla="*/ 1 w 711386"/>
              <a:gd name="connsiteY3" fmla="*/ 1886058 h 1916784"/>
              <a:gd name="connsiteX4" fmla="*/ 0 w 711386"/>
              <a:gd name="connsiteY4" fmla="*/ 1886057 h 1916784"/>
              <a:gd name="connsiteX5" fmla="*/ 38207 w 711386"/>
              <a:gd name="connsiteY5" fmla="*/ 1886057 h 1916784"/>
              <a:gd name="connsiteX6" fmla="*/ 38207 w 711386"/>
              <a:gd name="connsiteY6" fmla="*/ 452244 h 1916784"/>
              <a:gd name="connsiteX7" fmla="*/ 28098 w 711386"/>
              <a:gd name="connsiteY7" fmla="*/ 452244 h 1916784"/>
              <a:gd name="connsiteX8" fmla="*/ 711386 w 711386"/>
              <a:gd name="connsiteY8" fmla="*/ 0 h 191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386" h="1916784">
                <a:moveTo>
                  <a:pt x="711386" y="0"/>
                </a:moveTo>
                <a:lnTo>
                  <a:pt x="711386" y="1459403"/>
                </a:lnTo>
                <a:lnTo>
                  <a:pt x="20337" y="1916784"/>
                </a:lnTo>
                <a:lnTo>
                  <a:pt x="1" y="1886058"/>
                </a:lnTo>
                <a:lnTo>
                  <a:pt x="0" y="1886057"/>
                </a:lnTo>
                <a:lnTo>
                  <a:pt x="38207" y="1886057"/>
                </a:lnTo>
                <a:lnTo>
                  <a:pt x="38207" y="452244"/>
                </a:lnTo>
                <a:lnTo>
                  <a:pt x="28098" y="452244"/>
                </a:lnTo>
                <a:lnTo>
                  <a:pt x="711386"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27" name="グループ化 26">
            <a:extLst>
              <a:ext uri="{FF2B5EF4-FFF2-40B4-BE49-F238E27FC236}">
                <a16:creationId xmlns:a16="http://schemas.microsoft.com/office/drawing/2014/main" id="{0F75217B-07AA-4DDF-897C-31BC7BBD8478}"/>
              </a:ext>
            </a:extLst>
          </p:cNvPr>
          <p:cNvGrpSpPr/>
          <p:nvPr/>
        </p:nvGrpSpPr>
        <p:grpSpPr>
          <a:xfrm>
            <a:off x="1682680" y="2101384"/>
            <a:ext cx="535075" cy="243327"/>
            <a:chOff x="2247025" y="2270869"/>
            <a:chExt cx="535075" cy="243327"/>
          </a:xfrm>
        </p:grpSpPr>
        <p:sp>
          <p:nvSpPr>
            <p:cNvPr id="26" name="平行四辺形 25">
              <a:extLst>
                <a:ext uri="{FF2B5EF4-FFF2-40B4-BE49-F238E27FC236}">
                  <a16:creationId xmlns:a16="http://schemas.microsoft.com/office/drawing/2014/main" id="{BA8D71ED-769A-495D-8BFF-2CA8089E2C9D}"/>
                </a:ext>
              </a:extLst>
            </p:cNvPr>
            <p:cNvSpPr/>
            <p:nvPr/>
          </p:nvSpPr>
          <p:spPr>
            <a:xfrm rot="1539480">
              <a:off x="2610539" y="2406938"/>
              <a:ext cx="171561" cy="107258"/>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平行四辺形 49">
              <a:extLst>
                <a:ext uri="{FF2B5EF4-FFF2-40B4-BE49-F238E27FC236}">
                  <a16:creationId xmlns:a16="http://schemas.microsoft.com/office/drawing/2014/main" id="{B156D2B2-6DDE-450C-A933-BC245A49CE9A}"/>
                </a:ext>
              </a:extLst>
            </p:cNvPr>
            <p:cNvSpPr/>
            <p:nvPr/>
          </p:nvSpPr>
          <p:spPr>
            <a:xfrm rot="1539480">
              <a:off x="2424216" y="2334938"/>
              <a:ext cx="171561" cy="107258"/>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平行四辺形 50">
              <a:extLst>
                <a:ext uri="{FF2B5EF4-FFF2-40B4-BE49-F238E27FC236}">
                  <a16:creationId xmlns:a16="http://schemas.microsoft.com/office/drawing/2014/main" id="{84DF2615-C4FB-4A91-A9DB-79C0B6243183}"/>
                </a:ext>
              </a:extLst>
            </p:cNvPr>
            <p:cNvSpPr/>
            <p:nvPr/>
          </p:nvSpPr>
          <p:spPr>
            <a:xfrm rot="1539480">
              <a:off x="2247025" y="2270869"/>
              <a:ext cx="171561" cy="107258"/>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74" name="弦 7173">
            <a:extLst>
              <a:ext uri="{FF2B5EF4-FFF2-40B4-BE49-F238E27FC236}">
                <a16:creationId xmlns:a16="http://schemas.microsoft.com/office/drawing/2014/main" id="{2F76108A-8C20-456B-830D-6CE8B83ACA4D}"/>
              </a:ext>
            </a:extLst>
          </p:cNvPr>
          <p:cNvSpPr/>
          <p:nvPr/>
        </p:nvSpPr>
        <p:spPr>
          <a:xfrm rot="4430550">
            <a:off x="2155765" y="1113072"/>
            <a:ext cx="900139" cy="1340087"/>
          </a:xfrm>
          <a:prstGeom prst="chord">
            <a:avLst/>
          </a:prstGeom>
          <a:solidFill>
            <a:srgbClr val="CCFF33">
              <a:alpha val="38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0C121600-C1D8-485A-B995-B82B7C8A14CF}"/>
              </a:ext>
            </a:extLst>
          </p:cNvPr>
          <p:cNvGrpSpPr/>
          <p:nvPr/>
        </p:nvGrpSpPr>
        <p:grpSpPr>
          <a:xfrm>
            <a:off x="1605016" y="2408869"/>
            <a:ext cx="623778" cy="229658"/>
            <a:chOff x="1605016" y="2408869"/>
            <a:chExt cx="623778" cy="229658"/>
          </a:xfrm>
        </p:grpSpPr>
        <p:sp>
          <p:nvSpPr>
            <p:cNvPr id="2" name="平行四辺形 1">
              <a:extLst>
                <a:ext uri="{FF2B5EF4-FFF2-40B4-BE49-F238E27FC236}">
                  <a16:creationId xmlns:a16="http://schemas.microsoft.com/office/drawing/2014/main" id="{4EBDB5C5-378B-4DCC-9DE2-2430A3305C71}"/>
                </a:ext>
              </a:extLst>
            </p:cNvPr>
            <p:cNvSpPr/>
            <p:nvPr/>
          </p:nvSpPr>
          <p:spPr>
            <a:xfrm rot="1101925">
              <a:off x="1997036" y="2524325"/>
              <a:ext cx="231758" cy="114202"/>
            </a:xfrm>
            <a:prstGeom prst="parallelogram">
              <a:avLst>
                <a:gd name="adj" fmla="val 710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平行四辺形 29">
              <a:extLst>
                <a:ext uri="{FF2B5EF4-FFF2-40B4-BE49-F238E27FC236}">
                  <a16:creationId xmlns:a16="http://schemas.microsoft.com/office/drawing/2014/main" id="{A2F7D3FC-9C80-4EED-A1D9-E894EC7162B8}"/>
                </a:ext>
              </a:extLst>
            </p:cNvPr>
            <p:cNvSpPr/>
            <p:nvPr/>
          </p:nvSpPr>
          <p:spPr>
            <a:xfrm rot="1101925">
              <a:off x="1796551" y="2463466"/>
              <a:ext cx="231758" cy="114202"/>
            </a:xfrm>
            <a:prstGeom prst="parallelogram">
              <a:avLst>
                <a:gd name="adj" fmla="val 710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平行四辺形 30">
              <a:extLst>
                <a:ext uri="{FF2B5EF4-FFF2-40B4-BE49-F238E27FC236}">
                  <a16:creationId xmlns:a16="http://schemas.microsoft.com/office/drawing/2014/main" id="{7137188D-F924-413F-8776-214A499E1B97}"/>
                </a:ext>
              </a:extLst>
            </p:cNvPr>
            <p:cNvSpPr/>
            <p:nvPr/>
          </p:nvSpPr>
          <p:spPr>
            <a:xfrm rot="1101925">
              <a:off x="1605016" y="2408869"/>
              <a:ext cx="231758" cy="114202"/>
            </a:xfrm>
            <a:prstGeom prst="parallelogram">
              <a:avLst>
                <a:gd name="adj" fmla="val 710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a:extLst>
              <a:ext uri="{FF2B5EF4-FFF2-40B4-BE49-F238E27FC236}">
                <a16:creationId xmlns:a16="http://schemas.microsoft.com/office/drawing/2014/main" id="{11C2335D-BAE3-4849-9BDB-CDC4518A6E57}"/>
              </a:ext>
            </a:extLst>
          </p:cNvPr>
          <p:cNvGrpSpPr/>
          <p:nvPr/>
        </p:nvGrpSpPr>
        <p:grpSpPr>
          <a:xfrm>
            <a:off x="1426367" y="2536469"/>
            <a:ext cx="623778" cy="229658"/>
            <a:chOff x="1605016" y="2408869"/>
            <a:chExt cx="623778" cy="229658"/>
          </a:xfrm>
        </p:grpSpPr>
        <p:sp>
          <p:nvSpPr>
            <p:cNvPr id="38" name="平行四辺形 37">
              <a:extLst>
                <a:ext uri="{FF2B5EF4-FFF2-40B4-BE49-F238E27FC236}">
                  <a16:creationId xmlns:a16="http://schemas.microsoft.com/office/drawing/2014/main" id="{98B13B01-0D47-4254-935D-A87E7F0BA717}"/>
                </a:ext>
              </a:extLst>
            </p:cNvPr>
            <p:cNvSpPr/>
            <p:nvPr/>
          </p:nvSpPr>
          <p:spPr>
            <a:xfrm rot="1101925">
              <a:off x="1997036" y="2524325"/>
              <a:ext cx="231758" cy="114202"/>
            </a:xfrm>
            <a:prstGeom prst="parallelogram">
              <a:avLst>
                <a:gd name="adj" fmla="val 710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平行四辺形 38">
              <a:extLst>
                <a:ext uri="{FF2B5EF4-FFF2-40B4-BE49-F238E27FC236}">
                  <a16:creationId xmlns:a16="http://schemas.microsoft.com/office/drawing/2014/main" id="{DFA84A93-4724-4497-9867-929669DDA9D5}"/>
                </a:ext>
              </a:extLst>
            </p:cNvPr>
            <p:cNvSpPr/>
            <p:nvPr/>
          </p:nvSpPr>
          <p:spPr>
            <a:xfrm rot="1101925">
              <a:off x="1796551" y="2463466"/>
              <a:ext cx="231758" cy="114202"/>
            </a:xfrm>
            <a:prstGeom prst="parallelogram">
              <a:avLst>
                <a:gd name="adj" fmla="val 710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平行四辺形 40">
              <a:extLst>
                <a:ext uri="{FF2B5EF4-FFF2-40B4-BE49-F238E27FC236}">
                  <a16:creationId xmlns:a16="http://schemas.microsoft.com/office/drawing/2014/main" id="{73E1F42C-7070-4B20-8E3D-4D36A6C00DBA}"/>
                </a:ext>
              </a:extLst>
            </p:cNvPr>
            <p:cNvSpPr/>
            <p:nvPr/>
          </p:nvSpPr>
          <p:spPr>
            <a:xfrm rot="1101925">
              <a:off x="1605016" y="2408869"/>
              <a:ext cx="231758" cy="114202"/>
            </a:xfrm>
            <a:prstGeom prst="parallelogram">
              <a:avLst>
                <a:gd name="adj" fmla="val 710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41">
            <a:extLst>
              <a:ext uri="{FF2B5EF4-FFF2-40B4-BE49-F238E27FC236}">
                <a16:creationId xmlns:a16="http://schemas.microsoft.com/office/drawing/2014/main" id="{B9B71A97-6456-441E-9E3B-D3BEE43C2CD8}"/>
              </a:ext>
            </a:extLst>
          </p:cNvPr>
          <p:cNvGrpSpPr/>
          <p:nvPr/>
        </p:nvGrpSpPr>
        <p:grpSpPr>
          <a:xfrm>
            <a:off x="1290851" y="2664069"/>
            <a:ext cx="623778" cy="229658"/>
            <a:chOff x="1605016" y="2408869"/>
            <a:chExt cx="623778" cy="229658"/>
          </a:xfrm>
        </p:grpSpPr>
        <p:sp>
          <p:nvSpPr>
            <p:cNvPr id="43" name="平行四辺形 42">
              <a:extLst>
                <a:ext uri="{FF2B5EF4-FFF2-40B4-BE49-F238E27FC236}">
                  <a16:creationId xmlns:a16="http://schemas.microsoft.com/office/drawing/2014/main" id="{85429218-1440-4E35-822E-99911497594D}"/>
                </a:ext>
              </a:extLst>
            </p:cNvPr>
            <p:cNvSpPr/>
            <p:nvPr/>
          </p:nvSpPr>
          <p:spPr>
            <a:xfrm rot="1101925">
              <a:off x="1997036" y="2524325"/>
              <a:ext cx="231758" cy="114202"/>
            </a:xfrm>
            <a:prstGeom prst="parallelogram">
              <a:avLst>
                <a:gd name="adj" fmla="val 710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平行四辺形 43">
              <a:extLst>
                <a:ext uri="{FF2B5EF4-FFF2-40B4-BE49-F238E27FC236}">
                  <a16:creationId xmlns:a16="http://schemas.microsoft.com/office/drawing/2014/main" id="{1B003169-917F-4447-BD35-8F5DFC29AD5A}"/>
                </a:ext>
              </a:extLst>
            </p:cNvPr>
            <p:cNvSpPr/>
            <p:nvPr/>
          </p:nvSpPr>
          <p:spPr>
            <a:xfrm rot="1101925">
              <a:off x="1796551" y="2463466"/>
              <a:ext cx="231758" cy="114202"/>
            </a:xfrm>
            <a:prstGeom prst="parallelogram">
              <a:avLst>
                <a:gd name="adj" fmla="val 710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平行四辺形 44">
              <a:extLst>
                <a:ext uri="{FF2B5EF4-FFF2-40B4-BE49-F238E27FC236}">
                  <a16:creationId xmlns:a16="http://schemas.microsoft.com/office/drawing/2014/main" id="{E5313958-1ACC-43DF-94CA-EC7270738A12}"/>
                </a:ext>
              </a:extLst>
            </p:cNvPr>
            <p:cNvSpPr/>
            <p:nvPr/>
          </p:nvSpPr>
          <p:spPr>
            <a:xfrm rot="1101925">
              <a:off x="1605016" y="2408869"/>
              <a:ext cx="231758" cy="114202"/>
            </a:xfrm>
            <a:prstGeom prst="parallelogram">
              <a:avLst>
                <a:gd name="adj" fmla="val 710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8" name="直線コネクタ 27">
            <a:extLst>
              <a:ext uri="{FF2B5EF4-FFF2-40B4-BE49-F238E27FC236}">
                <a16:creationId xmlns:a16="http://schemas.microsoft.com/office/drawing/2014/main" id="{9BCB967C-AE39-4080-869C-90834C7E9A84}"/>
              </a:ext>
            </a:extLst>
          </p:cNvPr>
          <p:cNvCxnSpPr>
            <a:cxnSpLocks/>
          </p:cNvCxnSpPr>
          <p:nvPr/>
        </p:nvCxnSpPr>
        <p:spPr>
          <a:xfrm>
            <a:off x="526717" y="1374117"/>
            <a:ext cx="1339493" cy="140165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EFFACF62-430C-41BA-9BBD-C28EA41D814F}"/>
              </a:ext>
            </a:extLst>
          </p:cNvPr>
          <p:cNvSpPr/>
          <p:nvPr/>
        </p:nvSpPr>
        <p:spPr>
          <a:xfrm>
            <a:off x="3640251" y="1741868"/>
            <a:ext cx="45719"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図形 32">
            <a:extLst>
              <a:ext uri="{FF2B5EF4-FFF2-40B4-BE49-F238E27FC236}">
                <a16:creationId xmlns:a16="http://schemas.microsoft.com/office/drawing/2014/main" id="{A64B5FCF-DEDC-4D9F-9278-3A47E85791CE}"/>
              </a:ext>
            </a:extLst>
          </p:cNvPr>
          <p:cNvSpPr/>
          <p:nvPr/>
        </p:nvSpPr>
        <p:spPr>
          <a:xfrm>
            <a:off x="5688466" y="770223"/>
            <a:ext cx="833271" cy="1602056"/>
          </a:xfrm>
          <a:custGeom>
            <a:avLst/>
            <a:gdLst>
              <a:gd name="connsiteX0" fmla="*/ 711386 w 711386"/>
              <a:gd name="connsiteY0" fmla="*/ 0 h 1916784"/>
              <a:gd name="connsiteX1" fmla="*/ 711386 w 711386"/>
              <a:gd name="connsiteY1" fmla="*/ 1459403 h 1916784"/>
              <a:gd name="connsiteX2" fmla="*/ 20337 w 711386"/>
              <a:gd name="connsiteY2" fmla="*/ 1916784 h 1916784"/>
              <a:gd name="connsiteX3" fmla="*/ 1 w 711386"/>
              <a:gd name="connsiteY3" fmla="*/ 1886058 h 1916784"/>
              <a:gd name="connsiteX4" fmla="*/ 0 w 711386"/>
              <a:gd name="connsiteY4" fmla="*/ 1886057 h 1916784"/>
              <a:gd name="connsiteX5" fmla="*/ 38207 w 711386"/>
              <a:gd name="connsiteY5" fmla="*/ 1886057 h 1916784"/>
              <a:gd name="connsiteX6" fmla="*/ 38207 w 711386"/>
              <a:gd name="connsiteY6" fmla="*/ 452244 h 1916784"/>
              <a:gd name="connsiteX7" fmla="*/ 28098 w 711386"/>
              <a:gd name="connsiteY7" fmla="*/ 452244 h 1916784"/>
              <a:gd name="connsiteX8" fmla="*/ 711386 w 711386"/>
              <a:gd name="connsiteY8" fmla="*/ 0 h 191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386" h="1916784">
                <a:moveTo>
                  <a:pt x="711386" y="0"/>
                </a:moveTo>
                <a:lnTo>
                  <a:pt x="711386" y="1459403"/>
                </a:lnTo>
                <a:lnTo>
                  <a:pt x="20337" y="1916784"/>
                </a:lnTo>
                <a:lnTo>
                  <a:pt x="1" y="1886058"/>
                </a:lnTo>
                <a:lnTo>
                  <a:pt x="0" y="1886057"/>
                </a:lnTo>
                <a:lnTo>
                  <a:pt x="38207" y="1886057"/>
                </a:lnTo>
                <a:lnTo>
                  <a:pt x="38207" y="452244"/>
                </a:lnTo>
                <a:lnTo>
                  <a:pt x="28098" y="452244"/>
                </a:lnTo>
                <a:lnTo>
                  <a:pt x="711386"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cxnSp>
        <p:nvCxnSpPr>
          <p:cNvPr id="34" name="直線コネクタ 33">
            <a:extLst>
              <a:ext uri="{FF2B5EF4-FFF2-40B4-BE49-F238E27FC236}">
                <a16:creationId xmlns:a16="http://schemas.microsoft.com/office/drawing/2014/main" id="{B6C6631C-D65E-443E-9C0C-261CA82C5443}"/>
              </a:ext>
            </a:extLst>
          </p:cNvPr>
          <p:cNvCxnSpPr>
            <a:cxnSpLocks/>
          </p:cNvCxnSpPr>
          <p:nvPr/>
        </p:nvCxnSpPr>
        <p:spPr>
          <a:xfrm>
            <a:off x="5885567" y="1306800"/>
            <a:ext cx="760343" cy="1329609"/>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55" name="弦 54">
            <a:extLst>
              <a:ext uri="{FF2B5EF4-FFF2-40B4-BE49-F238E27FC236}">
                <a16:creationId xmlns:a16="http://schemas.microsoft.com/office/drawing/2014/main" id="{D232D780-158B-4872-9BC2-4FAA375A3B39}"/>
              </a:ext>
            </a:extLst>
          </p:cNvPr>
          <p:cNvSpPr/>
          <p:nvPr/>
        </p:nvSpPr>
        <p:spPr>
          <a:xfrm rot="4658299">
            <a:off x="6263766" y="1697033"/>
            <a:ext cx="873440" cy="1897501"/>
          </a:xfrm>
          <a:prstGeom prst="chord">
            <a:avLst/>
          </a:prstGeom>
          <a:solidFill>
            <a:srgbClr val="CCFF33">
              <a:alpha val="38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平行四辺形 55">
            <a:extLst>
              <a:ext uri="{FF2B5EF4-FFF2-40B4-BE49-F238E27FC236}">
                <a16:creationId xmlns:a16="http://schemas.microsoft.com/office/drawing/2014/main" id="{68720851-F556-4F73-BE08-B8BE13A171C8}"/>
              </a:ext>
            </a:extLst>
          </p:cNvPr>
          <p:cNvSpPr/>
          <p:nvPr/>
        </p:nvSpPr>
        <p:spPr>
          <a:xfrm rot="3322673">
            <a:off x="5808503" y="1489149"/>
            <a:ext cx="1548212" cy="2208842"/>
          </a:xfrm>
          <a:prstGeom prst="parallelogram">
            <a:avLst/>
          </a:prstGeom>
          <a:solidFill>
            <a:srgbClr val="FFFF6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6B6C3B19-878D-409B-970A-23737121972C}"/>
              </a:ext>
            </a:extLst>
          </p:cNvPr>
          <p:cNvSpPr/>
          <p:nvPr/>
        </p:nvSpPr>
        <p:spPr>
          <a:xfrm>
            <a:off x="7092028" y="2723720"/>
            <a:ext cx="45719"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矢印: 右 3">
            <a:extLst>
              <a:ext uri="{FF2B5EF4-FFF2-40B4-BE49-F238E27FC236}">
                <a16:creationId xmlns:a16="http://schemas.microsoft.com/office/drawing/2014/main" id="{4C679FA4-C5BA-4035-B73D-807766D7EF34}"/>
              </a:ext>
            </a:extLst>
          </p:cNvPr>
          <p:cNvSpPr/>
          <p:nvPr/>
        </p:nvSpPr>
        <p:spPr>
          <a:xfrm rot="13739251">
            <a:off x="6932021" y="2882884"/>
            <a:ext cx="458231" cy="463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Text Box 5">
            <a:extLst>
              <a:ext uri="{FF2B5EF4-FFF2-40B4-BE49-F238E27FC236}">
                <a16:creationId xmlns:a16="http://schemas.microsoft.com/office/drawing/2014/main" id="{F0E8A82B-B89F-4E09-9AF9-90A59602C6E5}"/>
              </a:ext>
            </a:extLst>
          </p:cNvPr>
          <p:cNvSpPr txBox="1">
            <a:spLocks noChangeArrowheads="1"/>
          </p:cNvSpPr>
          <p:nvPr/>
        </p:nvSpPr>
        <p:spPr bwMode="auto">
          <a:xfrm>
            <a:off x="4983557" y="1344800"/>
            <a:ext cx="5283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北</a:t>
            </a:r>
            <a:endParaRPr lang="en-US" altLang="ja-JP" sz="2000" dirty="0">
              <a:latin typeface="游ゴシック" panose="020B0400000000000000" pitchFamily="50" charset="-128"/>
            </a:endParaRPr>
          </a:p>
        </p:txBody>
      </p:sp>
      <p:pic>
        <p:nvPicPr>
          <p:cNvPr id="48" name="図 47">
            <a:extLst>
              <a:ext uri="{FF2B5EF4-FFF2-40B4-BE49-F238E27FC236}">
                <a16:creationId xmlns:a16="http://schemas.microsoft.com/office/drawing/2014/main" id="{EA56CDB5-ACCC-4782-ADFB-C25829E159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355" y="435065"/>
            <a:ext cx="626420" cy="626420"/>
          </a:xfrm>
          <a:prstGeom prst="rect">
            <a:avLst/>
          </a:prstGeom>
        </p:spPr>
      </p:pic>
      <p:sp>
        <p:nvSpPr>
          <p:cNvPr id="49" name="Text Box 5">
            <a:extLst>
              <a:ext uri="{FF2B5EF4-FFF2-40B4-BE49-F238E27FC236}">
                <a16:creationId xmlns:a16="http://schemas.microsoft.com/office/drawing/2014/main" id="{6C730B80-E332-42A9-A8A8-785D0CC6DC39}"/>
              </a:ext>
            </a:extLst>
          </p:cNvPr>
          <p:cNvSpPr txBox="1">
            <a:spLocks noChangeArrowheads="1"/>
          </p:cNvSpPr>
          <p:nvPr/>
        </p:nvSpPr>
        <p:spPr bwMode="auto">
          <a:xfrm>
            <a:off x="7751101" y="1608715"/>
            <a:ext cx="5283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東</a:t>
            </a:r>
            <a:endParaRPr lang="en-US" altLang="ja-JP" sz="2000" dirty="0">
              <a:latin typeface="游ゴシック" panose="020B0400000000000000" pitchFamily="50" charset="-128"/>
            </a:endParaRPr>
          </a:p>
        </p:txBody>
      </p:sp>
      <p:sp>
        <p:nvSpPr>
          <p:cNvPr id="52" name="Text Box 5">
            <a:extLst>
              <a:ext uri="{FF2B5EF4-FFF2-40B4-BE49-F238E27FC236}">
                <a16:creationId xmlns:a16="http://schemas.microsoft.com/office/drawing/2014/main" id="{BBC32A2D-A004-4C80-8851-BF3C7E75B693}"/>
              </a:ext>
            </a:extLst>
          </p:cNvPr>
          <p:cNvSpPr txBox="1">
            <a:spLocks noChangeArrowheads="1"/>
          </p:cNvSpPr>
          <p:nvPr/>
        </p:nvSpPr>
        <p:spPr bwMode="auto">
          <a:xfrm>
            <a:off x="4928775" y="3002427"/>
            <a:ext cx="5283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西</a:t>
            </a:r>
            <a:endParaRPr lang="en-US" altLang="ja-JP" sz="2000" dirty="0">
              <a:latin typeface="游ゴシック" panose="020B0400000000000000" pitchFamily="50" charset="-128"/>
            </a:endParaRPr>
          </a:p>
        </p:txBody>
      </p:sp>
      <p:cxnSp>
        <p:nvCxnSpPr>
          <p:cNvPr id="53" name="直線コネクタ 52">
            <a:extLst>
              <a:ext uri="{FF2B5EF4-FFF2-40B4-BE49-F238E27FC236}">
                <a16:creationId xmlns:a16="http://schemas.microsoft.com/office/drawing/2014/main" id="{00AC6568-463C-4BB6-AD6B-AE3AB1BCB65A}"/>
              </a:ext>
            </a:extLst>
          </p:cNvPr>
          <p:cNvCxnSpPr>
            <a:cxnSpLocks/>
          </p:cNvCxnSpPr>
          <p:nvPr/>
        </p:nvCxnSpPr>
        <p:spPr>
          <a:xfrm>
            <a:off x="6108539" y="2379924"/>
            <a:ext cx="537413" cy="224651"/>
          </a:xfrm>
          <a:prstGeom prst="line">
            <a:avLst/>
          </a:prstGeom>
          <a:ln w="34925"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64CC56F2-C8EC-40DB-A0B9-53D724BFE310}"/>
              </a:ext>
            </a:extLst>
          </p:cNvPr>
          <p:cNvCxnSpPr>
            <a:cxnSpLocks/>
          </p:cNvCxnSpPr>
          <p:nvPr/>
        </p:nvCxnSpPr>
        <p:spPr>
          <a:xfrm flipV="1">
            <a:off x="6163073" y="795645"/>
            <a:ext cx="1164460" cy="1622104"/>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169" name="Rectangle 2"/>
          <p:cNvSpPr>
            <a:spLocks noGrp="1" noChangeArrowheads="1"/>
          </p:cNvSpPr>
          <p:nvPr>
            <p:ph type="ctrTitle" idx="4294967295"/>
          </p:nvPr>
        </p:nvSpPr>
        <p:spPr>
          <a:xfrm>
            <a:off x="69675" y="147618"/>
            <a:ext cx="7772400" cy="720725"/>
          </a:xfrm>
        </p:spPr>
        <p:txBody>
          <a:bodyPr/>
          <a:lstStyle/>
          <a:p>
            <a:pPr eaLnBrk="1" hangingPunct="1"/>
            <a:r>
              <a:rPr lang="ja-JP" altLang="en-US" sz="3200" dirty="0">
                <a:ea typeface="ＭＳ Ｐゴシック" panose="020B0600070205080204" pitchFamily="50" charset="-128"/>
              </a:rPr>
              <a:t>できあがりと使い方</a:t>
            </a:r>
          </a:p>
        </p:txBody>
      </p:sp>
      <p:grpSp>
        <p:nvGrpSpPr>
          <p:cNvPr id="13" name="グループ化 12">
            <a:extLst>
              <a:ext uri="{FF2B5EF4-FFF2-40B4-BE49-F238E27FC236}">
                <a16:creationId xmlns:a16="http://schemas.microsoft.com/office/drawing/2014/main" id="{BB9AB3D3-14FD-45AE-8AD1-DB486A96D2B6}"/>
              </a:ext>
            </a:extLst>
          </p:cNvPr>
          <p:cNvGrpSpPr/>
          <p:nvPr/>
        </p:nvGrpSpPr>
        <p:grpSpPr>
          <a:xfrm>
            <a:off x="5555399" y="3447267"/>
            <a:ext cx="3123266" cy="3009374"/>
            <a:chOff x="5555399" y="3447267"/>
            <a:chExt cx="3123266" cy="3009374"/>
          </a:xfrm>
        </p:grpSpPr>
        <p:pic>
          <p:nvPicPr>
            <p:cNvPr id="59" name="図 58">
              <a:extLst>
                <a:ext uri="{FF2B5EF4-FFF2-40B4-BE49-F238E27FC236}">
                  <a16:creationId xmlns:a16="http://schemas.microsoft.com/office/drawing/2014/main" id="{DE5C3239-BDFD-43B6-918D-46D5146BCEAA}"/>
                </a:ext>
              </a:extLst>
            </p:cNvPr>
            <p:cNvPicPr>
              <a:picLocks noChangeAspect="1"/>
            </p:cNvPicPr>
            <p:nvPr/>
          </p:nvPicPr>
          <p:blipFill>
            <a:blip r:embed="rId4"/>
            <a:stretch>
              <a:fillRect/>
            </a:stretch>
          </p:blipFill>
          <p:spPr>
            <a:xfrm>
              <a:off x="5812657" y="4687296"/>
              <a:ext cx="2558742" cy="1769345"/>
            </a:xfrm>
            <a:prstGeom prst="rect">
              <a:avLst/>
            </a:prstGeom>
          </p:spPr>
        </p:pic>
        <p:cxnSp>
          <p:nvCxnSpPr>
            <p:cNvPr id="60" name="直線コネクタ 59">
              <a:extLst>
                <a:ext uri="{FF2B5EF4-FFF2-40B4-BE49-F238E27FC236}">
                  <a16:creationId xmlns:a16="http://schemas.microsoft.com/office/drawing/2014/main" id="{274D5C68-9D2C-4A2F-A267-058A4350E107}"/>
                </a:ext>
              </a:extLst>
            </p:cNvPr>
            <p:cNvCxnSpPr>
              <a:cxnSpLocks/>
            </p:cNvCxnSpPr>
            <p:nvPr/>
          </p:nvCxnSpPr>
          <p:spPr>
            <a:xfrm flipH="1">
              <a:off x="7069971" y="4155153"/>
              <a:ext cx="22057" cy="1642260"/>
            </a:xfrm>
            <a:prstGeom prst="line">
              <a:avLst/>
            </a:prstGeom>
            <a:ln w="22225">
              <a:solidFill>
                <a:schemeClr val="tx1"/>
              </a:solidFill>
              <a:headEnd type="stealth"/>
            </a:ln>
          </p:spPr>
          <p:style>
            <a:lnRef idx="1">
              <a:schemeClr val="accent1"/>
            </a:lnRef>
            <a:fillRef idx="0">
              <a:schemeClr val="accent1"/>
            </a:fillRef>
            <a:effectRef idx="0">
              <a:schemeClr val="accent1"/>
            </a:effectRef>
            <a:fontRef idx="minor">
              <a:schemeClr val="tx1"/>
            </a:fontRef>
          </p:style>
        </p:cxnSp>
        <p:sp>
          <p:nvSpPr>
            <p:cNvPr id="61" name="Text Box 5">
              <a:extLst>
                <a:ext uri="{FF2B5EF4-FFF2-40B4-BE49-F238E27FC236}">
                  <a16:creationId xmlns:a16="http://schemas.microsoft.com/office/drawing/2014/main" id="{5AEA302A-0534-421A-A165-3F05C1033FD2}"/>
                </a:ext>
              </a:extLst>
            </p:cNvPr>
            <p:cNvSpPr txBox="1">
              <a:spLocks noChangeArrowheads="1"/>
            </p:cNvSpPr>
            <p:nvPr/>
          </p:nvSpPr>
          <p:spPr bwMode="auto">
            <a:xfrm>
              <a:off x="5555399" y="3447267"/>
              <a:ext cx="3123266" cy="400110"/>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正確に知るため北へセット</a:t>
              </a:r>
              <a:endParaRPr lang="en-US" altLang="ja-JP" sz="2000" b="1" dirty="0">
                <a:latin typeface="游ゴシック" panose="020B0400000000000000" pitchFamily="50" charset="-128"/>
              </a:endParaRPr>
            </a:p>
          </p:txBody>
        </p:sp>
      </p:grpSp>
      <p:sp>
        <p:nvSpPr>
          <p:cNvPr id="62" name="フッター プレースホルダー 11">
            <a:extLst>
              <a:ext uri="{FF2B5EF4-FFF2-40B4-BE49-F238E27FC236}">
                <a16:creationId xmlns:a16="http://schemas.microsoft.com/office/drawing/2014/main" id="{E6C55B90-D738-4C49-B2C1-80B3DE0C8987}"/>
              </a:ext>
            </a:extLst>
          </p:cNvPr>
          <p:cNvSpPr txBox="1">
            <a:spLocks/>
          </p:cNvSpPr>
          <p:nvPr/>
        </p:nvSpPr>
        <p:spPr bwMode="gray">
          <a:xfrm>
            <a:off x="1154839" y="6440454"/>
            <a:ext cx="1710019" cy="198784"/>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ja-JP"/>
            </a:defPPr>
            <a:lvl1pPr algn="ctr" rtl="0" eaLnBrk="1" fontAlgn="base" hangingPunct="1">
              <a:spcBef>
                <a:spcPct val="0"/>
              </a:spcBef>
              <a:spcAft>
                <a:spcPct val="0"/>
              </a:spcAft>
              <a:defRPr kumimoji="1" sz="105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a:lstStyle>
          <a:p>
            <a:pPr>
              <a:defRPr/>
            </a:pPr>
            <a:endParaRPr lang="ja-JP" altLang="en-US" dirty="0">
              <a:latin typeface="游ゴシック" panose="020B0400000000000000" pitchFamily="50" charset="-128"/>
            </a:endParaRPr>
          </a:p>
        </p:txBody>
      </p:sp>
      <p:sp>
        <p:nvSpPr>
          <p:cNvPr id="63" name="フッター プレースホルダー 11">
            <a:extLst>
              <a:ext uri="{FF2B5EF4-FFF2-40B4-BE49-F238E27FC236}">
                <a16:creationId xmlns:a16="http://schemas.microsoft.com/office/drawing/2014/main" id="{AAD70CAC-AFA7-4BF5-99EB-E870130BBB39}"/>
              </a:ext>
            </a:extLst>
          </p:cNvPr>
          <p:cNvSpPr txBox="1">
            <a:spLocks/>
          </p:cNvSpPr>
          <p:nvPr/>
        </p:nvSpPr>
        <p:spPr bwMode="gray">
          <a:xfrm>
            <a:off x="3247931" y="6579035"/>
            <a:ext cx="4648298" cy="23113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ja-JP"/>
            </a:defPPr>
            <a:lvl1pPr algn="ctr" rtl="0" eaLnBrk="1" fontAlgn="base" hangingPunct="1">
              <a:spcBef>
                <a:spcPct val="0"/>
              </a:spcBef>
              <a:spcAft>
                <a:spcPct val="0"/>
              </a:spcAft>
              <a:defRPr kumimoji="1" sz="105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a:lstStyle>
          <a:p>
            <a:pPr>
              <a:defRPr/>
            </a:pPr>
            <a:r>
              <a:rPr lang="ja-JP" altLang="en-US" dirty="0">
                <a:latin typeface="游ゴシック" panose="020B0400000000000000" pitchFamily="50" charset="-128"/>
              </a:rPr>
              <a:t>参考にしたサイト：</a:t>
            </a:r>
            <a:r>
              <a:rPr lang="en-US" altLang="zh-TW" dirty="0">
                <a:latin typeface="游ゴシック" panose="020B0400000000000000" pitchFamily="50" charset="-128"/>
              </a:rPr>
              <a:t>http://vicdiy.com/products/s_dial/s_dial.html</a:t>
            </a:r>
            <a:endParaRPr lang="ja-JP" altLang="en-US" dirty="0">
              <a:latin typeface="游ゴシック" panose="020B0400000000000000" pitchFamily="50" charset="-128"/>
            </a:endParaRPr>
          </a:p>
        </p:txBody>
      </p:sp>
      <p:sp>
        <p:nvSpPr>
          <p:cNvPr id="64" name="Text Box 5">
            <a:extLst>
              <a:ext uri="{FF2B5EF4-FFF2-40B4-BE49-F238E27FC236}">
                <a16:creationId xmlns:a16="http://schemas.microsoft.com/office/drawing/2014/main" id="{32A8EDA2-8FF9-4AB3-A19A-3B75444DFFF4}"/>
              </a:ext>
            </a:extLst>
          </p:cNvPr>
          <p:cNvSpPr txBox="1">
            <a:spLocks noChangeArrowheads="1"/>
          </p:cNvSpPr>
          <p:nvPr/>
        </p:nvSpPr>
        <p:spPr bwMode="auto">
          <a:xfrm>
            <a:off x="6873589" y="3821060"/>
            <a:ext cx="5283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北</a:t>
            </a:r>
            <a:endParaRPr lang="en-US" altLang="ja-JP" sz="2000" dirty="0">
              <a:latin typeface="游ゴシック" panose="020B0400000000000000" pitchFamily="50" charset="-128"/>
            </a:endParaRPr>
          </a:p>
        </p:txBody>
      </p:sp>
    </p:spTree>
    <p:extLst>
      <p:ext uri="{BB962C8B-B14F-4D97-AF65-F5344CB8AC3E}">
        <p14:creationId xmlns:p14="http://schemas.microsoft.com/office/powerpoint/2010/main" val="429379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26091" y="151294"/>
            <a:ext cx="7772400" cy="720725"/>
          </a:xfrm>
        </p:spPr>
        <p:txBody>
          <a:bodyPr/>
          <a:lstStyle/>
          <a:p>
            <a:pPr eaLnBrk="1" hangingPunct="1"/>
            <a:r>
              <a:rPr lang="en-US" altLang="ja-JP" sz="3200" dirty="0">
                <a:ea typeface="ＭＳ Ｐゴシック" panose="020B0600070205080204" pitchFamily="50" charset="-128"/>
              </a:rPr>
              <a:t>12</a:t>
            </a:r>
            <a:r>
              <a:rPr lang="ja-JP" altLang="en-US" sz="3200" dirty="0">
                <a:ea typeface="ＭＳ Ｐゴシック" panose="020B0600070205080204" pitchFamily="50" charset="-128"/>
              </a:rPr>
              <a:t>時でも太陽の位置が　ずれる　理由</a:t>
            </a:r>
          </a:p>
        </p:txBody>
      </p:sp>
      <p:pic>
        <p:nvPicPr>
          <p:cNvPr id="4" name="図 3">
            <a:extLst>
              <a:ext uri="{FF2B5EF4-FFF2-40B4-BE49-F238E27FC236}">
                <a16:creationId xmlns:a16="http://schemas.microsoft.com/office/drawing/2014/main" id="{51A73C29-96FB-4062-8D8E-597CD4B4E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3816" y="1166720"/>
            <a:ext cx="4619811" cy="2097083"/>
          </a:xfrm>
          <a:prstGeom prst="rect">
            <a:avLst/>
          </a:prstGeom>
        </p:spPr>
      </p:pic>
      <p:sp>
        <p:nvSpPr>
          <p:cNvPr id="8" name="Text Box 5">
            <a:extLst>
              <a:ext uri="{FF2B5EF4-FFF2-40B4-BE49-F238E27FC236}">
                <a16:creationId xmlns:a16="http://schemas.microsoft.com/office/drawing/2014/main" id="{DBBF7751-86EE-4359-9117-68EE78CB9675}"/>
              </a:ext>
            </a:extLst>
          </p:cNvPr>
          <p:cNvSpPr txBox="1">
            <a:spLocks noChangeArrowheads="1"/>
          </p:cNvSpPr>
          <p:nvPr/>
        </p:nvSpPr>
        <p:spPr bwMode="auto">
          <a:xfrm>
            <a:off x="0" y="768829"/>
            <a:ext cx="47427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１．地球は太陽を中心に楕円で回る</a:t>
            </a:r>
            <a:endParaRPr lang="en-US" altLang="ja-JP" sz="2000" b="1" dirty="0">
              <a:latin typeface="游ゴシック" panose="020B0400000000000000" pitchFamily="50" charset="-128"/>
            </a:endParaRPr>
          </a:p>
        </p:txBody>
      </p:sp>
      <p:sp>
        <p:nvSpPr>
          <p:cNvPr id="9" name="Text Box 5">
            <a:extLst>
              <a:ext uri="{FF2B5EF4-FFF2-40B4-BE49-F238E27FC236}">
                <a16:creationId xmlns:a16="http://schemas.microsoft.com/office/drawing/2014/main" id="{A819CE1B-C189-4EF6-A49E-95231FDD38D7}"/>
              </a:ext>
            </a:extLst>
          </p:cNvPr>
          <p:cNvSpPr txBox="1">
            <a:spLocks noChangeArrowheads="1"/>
          </p:cNvSpPr>
          <p:nvPr/>
        </p:nvSpPr>
        <p:spPr bwMode="auto">
          <a:xfrm>
            <a:off x="42907" y="6010768"/>
            <a:ext cx="41178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地球と太陽の距離が一定でないため、南に太陽が来る時間がずれる</a:t>
            </a:r>
            <a:endParaRPr lang="en-US" altLang="ja-JP" sz="2000" b="1" dirty="0">
              <a:latin typeface="游ゴシック" panose="020B0400000000000000" pitchFamily="50" charset="-128"/>
            </a:endParaRPr>
          </a:p>
        </p:txBody>
      </p:sp>
      <p:sp>
        <p:nvSpPr>
          <p:cNvPr id="10" name="Text Box 5">
            <a:extLst>
              <a:ext uri="{FF2B5EF4-FFF2-40B4-BE49-F238E27FC236}">
                <a16:creationId xmlns:a16="http://schemas.microsoft.com/office/drawing/2014/main" id="{3E756EFC-2EDB-43B1-A6D9-2E75C3AC591B}"/>
              </a:ext>
            </a:extLst>
          </p:cNvPr>
          <p:cNvSpPr txBox="1">
            <a:spLocks noChangeArrowheads="1"/>
          </p:cNvSpPr>
          <p:nvPr/>
        </p:nvSpPr>
        <p:spPr bwMode="auto">
          <a:xfrm>
            <a:off x="94387" y="4373083"/>
            <a:ext cx="2808312" cy="830997"/>
          </a:xfrm>
          <a:prstGeom prst="rect">
            <a:avLst/>
          </a:prstGeom>
          <a:noFill/>
          <a:ln w="22225">
            <a:solidFill>
              <a:srgbClr val="99CC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dirty="0">
                <a:latin typeface="游ゴシック" panose="020B0400000000000000" pitchFamily="50" charset="-128"/>
              </a:rPr>
              <a:t>太陽から遠いとき（６月頃）、１回転した後、少しだけ回転すれば太陽は再び、南にくる。</a:t>
            </a:r>
            <a:endParaRPr lang="en-US" altLang="ja-JP" sz="1600" b="1" dirty="0">
              <a:latin typeface="游ゴシック" panose="020B0400000000000000" pitchFamily="50" charset="-128"/>
            </a:endParaRPr>
          </a:p>
        </p:txBody>
      </p:sp>
      <p:sp>
        <p:nvSpPr>
          <p:cNvPr id="7" name="楕円 6">
            <a:extLst>
              <a:ext uri="{FF2B5EF4-FFF2-40B4-BE49-F238E27FC236}">
                <a16:creationId xmlns:a16="http://schemas.microsoft.com/office/drawing/2014/main" id="{73F4177E-8830-406A-AD1D-923B17F70AB7}"/>
              </a:ext>
            </a:extLst>
          </p:cNvPr>
          <p:cNvSpPr/>
          <p:nvPr/>
        </p:nvSpPr>
        <p:spPr>
          <a:xfrm>
            <a:off x="303637" y="2035189"/>
            <a:ext cx="767891" cy="719350"/>
          </a:xfrm>
          <a:prstGeom prst="ellipse">
            <a:avLst/>
          </a:prstGeom>
          <a:no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上 11">
            <a:extLst>
              <a:ext uri="{FF2B5EF4-FFF2-40B4-BE49-F238E27FC236}">
                <a16:creationId xmlns:a16="http://schemas.microsoft.com/office/drawing/2014/main" id="{1B1754AF-7AD9-4103-AF74-7C7341F00B4A}"/>
              </a:ext>
            </a:extLst>
          </p:cNvPr>
          <p:cNvSpPr/>
          <p:nvPr/>
        </p:nvSpPr>
        <p:spPr>
          <a:xfrm>
            <a:off x="490653" y="2759469"/>
            <a:ext cx="228757" cy="1613614"/>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Text Box 5">
            <a:extLst>
              <a:ext uri="{FF2B5EF4-FFF2-40B4-BE49-F238E27FC236}">
                <a16:creationId xmlns:a16="http://schemas.microsoft.com/office/drawing/2014/main" id="{D68169A8-CB90-4C49-BA7B-DADB49A956AD}"/>
              </a:ext>
            </a:extLst>
          </p:cNvPr>
          <p:cNvSpPr txBox="1">
            <a:spLocks noChangeArrowheads="1"/>
          </p:cNvSpPr>
          <p:nvPr/>
        </p:nvSpPr>
        <p:spPr bwMode="auto">
          <a:xfrm>
            <a:off x="1376461" y="3472357"/>
            <a:ext cx="2664296" cy="830997"/>
          </a:xfrm>
          <a:prstGeom prst="rect">
            <a:avLst/>
          </a:prstGeom>
          <a:noFill/>
          <a:ln w="25400">
            <a:solidFill>
              <a:srgbClr val="CC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dirty="0">
                <a:latin typeface="游ゴシック" panose="020B0400000000000000" pitchFamily="50" charset="-128"/>
              </a:rPr>
              <a:t>太陽から近いとき（１月頃）、１回転した後、さらに長く回転しないと南に来ない。</a:t>
            </a:r>
            <a:endParaRPr lang="en-US" altLang="ja-JP" sz="1600" b="1" dirty="0">
              <a:latin typeface="游ゴシック" panose="020B0400000000000000" pitchFamily="50" charset="-128"/>
            </a:endParaRPr>
          </a:p>
        </p:txBody>
      </p:sp>
      <p:sp>
        <p:nvSpPr>
          <p:cNvPr id="15" name="楕円 14">
            <a:extLst>
              <a:ext uri="{FF2B5EF4-FFF2-40B4-BE49-F238E27FC236}">
                <a16:creationId xmlns:a16="http://schemas.microsoft.com/office/drawing/2014/main" id="{AB8B7AFE-3C27-459B-9B60-6AD09E9A882D}"/>
              </a:ext>
            </a:extLst>
          </p:cNvPr>
          <p:cNvSpPr/>
          <p:nvPr/>
        </p:nvSpPr>
        <p:spPr>
          <a:xfrm>
            <a:off x="3378195" y="1475462"/>
            <a:ext cx="835528" cy="1059233"/>
          </a:xfrm>
          <a:prstGeom prst="ellipse">
            <a:avLst/>
          </a:prstGeom>
          <a:no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上 15">
            <a:extLst>
              <a:ext uri="{FF2B5EF4-FFF2-40B4-BE49-F238E27FC236}">
                <a16:creationId xmlns:a16="http://schemas.microsoft.com/office/drawing/2014/main" id="{EE58776E-29FB-45AD-AC77-06642A942BB9}"/>
              </a:ext>
            </a:extLst>
          </p:cNvPr>
          <p:cNvSpPr/>
          <p:nvPr/>
        </p:nvSpPr>
        <p:spPr>
          <a:xfrm>
            <a:off x="3752392" y="2565529"/>
            <a:ext cx="279145" cy="966625"/>
          </a:xfrm>
          <a:prstGeom prst="upArrow">
            <a:avLst/>
          </a:prstGeom>
          <a:solidFill>
            <a:srgbClr val="CC99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DC254393-3BD3-42C9-B397-445A182DDC49}"/>
              </a:ext>
            </a:extLst>
          </p:cNvPr>
          <p:cNvSpPr/>
          <p:nvPr/>
        </p:nvSpPr>
        <p:spPr>
          <a:xfrm>
            <a:off x="3765164" y="2221992"/>
            <a:ext cx="189891" cy="1927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AC1A90CE-5196-427F-9691-5278F72DB611}"/>
              </a:ext>
            </a:extLst>
          </p:cNvPr>
          <p:cNvSpPr/>
          <p:nvPr/>
        </p:nvSpPr>
        <p:spPr>
          <a:xfrm>
            <a:off x="3590428" y="1736761"/>
            <a:ext cx="189891" cy="1927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E8A9DEED-3D1B-4BB3-82FE-FB5C1851E52F}"/>
              </a:ext>
            </a:extLst>
          </p:cNvPr>
          <p:cNvSpPr/>
          <p:nvPr/>
        </p:nvSpPr>
        <p:spPr>
          <a:xfrm>
            <a:off x="529519" y="2223664"/>
            <a:ext cx="189891" cy="1927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AAE5FCB3-784C-4A94-85C6-55F7CCA875AB}"/>
              </a:ext>
            </a:extLst>
          </p:cNvPr>
          <p:cNvSpPr/>
          <p:nvPr/>
        </p:nvSpPr>
        <p:spPr>
          <a:xfrm>
            <a:off x="609410" y="2501966"/>
            <a:ext cx="189891" cy="1927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80842379-734B-4B43-983E-34340C01069A}"/>
              </a:ext>
            </a:extLst>
          </p:cNvPr>
          <p:cNvCxnSpPr>
            <a:cxnSpLocks/>
          </p:cNvCxnSpPr>
          <p:nvPr/>
        </p:nvCxnSpPr>
        <p:spPr>
          <a:xfrm>
            <a:off x="660237" y="2295805"/>
            <a:ext cx="3168847" cy="15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331B14A3-D1D3-467E-B817-BA35C3AB6CCB}"/>
              </a:ext>
            </a:extLst>
          </p:cNvPr>
          <p:cNvCxnSpPr>
            <a:cxnSpLocks/>
            <a:stCxn id="23" idx="2"/>
          </p:cNvCxnSpPr>
          <p:nvPr/>
        </p:nvCxnSpPr>
        <p:spPr>
          <a:xfrm flipV="1">
            <a:off x="609410" y="2295805"/>
            <a:ext cx="2294732" cy="302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DDD0FF21-EE4C-4411-A21A-877A0832A3E5}"/>
              </a:ext>
            </a:extLst>
          </p:cNvPr>
          <p:cNvCxnSpPr>
            <a:cxnSpLocks/>
            <a:endCxn id="21" idx="3"/>
          </p:cNvCxnSpPr>
          <p:nvPr/>
        </p:nvCxnSpPr>
        <p:spPr>
          <a:xfrm flipV="1">
            <a:off x="2762465" y="1901306"/>
            <a:ext cx="855772" cy="423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ABBF5424-3B56-44B8-8CDA-47E23FC477AD}"/>
              </a:ext>
            </a:extLst>
          </p:cNvPr>
          <p:cNvCxnSpPr>
            <a:cxnSpLocks/>
          </p:cNvCxnSpPr>
          <p:nvPr/>
        </p:nvCxnSpPr>
        <p:spPr>
          <a:xfrm flipV="1">
            <a:off x="2065781" y="1840644"/>
            <a:ext cx="1524647" cy="989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716CBB9-15E3-4544-BB46-71F4E5CF2CA9}"/>
              </a:ext>
            </a:extLst>
          </p:cNvPr>
          <p:cNvCxnSpPr>
            <a:cxnSpLocks/>
          </p:cNvCxnSpPr>
          <p:nvPr/>
        </p:nvCxnSpPr>
        <p:spPr>
          <a:xfrm flipV="1">
            <a:off x="728732" y="2612078"/>
            <a:ext cx="885751" cy="25816"/>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40" name="Text Box 5">
            <a:extLst>
              <a:ext uri="{FF2B5EF4-FFF2-40B4-BE49-F238E27FC236}">
                <a16:creationId xmlns:a16="http://schemas.microsoft.com/office/drawing/2014/main" id="{E042BD5A-875E-4DC5-AAAC-9814E370C4FA}"/>
              </a:ext>
            </a:extLst>
          </p:cNvPr>
          <p:cNvSpPr txBox="1">
            <a:spLocks noChangeArrowheads="1"/>
          </p:cNvSpPr>
          <p:nvPr/>
        </p:nvSpPr>
        <p:spPr bwMode="auto">
          <a:xfrm>
            <a:off x="2600180" y="2478121"/>
            <a:ext cx="7107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太陽</a:t>
            </a:r>
            <a:endParaRPr lang="en-US" altLang="ja-JP" sz="1200" b="1" dirty="0">
              <a:latin typeface="游ゴシック" panose="020B0400000000000000" pitchFamily="50" charset="-128"/>
            </a:endParaRPr>
          </a:p>
        </p:txBody>
      </p:sp>
      <p:sp>
        <p:nvSpPr>
          <p:cNvPr id="7174" name="矢印: 上 7173">
            <a:extLst>
              <a:ext uri="{FF2B5EF4-FFF2-40B4-BE49-F238E27FC236}">
                <a16:creationId xmlns:a16="http://schemas.microsoft.com/office/drawing/2014/main" id="{14223D2B-42A1-47F5-8B0A-1BF3415AA77B}"/>
              </a:ext>
            </a:extLst>
          </p:cNvPr>
          <p:cNvSpPr/>
          <p:nvPr/>
        </p:nvSpPr>
        <p:spPr>
          <a:xfrm rot="10800000">
            <a:off x="3043200" y="1835725"/>
            <a:ext cx="156336" cy="321632"/>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矢印: 上 41">
            <a:extLst>
              <a:ext uri="{FF2B5EF4-FFF2-40B4-BE49-F238E27FC236}">
                <a16:creationId xmlns:a16="http://schemas.microsoft.com/office/drawing/2014/main" id="{8037D32B-8474-4570-84D7-D85278606BB4}"/>
              </a:ext>
            </a:extLst>
          </p:cNvPr>
          <p:cNvSpPr/>
          <p:nvPr/>
        </p:nvSpPr>
        <p:spPr>
          <a:xfrm>
            <a:off x="1463392" y="2482350"/>
            <a:ext cx="145306" cy="135542"/>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79" name="グループ化 7178">
            <a:extLst>
              <a:ext uri="{FF2B5EF4-FFF2-40B4-BE49-F238E27FC236}">
                <a16:creationId xmlns:a16="http://schemas.microsoft.com/office/drawing/2014/main" id="{DD93F141-2461-415F-A965-11DD566142E6}"/>
              </a:ext>
            </a:extLst>
          </p:cNvPr>
          <p:cNvGrpSpPr/>
          <p:nvPr/>
        </p:nvGrpSpPr>
        <p:grpSpPr>
          <a:xfrm>
            <a:off x="626377" y="1149682"/>
            <a:ext cx="3169582" cy="2266295"/>
            <a:chOff x="5003734" y="4155603"/>
            <a:chExt cx="3169582" cy="2266295"/>
          </a:xfrm>
        </p:grpSpPr>
        <p:sp>
          <p:nvSpPr>
            <p:cNvPr id="7175" name="円弧 7174">
              <a:extLst>
                <a:ext uri="{FF2B5EF4-FFF2-40B4-BE49-F238E27FC236}">
                  <a16:creationId xmlns:a16="http://schemas.microsoft.com/office/drawing/2014/main" id="{F85CCE2A-B700-400E-9CC1-C8FE5C95A926}"/>
                </a:ext>
              </a:extLst>
            </p:cNvPr>
            <p:cNvSpPr/>
            <p:nvPr/>
          </p:nvSpPr>
          <p:spPr>
            <a:xfrm>
              <a:off x="5046898" y="4199316"/>
              <a:ext cx="3126418" cy="2110783"/>
            </a:xfrm>
            <a:prstGeom prst="arc">
              <a:avLst>
                <a:gd name="adj1" fmla="val 16199996"/>
                <a:gd name="adj2" fmla="val 0"/>
              </a:avLst>
            </a:prstGeom>
            <a:ln w="22225">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円弧 43">
              <a:extLst>
                <a:ext uri="{FF2B5EF4-FFF2-40B4-BE49-F238E27FC236}">
                  <a16:creationId xmlns:a16="http://schemas.microsoft.com/office/drawing/2014/main" id="{A0C24848-73AD-49E8-849E-2B0761F66608}"/>
                </a:ext>
              </a:extLst>
            </p:cNvPr>
            <p:cNvSpPr/>
            <p:nvPr/>
          </p:nvSpPr>
          <p:spPr>
            <a:xfrm rot="10800000">
              <a:off x="5003734" y="4272752"/>
              <a:ext cx="3126418" cy="2110783"/>
            </a:xfrm>
            <a:prstGeom prst="arc">
              <a:avLst>
                <a:gd name="adj1" fmla="val 16199996"/>
                <a:gd name="adj2" fmla="val 0"/>
              </a:avLst>
            </a:prstGeom>
            <a:ln w="22225">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8" name="円弧 47">
              <a:extLst>
                <a:ext uri="{FF2B5EF4-FFF2-40B4-BE49-F238E27FC236}">
                  <a16:creationId xmlns:a16="http://schemas.microsoft.com/office/drawing/2014/main" id="{708D6748-29EC-4717-BB51-FA88815AED3A}"/>
                </a:ext>
              </a:extLst>
            </p:cNvPr>
            <p:cNvSpPr/>
            <p:nvPr/>
          </p:nvSpPr>
          <p:spPr>
            <a:xfrm rot="10800000" flipH="1">
              <a:off x="5271180" y="4155603"/>
              <a:ext cx="2889088" cy="2227933"/>
            </a:xfrm>
            <a:prstGeom prst="arc">
              <a:avLst>
                <a:gd name="adj1" fmla="val 16134347"/>
                <a:gd name="adj2" fmla="val 0"/>
              </a:avLst>
            </a:prstGeom>
            <a:ln w="22225">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円弧 48">
              <a:extLst>
                <a:ext uri="{FF2B5EF4-FFF2-40B4-BE49-F238E27FC236}">
                  <a16:creationId xmlns:a16="http://schemas.microsoft.com/office/drawing/2014/main" id="{AC2DFBB7-3F6A-4260-97FE-BDFFDE637B36}"/>
                </a:ext>
              </a:extLst>
            </p:cNvPr>
            <p:cNvSpPr/>
            <p:nvPr/>
          </p:nvSpPr>
          <p:spPr>
            <a:xfrm flipH="1">
              <a:off x="5034667" y="4193965"/>
              <a:ext cx="2889088" cy="2227933"/>
            </a:xfrm>
            <a:prstGeom prst="arc">
              <a:avLst>
                <a:gd name="adj1" fmla="val 16134347"/>
                <a:gd name="adj2" fmla="val 0"/>
              </a:avLst>
            </a:prstGeom>
            <a:ln w="22225">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8" name="楕円 17">
            <a:extLst>
              <a:ext uri="{FF2B5EF4-FFF2-40B4-BE49-F238E27FC236}">
                <a16:creationId xmlns:a16="http://schemas.microsoft.com/office/drawing/2014/main" id="{89A60C8A-A4D5-4ECF-9838-A0A14310CAF5}"/>
              </a:ext>
            </a:extLst>
          </p:cNvPr>
          <p:cNvSpPr/>
          <p:nvPr/>
        </p:nvSpPr>
        <p:spPr>
          <a:xfrm>
            <a:off x="2694189" y="2167599"/>
            <a:ext cx="360040" cy="3343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Text Box 5">
            <a:extLst>
              <a:ext uri="{FF2B5EF4-FFF2-40B4-BE49-F238E27FC236}">
                <a16:creationId xmlns:a16="http://schemas.microsoft.com/office/drawing/2014/main" id="{06B6D4AB-C68D-4900-AA05-B0CFBCEEBE3E}"/>
              </a:ext>
            </a:extLst>
          </p:cNvPr>
          <p:cNvSpPr txBox="1">
            <a:spLocks noChangeArrowheads="1"/>
          </p:cNvSpPr>
          <p:nvPr/>
        </p:nvSpPr>
        <p:spPr bwMode="auto">
          <a:xfrm>
            <a:off x="4316489" y="759323"/>
            <a:ext cx="47427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２．地球は太陽の通る面と約</a:t>
            </a:r>
            <a:r>
              <a:rPr lang="en-US" altLang="ja-JP" sz="2000" b="1" dirty="0">
                <a:latin typeface="游ゴシック" panose="020B0400000000000000" pitchFamily="50" charset="-128"/>
              </a:rPr>
              <a:t>23</a:t>
            </a:r>
            <a:r>
              <a:rPr lang="ja-JP" altLang="en-US" sz="2000" b="1" dirty="0">
                <a:latin typeface="游ゴシック" panose="020B0400000000000000" pitchFamily="50" charset="-128"/>
              </a:rPr>
              <a:t>度かたむく</a:t>
            </a:r>
            <a:endParaRPr lang="en-US" altLang="ja-JP" sz="2000" b="1" dirty="0">
              <a:latin typeface="游ゴシック" panose="020B0400000000000000" pitchFamily="50" charset="-128"/>
            </a:endParaRPr>
          </a:p>
        </p:txBody>
      </p:sp>
      <p:sp>
        <p:nvSpPr>
          <p:cNvPr id="60" name="楕円 59">
            <a:extLst>
              <a:ext uri="{FF2B5EF4-FFF2-40B4-BE49-F238E27FC236}">
                <a16:creationId xmlns:a16="http://schemas.microsoft.com/office/drawing/2014/main" id="{19899EA4-74F4-41BC-8EE7-E4E7C8ADA1D0}"/>
              </a:ext>
            </a:extLst>
          </p:cNvPr>
          <p:cNvSpPr/>
          <p:nvPr/>
        </p:nvSpPr>
        <p:spPr>
          <a:xfrm>
            <a:off x="5398412" y="3887328"/>
            <a:ext cx="522488" cy="257904"/>
          </a:xfrm>
          <a:prstGeom prst="ellipse">
            <a:avLst/>
          </a:prstGeom>
          <a:noFill/>
          <a:ln w="19050">
            <a:solidFill>
              <a:srgbClr val="99CC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B4DCB607-5128-4C80-B6FA-DB4E26E909FA}"/>
              </a:ext>
            </a:extLst>
          </p:cNvPr>
          <p:cNvSpPr/>
          <p:nvPr/>
        </p:nvSpPr>
        <p:spPr>
          <a:xfrm>
            <a:off x="7460266" y="4471874"/>
            <a:ext cx="522488" cy="257904"/>
          </a:xfrm>
          <a:prstGeom prst="ellipse">
            <a:avLst/>
          </a:prstGeom>
          <a:noFill/>
          <a:ln w="19050">
            <a:solidFill>
              <a:srgbClr val="99CC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64">
            <a:extLst>
              <a:ext uri="{FF2B5EF4-FFF2-40B4-BE49-F238E27FC236}">
                <a16:creationId xmlns:a16="http://schemas.microsoft.com/office/drawing/2014/main" id="{31C6ADF3-3277-4317-8794-CE0DB8A1BFAB}"/>
              </a:ext>
            </a:extLst>
          </p:cNvPr>
          <p:cNvSpPr/>
          <p:nvPr/>
        </p:nvSpPr>
        <p:spPr>
          <a:xfrm>
            <a:off x="6507437" y="4109871"/>
            <a:ext cx="360874" cy="362003"/>
          </a:xfrm>
          <a:prstGeom prst="ellipse">
            <a:avLst/>
          </a:prstGeom>
          <a:noFill/>
          <a:ln w="19050">
            <a:solidFill>
              <a:srgbClr val="CC99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82" name="グループ化 7181">
            <a:extLst>
              <a:ext uri="{FF2B5EF4-FFF2-40B4-BE49-F238E27FC236}">
                <a16:creationId xmlns:a16="http://schemas.microsoft.com/office/drawing/2014/main" id="{3FBCD28D-5E16-410F-A60A-695785D82AE2}"/>
              </a:ext>
            </a:extLst>
          </p:cNvPr>
          <p:cNvGrpSpPr/>
          <p:nvPr/>
        </p:nvGrpSpPr>
        <p:grpSpPr>
          <a:xfrm>
            <a:off x="4529138" y="1232773"/>
            <a:ext cx="4460212" cy="4777995"/>
            <a:chOff x="4529138" y="1232773"/>
            <a:chExt cx="4460212" cy="4777995"/>
          </a:xfrm>
        </p:grpSpPr>
        <p:pic>
          <p:nvPicPr>
            <p:cNvPr id="7181" name="図 7180">
              <a:extLst>
                <a:ext uri="{FF2B5EF4-FFF2-40B4-BE49-F238E27FC236}">
                  <a16:creationId xmlns:a16="http://schemas.microsoft.com/office/drawing/2014/main" id="{C77AE84F-20B4-464B-87C8-0B54BA0CF3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9138" y="3340537"/>
              <a:ext cx="4460212" cy="1967542"/>
            </a:xfrm>
            <a:prstGeom prst="rect">
              <a:avLst/>
            </a:prstGeom>
          </p:spPr>
        </p:pic>
        <p:sp>
          <p:nvSpPr>
            <p:cNvPr id="54" name="Text Box 5">
              <a:extLst>
                <a:ext uri="{FF2B5EF4-FFF2-40B4-BE49-F238E27FC236}">
                  <a16:creationId xmlns:a16="http://schemas.microsoft.com/office/drawing/2014/main" id="{7E7AAB76-7162-4751-84D8-1BBAAC8DF679}"/>
                </a:ext>
              </a:extLst>
            </p:cNvPr>
            <p:cNvSpPr txBox="1">
              <a:spLocks noChangeArrowheads="1"/>
            </p:cNvSpPr>
            <p:nvPr/>
          </p:nvSpPr>
          <p:spPr bwMode="auto">
            <a:xfrm>
              <a:off x="6756382" y="4933550"/>
              <a:ext cx="2184716" cy="1077218"/>
            </a:xfrm>
            <a:prstGeom prst="rect">
              <a:avLst/>
            </a:prstGeom>
            <a:noFill/>
            <a:ln w="25400">
              <a:solidFill>
                <a:srgbClr val="CC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dirty="0">
                  <a:latin typeface="游ゴシック" panose="020B0400000000000000" pitchFamily="50" charset="-128"/>
                </a:rPr>
                <a:t>春分・秋分は太陽の通り道</a:t>
              </a:r>
              <a:r>
                <a:rPr lang="en-US" altLang="ja-JP" sz="1600" b="1" dirty="0">
                  <a:latin typeface="游ゴシック" panose="020B0400000000000000" pitchFamily="50" charset="-128"/>
                </a:rPr>
                <a:t>(</a:t>
              </a:r>
              <a:r>
                <a:rPr lang="ja-JP" altLang="en-US" sz="1600" b="1" dirty="0">
                  <a:latin typeface="游ゴシック" panose="020B0400000000000000" pitchFamily="50" charset="-128"/>
                </a:rPr>
                <a:t>黄道）と天の赤道</a:t>
              </a:r>
              <a:r>
                <a:rPr lang="en-US" altLang="ja-JP" sz="1600" b="1" dirty="0">
                  <a:latin typeface="游ゴシック" panose="020B0400000000000000" pitchFamily="50" charset="-128"/>
                </a:rPr>
                <a:t>(</a:t>
              </a:r>
              <a:r>
                <a:rPr lang="ja-JP" altLang="en-US" sz="1600" b="1" dirty="0">
                  <a:latin typeface="游ゴシック" panose="020B0400000000000000" pitchFamily="50" charset="-128"/>
                </a:rPr>
                <a:t>星の通り道）がほぼ同じ。</a:t>
              </a:r>
              <a:endParaRPr lang="en-US" altLang="ja-JP" sz="1600" b="1" dirty="0">
                <a:latin typeface="游ゴシック" panose="020B0400000000000000" pitchFamily="50" charset="-128"/>
              </a:endParaRPr>
            </a:p>
          </p:txBody>
        </p:sp>
        <p:sp>
          <p:nvSpPr>
            <p:cNvPr id="63" name="矢印: 上 62">
              <a:extLst>
                <a:ext uri="{FF2B5EF4-FFF2-40B4-BE49-F238E27FC236}">
                  <a16:creationId xmlns:a16="http://schemas.microsoft.com/office/drawing/2014/main" id="{FF196CC2-3AFB-4F5B-98B4-CBEF02A2BF56}"/>
                </a:ext>
              </a:extLst>
            </p:cNvPr>
            <p:cNvSpPr/>
            <p:nvPr/>
          </p:nvSpPr>
          <p:spPr>
            <a:xfrm rot="20494953">
              <a:off x="6751303" y="4414200"/>
              <a:ext cx="187971" cy="559154"/>
            </a:xfrm>
            <a:prstGeom prst="upArrow">
              <a:avLst/>
            </a:prstGeom>
            <a:solidFill>
              <a:srgbClr val="CC99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楕円 65">
              <a:extLst>
                <a:ext uri="{FF2B5EF4-FFF2-40B4-BE49-F238E27FC236}">
                  <a16:creationId xmlns:a16="http://schemas.microsoft.com/office/drawing/2014/main" id="{726C5420-BA8D-4D0B-8962-A7A3278FB1CB}"/>
                </a:ext>
              </a:extLst>
            </p:cNvPr>
            <p:cNvSpPr/>
            <p:nvPr/>
          </p:nvSpPr>
          <p:spPr>
            <a:xfrm>
              <a:off x="6134095" y="1232773"/>
              <a:ext cx="1057806" cy="2026992"/>
            </a:xfrm>
            <a:prstGeom prst="ellipse">
              <a:avLst/>
            </a:prstGeom>
            <a:noFill/>
            <a:ln w="19050">
              <a:solidFill>
                <a:srgbClr val="CC99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83" name="グループ化 7182">
            <a:extLst>
              <a:ext uri="{FF2B5EF4-FFF2-40B4-BE49-F238E27FC236}">
                <a16:creationId xmlns:a16="http://schemas.microsoft.com/office/drawing/2014/main" id="{FCAE6E45-5255-4726-9A90-DA6B674F151D}"/>
              </a:ext>
            </a:extLst>
          </p:cNvPr>
          <p:cNvGrpSpPr/>
          <p:nvPr/>
        </p:nvGrpSpPr>
        <p:grpSpPr>
          <a:xfrm>
            <a:off x="4336997" y="1459184"/>
            <a:ext cx="4503366" cy="4597262"/>
            <a:chOff x="4336997" y="1452086"/>
            <a:chExt cx="4503366" cy="4597262"/>
          </a:xfrm>
        </p:grpSpPr>
        <p:sp>
          <p:nvSpPr>
            <p:cNvPr id="57" name="楕円 56">
              <a:extLst>
                <a:ext uri="{FF2B5EF4-FFF2-40B4-BE49-F238E27FC236}">
                  <a16:creationId xmlns:a16="http://schemas.microsoft.com/office/drawing/2014/main" id="{8CE3822C-EFC0-4CFD-8768-F49F0AEFBC41}"/>
                </a:ext>
              </a:extLst>
            </p:cNvPr>
            <p:cNvSpPr/>
            <p:nvPr/>
          </p:nvSpPr>
          <p:spPr>
            <a:xfrm>
              <a:off x="4401168" y="1529148"/>
              <a:ext cx="1118853" cy="1539812"/>
            </a:xfrm>
            <a:prstGeom prst="ellipse">
              <a:avLst/>
            </a:prstGeom>
            <a:noFill/>
            <a:ln w="19050">
              <a:solidFill>
                <a:srgbClr val="99CC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C9969AE6-FD75-4F86-9161-041EC2642517}"/>
                </a:ext>
              </a:extLst>
            </p:cNvPr>
            <p:cNvSpPr/>
            <p:nvPr/>
          </p:nvSpPr>
          <p:spPr>
            <a:xfrm>
              <a:off x="7721510" y="1452086"/>
              <a:ext cx="1118853" cy="1539812"/>
            </a:xfrm>
            <a:prstGeom prst="ellipse">
              <a:avLst/>
            </a:prstGeom>
            <a:noFill/>
            <a:ln w="19050">
              <a:solidFill>
                <a:srgbClr val="99CC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Text Box 5">
              <a:extLst>
                <a:ext uri="{FF2B5EF4-FFF2-40B4-BE49-F238E27FC236}">
                  <a16:creationId xmlns:a16="http://schemas.microsoft.com/office/drawing/2014/main" id="{0B574F57-1E9F-4030-A8E1-CD4C3CF47EBC}"/>
                </a:ext>
              </a:extLst>
            </p:cNvPr>
            <p:cNvSpPr txBox="1">
              <a:spLocks noChangeArrowheads="1"/>
            </p:cNvSpPr>
            <p:nvPr/>
          </p:nvSpPr>
          <p:spPr bwMode="auto">
            <a:xfrm>
              <a:off x="4339570" y="4972130"/>
              <a:ext cx="2328217" cy="1077218"/>
            </a:xfrm>
            <a:prstGeom prst="rect">
              <a:avLst/>
            </a:prstGeom>
            <a:noFill/>
            <a:ln w="22225">
              <a:solidFill>
                <a:srgbClr val="99CC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dirty="0">
                  <a:latin typeface="游ゴシック" panose="020B0400000000000000" pitchFamily="50" charset="-128"/>
                </a:rPr>
                <a:t>夏至（６月頃）、冬至</a:t>
              </a:r>
              <a:r>
                <a:rPr lang="en-US" altLang="ja-JP" sz="1600" b="1" dirty="0">
                  <a:latin typeface="游ゴシック" panose="020B0400000000000000" pitchFamily="50" charset="-128"/>
                </a:rPr>
                <a:t>(12</a:t>
              </a:r>
              <a:r>
                <a:rPr lang="ja-JP" altLang="en-US" sz="1600" b="1" dirty="0">
                  <a:latin typeface="游ゴシック" panose="020B0400000000000000" pitchFamily="50" charset="-128"/>
                </a:rPr>
                <a:t>月頃）は太陽の通り道</a:t>
              </a:r>
              <a:r>
                <a:rPr lang="en-US" altLang="ja-JP" sz="1600" b="1" dirty="0">
                  <a:latin typeface="游ゴシック" panose="020B0400000000000000" pitchFamily="50" charset="-128"/>
                </a:rPr>
                <a:t>(</a:t>
              </a:r>
              <a:r>
                <a:rPr lang="ja-JP" altLang="en-US" sz="1600" b="1" dirty="0">
                  <a:latin typeface="游ゴシック" panose="020B0400000000000000" pitchFamily="50" charset="-128"/>
                </a:rPr>
                <a:t>黄道）と天の赤道</a:t>
              </a:r>
              <a:r>
                <a:rPr lang="en-US" altLang="ja-JP" sz="1600" b="1" dirty="0">
                  <a:latin typeface="游ゴシック" panose="020B0400000000000000" pitchFamily="50" charset="-128"/>
                </a:rPr>
                <a:t>(</a:t>
              </a:r>
              <a:r>
                <a:rPr lang="ja-JP" altLang="en-US" sz="1600" b="1" dirty="0">
                  <a:latin typeface="游ゴシック" panose="020B0400000000000000" pitchFamily="50" charset="-128"/>
                </a:rPr>
                <a:t>星の通り道）が離れ、長くなる</a:t>
              </a:r>
              <a:endParaRPr lang="en-US" altLang="ja-JP" sz="1600" b="1" dirty="0">
                <a:latin typeface="游ゴシック" panose="020B0400000000000000" pitchFamily="50" charset="-128"/>
              </a:endParaRPr>
            </a:p>
          </p:txBody>
        </p:sp>
        <p:sp>
          <p:nvSpPr>
            <p:cNvPr id="59" name="矢印: 上 58">
              <a:extLst>
                <a:ext uri="{FF2B5EF4-FFF2-40B4-BE49-F238E27FC236}">
                  <a16:creationId xmlns:a16="http://schemas.microsoft.com/office/drawing/2014/main" id="{A0559B61-B489-4841-8C68-CD13235DAEB6}"/>
                </a:ext>
              </a:extLst>
            </p:cNvPr>
            <p:cNvSpPr/>
            <p:nvPr/>
          </p:nvSpPr>
          <p:spPr>
            <a:xfrm>
              <a:off x="4703250" y="2991898"/>
              <a:ext cx="151297" cy="1929125"/>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矢印: 上 61">
              <a:extLst>
                <a:ext uri="{FF2B5EF4-FFF2-40B4-BE49-F238E27FC236}">
                  <a16:creationId xmlns:a16="http://schemas.microsoft.com/office/drawing/2014/main" id="{AD26E425-E6A5-4666-B0F2-C64AE70D72BC}"/>
                </a:ext>
              </a:extLst>
            </p:cNvPr>
            <p:cNvSpPr/>
            <p:nvPr/>
          </p:nvSpPr>
          <p:spPr>
            <a:xfrm rot="2973134">
              <a:off x="6237997" y="1635880"/>
              <a:ext cx="204323" cy="4006323"/>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9" name="Text Box 5">
            <a:extLst>
              <a:ext uri="{FF2B5EF4-FFF2-40B4-BE49-F238E27FC236}">
                <a16:creationId xmlns:a16="http://schemas.microsoft.com/office/drawing/2014/main" id="{A84BCDC2-3A9B-42AA-ABDE-517DA7382194}"/>
              </a:ext>
            </a:extLst>
          </p:cNvPr>
          <p:cNvSpPr txBox="1">
            <a:spLocks noChangeArrowheads="1"/>
          </p:cNvSpPr>
          <p:nvPr/>
        </p:nvSpPr>
        <p:spPr bwMode="auto">
          <a:xfrm>
            <a:off x="4575367" y="6007428"/>
            <a:ext cx="44602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地球は太陽の通る面と傾いて回るために、南に太陽に来る時間がずれる</a:t>
            </a:r>
            <a:endParaRPr lang="en-US" altLang="ja-JP" sz="2000" b="1" dirty="0">
              <a:latin typeface="游ゴシック" panose="020B0400000000000000" pitchFamily="50" charset="-128"/>
            </a:endParaRPr>
          </a:p>
        </p:txBody>
      </p:sp>
      <p:sp>
        <p:nvSpPr>
          <p:cNvPr id="3" name="フッター プレースホルダー 2">
            <a:extLst>
              <a:ext uri="{FF2B5EF4-FFF2-40B4-BE49-F238E27FC236}">
                <a16:creationId xmlns:a16="http://schemas.microsoft.com/office/drawing/2014/main" id="{169D5B94-DE54-401B-AD73-8D5CB68050C3}"/>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47" name="Rectangle 2">
            <a:extLst>
              <a:ext uri="{FF2B5EF4-FFF2-40B4-BE49-F238E27FC236}">
                <a16:creationId xmlns:a16="http://schemas.microsoft.com/office/drawing/2014/main" id="{C32CA72D-C175-48F8-A08E-A3B9AD21CE93}"/>
              </a:ext>
            </a:extLst>
          </p:cNvPr>
          <p:cNvSpPr>
            <a:spLocks noChangeArrowheads="1"/>
          </p:cNvSpPr>
          <p:nvPr/>
        </p:nvSpPr>
        <p:spPr bwMode="gray">
          <a:xfrm>
            <a:off x="376930" y="-29448"/>
            <a:ext cx="629085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じ　　　　　　　　たいよう　　　　　いち　　　　　　　　　　　　　　　　　　　　　　りゆう</a:t>
            </a:r>
          </a:p>
        </p:txBody>
      </p:sp>
    </p:spTree>
    <p:extLst>
      <p:ext uri="{BB962C8B-B14F-4D97-AF65-F5344CB8AC3E}">
        <p14:creationId xmlns:p14="http://schemas.microsoft.com/office/powerpoint/2010/main" val="3417506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67744" y="177728"/>
            <a:ext cx="8964488" cy="720725"/>
          </a:xfrm>
        </p:spPr>
        <p:txBody>
          <a:bodyPr/>
          <a:lstStyle/>
          <a:p>
            <a:pPr eaLnBrk="1" hangingPunct="1"/>
            <a:r>
              <a:rPr lang="ja-JP" altLang="en-US" sz="3200" dirty="0">
                <a:ea typeface="ＭＳ Ｐゴシック" panose="020B0600070205080204" pitchFamily="50" charset="-128"/>
              </a:rPr>
              <a:t>日時計の正確さには限りがある</a:t>
            </a:r>
            <a:endParaRPr lang="ja-JP" altLang="en-US" dirty="0">
              <a:ea typeface="ＭＳ Ｐゴシック" panose="020B0600070205080204" pitchFamily="50" charset="-128"/>
            </a:endParaRPr>
          </a:p>
        </p:txBody>
      </p:sp>
      <p:grpSp>
        <p:nvGrpSpPr>
          <p:cNvPr id="5" name="グループ化 4">
            <a:extLst>
              <a:ext uri="{FF2B5EF4-FFF2-40B4-BE49-F238E27FC236}">
                <a16:creationId xmlns:a16="http://schemas.microsoft.com/office/drawing/2014/main" id="{CEBFFACB-3188-4581-ABC7-C96F30C971F3}"/>
              </a:ext>
            </a:extLst>
          </p:cNvPr>
          <p:cNvGrpSpPr/>
          <p:nvPr/>
        </p:nvGrpSpPr>
        <p:grpSpPr>
          <a:xfrm>
            <a:off x="362712" y="1271739"/>
            <a:ext cx="4070920" cy="2253237"/>
            <a:chOff x="362712" y="1271739"/>
            <a:chExt cx="4070920" cy="2253237"/>
          </a:xfrm>
        </p:grpSpPr>
        <p:sp>
          <p:nvSpPr>
            <p:cNvPr id="3" name="Text Box 5">
              <a:extLst>
                <a:ext uri="{FF2B5EF4-FFF2-40B4-BE49-F238E27FC236}">
                  <a16:creationId xmlns:a16="http://schemas.microsoft.com/office/drawing/2014/main" id="{E049633C-CBC9-4221-8FD4-A780B2A48B5C}"/>
                </a:ext>
              </a:extLst>
            </p:cNvPr>
            <p:cNvSpPr txBox="1">
              <a:spLocks noChangeArrowheads="1"/>
            </p:cNvSpPr>
            <p:nvPr/>
          </p:nvSpPr>
          <p:spPr bwMode="auto">
            <a:xfrm>
              <a:off x="362712" y="2817090"/>
              <a:ext cx="40709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太陽が点であれば、光はまっすぐ進み、影がはっきりする</a:t>
              </a:r>
              <a:r>
                <a:rPr lang="ja-JP" altLang="en-US" sz="1800" b="1" dirty="0">
                  <a:latin typeface="游ゴシック" panose="020B0400000000000000" pitchFamily="50" charset="-128"/>
                </a:rPr>
                <a:t>（遠くの星など）</a:t>
              </a:r>
            </a:p>
          </p:txBody>
        </p:sp>
        <p:sp>
          <p:nvSpPr>
            <p:cNvPr id="14" name="楕円 13">
              <a:extLst>
                <a:ext uri="{FF2B5EF4-FFF2-40B4-BE49-F238E27FC236}">
                  <a16:creationId xmlns:a16="http://schemas.microsoft.com/office/drawing/2014/main" id="{DC24FEC6-F7E8-48DF-B982-9A9DB8985977}"/>
                </a:ext>
              </a:extLst>
            </p:cNvPr>
            <p:cNvSpPr/>
            <p:nvPr/>
          </p:nvSpPr>
          <p:spPr>
            <a:xfrm>
              <a:off x="468302" y="1880007"/>
              <a:ext cx="62602" cy="12585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5A9E86D7-0854-46FA-B81C-F2C151104660}"/>
                </a:ext>
              </a:extLst>
            </p:cNvPr>
            <p:cNvCxnSpPr>
              <a:cxnSpLocks/>
            </p:cNvCxnSpPr>
            <p:nvPr/>
          </p:nvCxnSpPr>
          <p:spPr>
            <a:xfrm>
              <a:off x="2445832" y="1271741"/>
              <a:ext cx="0" cy="146823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F082175A-4397-4B06-8A51-A9C3B75895BA}"/>
                </a:ext>
              </a:extLst>
            </p:cNvPr>
            <p:cNvCxnSpPr>
              <a:cxnSpLocks/>
            </p:cNvCxnSpPr>
            <p:nvPr/>
          </p:nvCxnSpPr>
          <p:spPr>
            <a:xfrm>
              <a:off x="1514070" y="1271741"/>
              <a:ext cx="878001" cy="0"/>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D1B9436F-BCE8-4A3E-8BA5-A03528251FD0}"/>
                </a:ext>
              </a:extLst>
            </p:cNvPr>
            <p:cNvCxnSpPr>
              <a:cxnSpLocks/>
            </p:cNvCxnSpPr>
            <p:nvPr/>
          </p:nvCxnSpPr>
          <p:spPr>
            <a:xfrm flipV="1">
              <a:off x="2445832" y="1271739"/>
              <a:ext cx="934035" cy="2"/>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71E3F28B-72F5-4CF4-95DD-A1177BF375C6}"/>
                </a:ext>
              </a:extLst>
            </p:cNvPr>
            <p:cNvCxnSpPr>
              <a:cxnSpLocks/>
            </p:cNvCxnSpPr>
            <p:nvPr/>
          </p:nvCxnSpPr>
          <p:spPr>
            <a:xfrm>
              <a:off x="1514070" y="2739980"/>
              <a:ext cx="878001" cy="0"/>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BDEB527-5290-47AA-9FDF-8F40BDB0451F}"/>
                </a:ext>
              </a:extLst>
            </p:cNvPr>
            <p:cNvCxnSpPr>
              <a:cxnSpLocks/>
            </p:cNvCxnSpPr>
            <p:nvPr/>
          </p:nvCxnSpPr>
          <p:spPr>
            <a:xfrm>
              <a:off x="3396472" y="1271739"/>
              <a:ext cx="0" cy="14682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4E70C9E0-E258-4470-8780-0F782FDE31A6}"/>
                </a:ext>
              </a:extLst>
            </p:cNvPr>
            <p:cNvCxnSpPr>
              <a:cxnSpLocks/>
            </p:cNvCxnSpPr>
            <p:nvPr/>
          </p:nvCxnSpPr>
          <p:spPr>
            <a:xfrm>
              <a:off x="2462437" y="2724260"/>
              <a:ext cx="917430" cy="0"/>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4" name="グループ化 43">
            <a:extLst>
              <a:ext uri="{FF2B5EF4-FFF2-40B4-BE49-F238E27FC236}">
                <a16:creationId xmlns:a16="http://schemas.microsoft.com/office/drawing/2014/main" id="{A931D047-4A0C-4273-BCA6-5B04CFA1777F}"/>
              </a:ext>
            </a:extLst>
          </p:cNvPr>
          <p:cNvGrpSpPr/>
          <p:nvPr/>
        </p:nvGrpSpPr>
        <p:grpSpPr>
          <a:xfrm>
            <a:off x="5168874" y="1207847"/>
            <a:ext cx="3257695" cy="2676086"/>
            <a:chOff x="3938193" y="1124626"/>
            <a:chExt cx="2236135" cy="1343744"/>
          </a:xfrm>
        </p:grpSpPr>
        <p:cxnSp>
          <p:nvCxnSpPr>
            <p:cNvPr id="123" name="直線コネクタ 122">
              <a:extLst>
                <a:ext uri="{FF2B5EF4-FFF2-40B4-BE49-F238E27FC236}">
                  <a16:creationId xmlns:a16="http://schemas.microsoft.com/office/drawing/2014/main" id="{00006517-3C58-4709-A975-1ABB7F3FD0ED}"/>
                </a:ext>
              </a:extLst>
            </p:cNvPr>
            <p:cNvCxnSpPr>
              <a:cxnSpLocks/>
            </p:cNvCxnSpPr>
            <p:nvPr/>
          </p:nvCxnSpPr>
          <p:spPr>
            <a:xfrm>
              <a:off x="5444480" y="1441212"/>
              <a:ext cx="0" cy="71057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4" name="楕円 123">
              <a:extLst>
                <a:ext uri="{FF2B5EF4-FFF2-40B4-BE49-F238E27FC236}">
                  <a16:creationId xmlns:a16="http://schemas.microsoft.com/office/drawing/2014/main" id="{5C53A70D-AC30-4E75-834C-ACE55A338309}"/>
                </a:ext>
              </a:extLst>
            </p:cNvPr>
            <p:cNvSpPr/>
            <p:nvPr/>
          </p:nvSpPr>
          <p:spPr>
            <a:xfrm>
              <a:off x="3938193" y="1664550"/>
              <a:ext cx="167726" cy="1319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5" name="直線コネクタ 124">
              <a:extLst>
                <a:ext uri="{FF2B5EF4-FFF2-40B4-BE49-F238E27FC236}">
                  <a16:creationId xmlns:a16="http://schemas.microsoft.com/office/drawing/2014/main" id="{A9CE0977-66E0-4BFA-845F-374BFFCE26F9}"/>
                </a:ext>
              </a:extLst>
            </p:cNvPr>
            <p:cNvCxnSpPr>
              <a:cxnSpLocks/>
            </p:cNvCxnSpPr>
            <p:nvPr/>
          </p:nvCxnSpPr>
          <p:spPr>
            <a:xfrm>
              <a:off x="4436368" y="1130424"/>
              <a:ext cx="0" cy="133214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5FBBCE6D-EB3E-4D25-B0F3-C35AC8AA811C}"/>
                </a:ext>
              </a:extLst>
            </p:cNvPr>
            <p:cNvCxnSpPr>
              <a:cxnSpLocks/>
            </p:cNvCxnSpPr>
            <p:nvPr/>
          </p:nvCxnSpPr>
          <p:spPr>
            <a:xfrm>
              <a:off x="4724400" y="1136222"/>
              <a:ext cx="0" cy="133214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F9842B8A-6A6E-40C5-B7C1-B771028B96D8}"/>
                </a:ext>
              </a:extLst>
            </p:cNvPr>
            <p:cNvCxnSpPr>
              <a:cxnSpLocks/>
            </p:cNvCxnSpPr>
            <p:nvPr/>
          </p:nvCxnSpPr>
          <p:spPr>
            <a:xfrm>
              <a:off x="5012432" y="1130424"/>
              <a:ext cx="0" cy="133214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0CF3E8F8-F71D-4CB8-8328-6A207F25C6E4}"/>
                </a:ext>
              </a:extLst>
            </p:cNvPr>
            <p:cNvCxnSpPr>
              <a:cxnSpLocks/>
            </p:cNvCxnSpPr>
            <p:nvPr/>
          </p:nvCxnSpPr>
          <p:spPr>
            <a:xfrm>
              <a:off x="5300464" y="1130424"/>
              <a:ext cx="0" cy="133214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29" name="直線コネクタ 128">
              <a:extLst>
                <a:ext uri="{FF2B5EF4-FFF2-40B4-BE49-F238E27FC236}">
                  <a16:creationId xmlns:a16="http://schemas.microsoft.com/office/drawing/2014/main" id="{8F758CE1-CD02-45CF-AA0B-FA30FDF0F1F2}"/>
                </a:ext>
              </a:extLst>
            </p:cNvPr>
            <p:cNvCxnSpPr>
              <a:cxnSpLocks/>
            </p:cNvCxnSpPr>
            <p:nvPr/>
          </p:nvCxnSpPr>
          <p:spPr>
            <a:xfrm>
              <a:off x="5444480" y="1124626"/>
              <a:ext cx="0" cy="31658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id="{3FBA66E6-B2A6-49E0-8A2E-448CD62975E1}"/>
                </a:ext>
              </a:extLst>
            </p:cNvPr>
            <p:cNvCxnSpPr>
              <a:cxnSpLocks/>
            </p:cNvCxnSpPr>
            <p:nvPr/>
          </p:nvCxnSpPr>
          <p:spPr>
            <a:xfrm>
              <a:off x="5595912" y="2145986"/>
              <a:ext cx="0" cy="31658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2C584FF2-81ED-4CCB-9771-5AF4BF1C46B9}"/>
                </a:ext>
              </a:extLst>
            </p:cNvPr>
            <p:cNvCxnSpPr>
              <a:cxnSpLocks/>
            </p:cNvCxnSpPr>
            <p:nvPr/>
          </p:nvCxnSpPr>
          <p:spPr>
            <a:xfrm>
              <a:off x="6165714" y="1517292"/>
              <a:ext cx="0" cy="5467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D3CC7E48-3A28-486A-A8A1-1429D5042357}"/>
                </a:ext>
              </a:extLst>
            </p:cNvPr>
            <p:cNvCxnSpPr>
              <a:cxnSpLocks/>
            </p:cNvCxnSpPr>
            <p:nvPr/>
          </p:nvCxnSpPr>
          <p:spPr>
            <a:xfrm>
              <a:off x="5588496" y="1124626"/>
              <a:ext cx="0" cy="296515"/>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79C325F8-D4E5-41C5-872B-6DE0EF577AF9}"/>
                </a:ext>
              </a:extLst>
            </p:cNvPr>
            <p:cNvCxnSpPr>
              <a:cxnSpLocks/>
            </p:cNvCxnSpPr>
            <p:nvPr/>
          </p:nvCxnSpPr>
          <p:spPr>
            <a:xfrm>
              <a:off x="5863810" y="1126425"/>
              <a:ext cx="16653" cy="27347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55DEC3C4-707F-4AE7-B340-5D6878F9E7E0}"/>
                </a:ext>
              </a:extLst>
            </p:cNvPr>
            <p:cNvCxnSpPr>
              <a:cxnSpLocks/>
            </p:cNvCxnSpPr>
            <p:nvPr/>
          </p:nvCxnSpPr>
          <p:spPr>
            <a:xfrm>
              <a:off x="5712499" y="1128602"/>
              <a:ext cx="17741" cy="290895"/>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6B2D431B-72FC-4FD4-8766-0990C0D089D7}"/>
                </a:ext>
              </a:extLst>
            </p:cNvPr>
            <p:cNvCxnSpPr>
              <a:cxnSpLocks/>
            </p:cNvCxnSpPr>
            <p:nvPr/>
          </p:nvCxnSpPr>
          <p:spPr>
            <a:xfrm>
              <a:off x="6009678" y="1125336"/>
              <a:ext cx="17742" cy="261504"/>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36" name="月 135">
              <a:extLst>
                <a:ext uri="{FF2B5EF4-FFF2-40B4-BE49-F238E27FC236}">
                  <a16:creationId xmlns:a16="http://schemas.microsoft.com/office/drawing/2014/main" id="{B28C54B1-BE1A-4B81-88DD-A25720715A0A}"/>
                </a:ext>
              </a:extLst>
            </p:cNvPr>
            <p:cNvSpPr/>
            <p:nvPr/>
          </p:nvSpPr>
          <p:spPr>
            <a:xfrm rot="10800000">
              <a:off x="6056457" y="1400723"/>
              <a:ext cx="45719" cy="80978"/>
            </a:xfrm>
            <a:prstGeom prst="moon">
              <a:avLst/>
            </a:prstGeom>
            <a:solidFill>
              <a:schemeClr val="bg1"/>
            </a:solidFill>
            <a:ln>
              <a:solidFill>
                <a:srgbClr val="FFC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月 136">
              <a:extLst>
                <a:ext uri="{FF2B5EF4-FFF2-40B4-BE49-F238E27FC236}">
                  <a16:creationId xmlns:a16="http://schemas.microsoft.com/office/drawing/2014/main" id="{3A4C4892-1A68-416B-8E8A-EF3893A03E09}"/>
                </a:ext>
              </a:extLst>
            </p:cNvPr>
            <p:cNvSpPr/>
            <p:nvPr/>
          </p:nvSpPr>
          <p:spPr>
            <a:xfrm rot="10800000">
              <a:off x="5902201" y="1418351"/>
              <a:ext cx="45719" cy="45719"/>
            </a:xfrm>
            <a:prstGeom prst="moon">
              <a:avLst/>
            </a:prstGeom>
            <a:solidFill>
              <a:schemeClr val="bg1"/>
            </a:solidFill>
            <a:ln>
              <a:solidFill>
                <a:srgbClr val="FFC000">
                  <a:alpha val="3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8" name="直線コネクタ 137">
              <a:extLst>
                <a:ext uri="{FF2B5EF4-FFF2-40B4-BE49-F238E27FC236}">
                  <a16:creationId xmlns:a16="http://schemas.microsoft.com/office/drawing/2014/main" id="{63856ECF-3DBA-4BB4-A026-99EF7CB61057}"/>
                </a:ext>
              </a:extLst>
            </p:cNvPr>
            <p:cNvCxnSpPr>
              <a:cxnSpLocks/>
            </p:cNvCxnSpPr>
            <p:nvPr/>
          </p:nvCxnSpPr>
          <p:spPr>
            <a:xfrm>
              <a:off x="6172064" y="1364892"/>
              <a:ext cx="0" cy="1524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id="{6AD7D39E-A063-4A49-8E71-9CB4F3BADC8C}"/>
                </a:ext>
              </a:extLst>
            </p:cNvPr>
            <p:cNvCxnSpPr>
              <a:cxnSpLocks/>
            </p:cNvCxnSpPr>
            <p:nvPr/>
          </p:nvCxnSpPr>
          <p:spPr>
            <a:xfrm>
              <a:off x="6165714" y="2050692"/>
              <a:ext cx="0" cy="1524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a:extLst>
                <a:ext uri="{FF2B5EF4-FFF2-40B4-BE49-F238E27FC236}">
                  <a16:creationId xmlns:a16="http://schemas.microsoft.com/office/drawing/2014/main" id="{84D70566-19D3-4458-A055-77559F0A5B84}"/>
                </a:ext>
              </a:extLst>
            </p:cNvPr>
            <p:cNvCxnSpPr>
              <a:cxnSpLocks/>
            </p:cNvCxnSpPr>
            <p:nvPr/>
          </p:nvCxnSpPr>
          <p:spPr>
            <a:xfrm>
              <a:off x="6150482" y="1124626"/>
              <a:ext cx="19250" cy="24262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41" name="直線コネクタ 140">
              <a:extLst>
                <a:ext uri="{FF2B5EF4-FFF2-40B4-BE49-F238E27FC236}">
                  <a16:creationId xmlns:a16="http://schemas.microsoft.com/office/drawing/2014/main" id="{9077B889-8092-4903-8FD5-82B2D7CED2E8}"/>
                </a:ext>
              </a:extLst>
            </p:cNvPr>
            <p:cNvCxnSpPr>
              <a:cxnSpLocks/>
            </p:cNvCxnSpPr>
            <p:nvPr/>
          </p:nvCxnSpPr>
          <p:spPr>
            <a:xfrm flipH="1">
              <a:off x="6118599" y="2200738"/>
              <a:ext cx="55729" cy="25345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id="{779E3A12-7710-4E43-8004-6CC2F28CFF10}"/>
                </a:ext>
              </a:extLst>
            </p:cNvPr>
            <p:cNvCxnSpPr>
              <a:cxnSpLocks/>
            </p:cNvCxnSpPr>
            <p:nvPr/>
          </p:nvCxnSpPr>
          <p:spPr>
            <a:xfrm>
              <a:off x="5444480" y="2145986"/>
              <a:ext cx="0" cy="31658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43" name="直線コネクタ 142">
              <a:extLst>
                <a:ext uri="{FF2B5EF4-FFF2-40B4-BE49-F238E27FC236}">
                  <a16:creationId xmlns:a16="http://schemas.microsoft.com/office/drawing/2014/main" id="{059FBE3A-9092-463C-8EFC-DB8111E84655}"/>
                </a:ext>
              </a:extLst>
            </p:cNvPr>
            <p:cNvCxnSpPr>
              <a:cxnSpLocks/>
            </p:cNvCxnSpPr>
            <p:nvPr/>
          </p:nvCxnSpPr>
          <p:spPr>
            <a:xfrm flipH="1">
              <a:off x="5706402" y="2140744"/>
              <a:ext cx="15742" cy="32182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44" name="直線コネクタ 143">
              <a:extLst>
                <a:ext uri="{FF2B5EF4-FFF2-40B4-BE49-F238E27FC236}">
                  <a16:creationId xmlns:a16="http://schemas.microsoft.com/office/drawing/2014/main" id="{C0E8B832-F3BF-450D-9773-73596B91CFF9}"/>
                </a:ext>
              </a:extLst>
            </p:cNvPr>
            <p:cNvCxnSpPr>
              <a:cxnSpLocks/>
            </p:cNvCxnSpPr>
            <p:nvPr/>
          </p:nvCxnSpPr>
          <p:spPr>
            <a:xfrm flipH="1">
              <a:off x="5850731" y="2180710"/>
              <a:ext cx="20667" cy="27435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id="{FDB17D5C-18DC-48C9-9042-09F52C6271E5}"/>
                </a:ext>
              </a:extLst>
            </p:cNvPr>
            <p:cNvCxnSpPr>
              <a:cxnSpLocks/>
            </p:cNvCxnSpPr>
            <p:nvPr/>
          </p:nvCxnSpPr>
          <p:spPr>
            <a:xfrm flipH="1">
              <a:off x="6001807" y="2180710"/>
              <a:ext cx="25613" cy="27347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46" name="月 145">
              <a:extLst>
                <a:ext uri="{FF2B5EF4-FFF2-40B4-BE49-F238E27FC236}">
                  <a16:creationId xmlns:a16="http://schemas.microsoft.com/office/drawing/2014/main" id="{D4ABB203-DBF0-479D-86A6-CCAEE42C4B1C}"/>
                </a:ext>
              </a:extLst>
            </p:cNvPr>
            <p:cNvSpPr/>
            <p:nvPr/>
          </p:nvSpPr>
          <p:spPr>
            <a:xfrm rot="10800000">
              <a:off x="5888051" y="2124107"/>
              <a:ext cx="45719" cy="45719"/>
            </a:xfrm>
            <a:prstGeom prst="moon">
              <a:avLst/>
            </a:prstGeom>
            <a:solidFill>
              <a:schemeClr val="bg1"/>
            </a:solidFill>
            <a:ln>
              <a:solidFill>
                <a:srgbClr val="FFC000">
                  <a:alpha val="3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9" name="Text Box 5">
            <a:extLst>
              <a:ext uri="{FF2B5EF4-FFF2-40B4-BE49-F238E27FC236}">
                <a16:creationId xmlns:a16="http://schemas.microsoft.com/office/drawing/2014/main" id="{15BB82DA-5A8F-4AFB-A253-46860CD09D12}"/>
              </a:ext>
            </a:extLst>
          </p:cNvPr>
          <p:cNvSpPr txBox="1">
            <a:spLocks noChangeArrowheads="1"/>
          </p:cNvSpPr>
          <p:nvPr/>
        </p:nvSpPr>
        <p:spPr bwMode="auto">
          <a:xfrm>
            <a:off x="-81366" y="786720"/>
            <a:ext cx="457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１．太陽の大きさによる違い</a:t>
            </a:r>
          </a:p>
        </p:txBody>
      </p:sp>
      <p:sp>
        <p:nvSpPr>
          <p:cNvPr id="150" name="Text Box 5">
            <a:extLst>
              <a:ext uri="{FF2B5EF4-FFF2-40B4-BE49-F238E27FC236}">
                <a16:creationId xmlns:a16="http://schemas.microsoft.com/office/drawing/2014/main" id="{FDC60719-7959-4C4C-B60E-6748F4E08148}"/>
              </a:ext>
            </a:extLst>
          </p:cNvPr>
          <p:cNvSpPr txBox="1">
            <a:spLocks noChangeArrowheads="1"/>
          </p:cNvSpPr>
          <p:nvPr/>
        </p:nvSpPr>
        <p:spPr bwMode="auto">
          <a:xfrm>
            <a:off x="4576674" y="787410"/>
            <a:ext cx="457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２．光は波として動き、回りこむ</a:t>
            </a:r>
          </a:p>
        </p:txBody>
      </p:sp>
      <p:grpSp>
        <p:nvGrpSpPr>
          <p:cNvPr id="47" name="グループ化 46">
            <a:extLst>
              <a:ext uri="{FF2B5EF4-FFF2-40B4-BE49-F238E27FC236}">
                <a16:creationId xmlns:a16="http://schemas.microsoft.com/office/drawing/2014/main" id="{9243FC64-A0E0-46E6-AB22-510BCFBC503B}"/>
              </a:ext>
            </a:extLst>
          </p:cNvPr>
          <p:cNvGrpSpPr/>
          <p:nvPr/>
        </p:nvGrpSpPr>
        <p:grpSpPr>
          <a:xfrm>
            <a:off x="146226" y="4118646"/>
            <a:ext cx="9101359" cy="2587573"/>
            <a:chOff x="19660" y="3966477"/>
            <a:chExt cx="9101359" cy="2587573"/>
          </a:xfrm>
        </p:grpSpPr>
        <p:pic>
          <p:nvPicPr>
            <p:cNvPr id="38" name="図 37">
              <a:extLst>
                <a:ext uri="{FF2B5EF4-FFF2-40B4-BE49-F238E27FC236}">
                  <a16:creationId xmlns:a16="http://schemas.microsoft.com/office/drawing/2014/main" id="{840864AB-2A04-43D0-B81B-3659D098B2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380" y="3999711"/>
              <a:ext cx="1868639" cy="1245759"/>
            </a:xfrm>
            <a:prstGeom prst="rect">
              <a:avLst/>
            </a:prstGeom>
          </p:spPr>
        </p:pic>
        <p:pic>
          <p:nvPicPr>
            <p:cNvPr id="40" name="図 39">
              <a:extLst>
                <a:ext uri="{FF2B5EF4-FFF2-40B4-BE49-F238E27FC236}">
                  <a16:creationId xmlns:a16="http://schemas.microsoft.com/office/drawing/2014/main" id="{C4FB808D-7157-4396-82E0-448C17862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5260" y="3966477"/>
              <a:ext cx="2104113" cy="2104113"/>
            </a:xfrm>
            <a:prstGeom prst="rect">
              <a:avLst/>
            </a:prstGeom>
          </p:spPr>
        </p:pic>
        <p:sp>
          <p:nvSpPr>
            <p:cNvPr id="151" name="Text Box 5">
              <a:extLst>
                <a:ext uri="{FF2B5EF4-FFF2-40B4-BE49-F238E27FC236}">
                  <a16:creationId xmlns:a16="http://schemas.microsoft.com/office/drawing/2014/main" id="{437AB77A-ED09-4F92-8226-755EA8E02CB5}"/>
                </a:ext>
              </a:extLst>
            </p:cNvPr>
            <p:cNvSpPr txBox="1">
              <a:spLocks noChangeArrowheads="1"/>
            </p:cNvSpPr>
            <p:nvPr/>
          </p:nvSpPr>
          <p:spPr bwMode="auto">
            <a:xfrm>
              <a:off x="19660" y="6153940"/>
              <a:ext cx="8745774" cy="400110"/>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影は太陽の大きさと光の波により、うすくなる→正確な時間はむずかしい</a:t>
              </a:r>
            </a:p>
          </p:txBody>
        </p:sp>
      </p:grpSp>
      <p:grpSp>
        <p:nvGrpSpPr>
          <p:cNvPr id="4" name="グループ化 3">
            <a:extLst>
              <a:ext uri="{FF2B5EF4-FFF2-40B4-BE49-F238E27FC236}">
                <a16:creationId xmlns:a16="http://schemas.microsoft.com/office/drawing/2014/main" id="{28E4DB3C-D678-4A52-B1B1-52BAB435E6A1}"/>
              </a:ext>
            </a:extLst>
          </p:cNvPr>
          <p:cNvGrpSpPr/>
          <p:nvPr/>
        </p:nvGrpSpPr>
        <p:grpSpPr>
          <a:xfrm>
            <a:off x="435730" y="3764589"/>
            <a:ext cx="4261176" cy="2501377"/>
            <a:chOff x="435730" y="3764589"/>
            <a:chExt cx="4261176" cy="2501377"/>
          </a:xfrm>
        </p:grpSpPr>
        <p:sp>
          <p:nvSpPr>
            <p:cNvPr id="148" name="Text Box 5">
              <a:extLst>
                <a:ext uri="{FF2B5EF4-FFF2-40B4-BE49-F238E27FC236}">
                  <a16:creationId xmlns:a16="http://schemas.microsoft.com/office/drawing/2014/main" id="{5B52DDF4-2417-43A4-95A2-3DFE598AD770}"/>
                </a:ext>
              </a:extLst>
            </p:cNvPr>
            <p:cNvSpPr txBox="1">
              <a:spLocks noChangeArrowheads="1"/>
            </p:cNvSpPr>
            <p:nvPr/>
          </p:nvSpPr>
          <p:spPr bwMode="auto">
            <a:xfrm>
              <a:off x="435730" y="5558080"/>
              <a:ext cx="42611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太陽は大きさがあり、光がまっすぐ進まず、影がうすくなる</a:t>
              </a:r>
            </a:p>
          </p:txBody>
        </p:sp>
        <p:grpSp>
          <p:nvGrpSpPr>
            <p:cNvPr id="2" name="グループ化 1">
              <a:extLst>
                <a:ext uri="{FF2B5EF4-FFF2-40B4-BE49-F238E27FC236}">
                  <a16:creationId xmlns:a16="http://schemas.microsoft.com/office/drawing/2014/main" id="{88166789-16FB-4D83-8209-01965D13A922}"/>
                </a:ext>
              </a:extLst>
            </p:cNvPr>
            <p:cNvGrpSpPr/>
            <p:nvPr/>
          </p:nvGrpSpPr>
          <p:grpSpPr>
            <a:xfrm>
              <a:off x="435730" y="3764589"/>
              <a:ext cx="2973424" cy="1613698"/>
              <a:chOff x="435730" y="3764589"/>
              <a:chExt cx="2973424" cy="1613698"/>
            </a:xfrm>
          </p:grpSpPr>
          <p:sp>
            <p:nvSpPr>
              <p:cNvPr id="112" name="楕円 111">
                <a:extLst>
                  <a:ext uri="{FF2B5EF4-FFF2-40B4-BE49-F238E27FC236}">
                    <a16:creationId xmlns:a16="http://schemas.microsoft.com/office/drawing/2014/main" id="{4689E4E5-C2B1-416C-B305-A3E9C9B07E8A}"/>
                  </a:ext>
                </a:extLst>
              </p:cNvPr>
              <p:cNvSpPr/>
              <p:nvPr/>
            </p:nvSpPr>
            <p:spPr>
              <a:xfrm>
                <a:off x="435730" y="4418586"/>
                <a:ext cx="217663" cy="2502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13" name="直線コネクタ 112">
                <a:extLst>
                  <a:ext uri="{FF2B5EF4-FFF2-40B4-BE49-F238E27FC236}">
                    <a16:creationId xmlns:a16="http://schemas.microsoft.com/office/drawing/2014/main" id="{FA10B70A-AE62-41C9-8853-3E41F0F95723}"/>
                  </a:ext>
                </a:extLst>
              </p:cNvPr>
              <p:cNvCxnSpPr>
                <a:cxnSpLocks/>
              </p:cNvCxnSpPr>
              <p:nvPr/>
            </p:nvCxnSpPr>
            <p:spPr>
              <a:xfrm>
                <a:off x="2430032" y="3911459"/>
                <a:ext cx="0" cy="134748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A5E9B816-438F-4613-8052-3786C32F080D}"/>
                  </a:ext>
                </a:extLst>
              </p:cNvPr>
              <p:cNvCxnSpPr>
                <a:cxnSpLocks/>
              </p:cNvCxnSpPr>
              <p:nvPr/>
            </p:nvCxnSpPr>
            <p:spPr>
              <a:xfrm flipH="1">
                <a:off x="3372628" y="3893094"/>
                <a:ext cx="1" cy="13228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矢印コネクタ 114">
                <a:extLst>
                  <a:ext uri="{FF2B5EF4-FFF2-40B4-BE49-F238E27FC236}">
                    <a16:creationId xmlns:a16="http://schemas.microsoft.com/office/drawing/2014/main" id="{33C524E2-D67C-408B-91BA-5C4B0C6C73D6}"/>
                  </a:ext>
                </a:extLst>
              </p:cNvPr>
              <p:cNvCxnSpPr>
                <a:cxnSpLocks/>
              </p:cNvCxnSpPr>
              <p:nvPr/>
            </p:nvCxnSpPr>
            <p:spPr>
              <a:xfrm flipV="1">
                <a:off x="561869" y="3777132"/>
                <a:ext cx="2819708" cy="388639"/>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直線矢印コネクタ 115">
                <a:extLst>
                  <a:ext uri="{FF2B5EF4-FFF2-40B4-BE49-F238E27FC236}">
                    <a16:creationId xmlns:a16="http://schemas.microsoft.com/office/drawing/2014/main" id="{A8A4D3C1-F443-4B82-86BD-0B54BD01D579}"/>
                  </a:ext>
                </a:extLst>
              </p:cNvPr>
              <p:cNvCxnSpPr>
                <a:cxnSpLocks/>
              </p:cNvCxnSpPr>
              <p:nvPr/>
            </p:nvCxnSpPr>
            <p:spPr>
              <a:xfrm flipV="1">
                <a:off x="530904" y="3876274"/>
                <a:ext cx="2850100" cy="27189"/>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線矢印コネクタ 116">
                <a:extLst>
                  <a:ext uri="{FF2B5EF4-FFF2-40B4-BE49-F238E27FC236}">
                    <a16:creationId xmlns:a16="http://schemas.microsoft.com/office/drawing/2014/main" id="{A1D59911-75BC-4DEA-9730-1ABDFE92A35E}"/>
                  </a:ext>
                </a:extLst>
              </p:cNvPr>
              <p:cNvCxnSpPr>
                <a:cxnSpLocks/>
              </p:cNvCxnSpPr>
              <p:nvPr/>
            </p:nvCxnSpPr>
            <p:spPr>
              <a:xfrm>
                <a:off x="530904" y="5235468"/>
                <a:ext cx="2878250" cy="11771"/>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直線矢印コネクタ 117">
                <a:extLst>
                  <a:ext uri="{FF2B5EF4-FFF2-40B4-BE49-F238E27FC236}">
                    <a16:creationId xmlns:a16="http://schemas.microsoft.com/office/drawing/2014/main" id="{EA524D4E-D1C4-41CB-9B0F-9A175E03371E}"/>
                  </a:ext>
                </a:extLst>
              </p:cNvPr>
              <p:cNvCxnSpPr>
                <a:cxnSpLocks/>
              </p:cNvCxnSpPr>
              <p:nvPr/>
            </p:nvCxnSpPr>
            <p:spPr>
              <a:xfrm>
                <a:off x="561869" y="4978555"/>
                <a:ext cx="2810760" cy="398875"/>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82AA3EDC-1F8C-43D7-8949-1C8985E01554}"/>
                  </a:ext>
                </a:extLst>
              </p:cNvPr>
              <p:cNvCxnSpPr>
                <a:cxnSpLocks/>
              </p:cNvCxnSpPr>
              <p:nvPr/>
            </p:nvCxnSpPr>
            <p:spPr>
              <a:xfrm>
                <a:off x="3372628" y="3764589"/>
                <a:ext cx="0" cy="11934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58C1D970-4A64-43C6-AD95-F0E6085B60B8}"/>
                  </a:ext>
                </a:extLst>
              </p:cNvPr>
              <p:cNvCxnSpPr>
                <a:cxnSpLocks/>
              </p:cNvCxnSpPr>
              <p:nvPr/>
            </p:nvCxnSpPr>
            <p:spPr>
              <a:xfrm>
                <a:off x="3378182" y="5258943"/>
                <a:ext cx="0" cy="11934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7" name="フッター プレースホルダー 6">
            <a:extLst>
              <a:ext uri="{FF2B5EF4-FFF2-40B4-BE49-F238E27FC236}">
                <a16:creationId xmlns:a16="http://schemas.microsoft.com/office/drawing/2014/main" id="{3FBA1E3D-A7B9-4B05-930E-C9B5BE38AC9D}"/>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56" name="Rectangle 2">
            <a:extLst>
              <a:ext uri="{FF2B5EF4-FFF2-40B4-BE49-F238E27FC236}">
                <a16:creationId xmlns:a16="http://schemas.microsoft.com/office/drawing/2014/main" id="{B0C105D4-9AC9-4878-88AC-9B180200BDF8}"/>
              </a:ext>
            </a:extLst>
          </p:cNvPr>
          <p:cNvSpPr>
            <a:spLocks noChangeArrowheads="1"/>
          </p:cNvSpPr>
          <p:nvPr/>
        </p:nvSpPr>
        <p:spPr bwMode="gray">
          <a:xfrm>
            <a:off x="-67744" y="-8386"/>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ひどけい　　　　　　　せいかく　　　　　　　　　　　かぎ　　　　　　　　　</a:t>
            </a:r>
          </a:p>
        </p:txBody>
      </p:sp>
    </p:spTree>
    <p:extLst>
      <p:ext uri="{BB962C8B-B14F-4D97-AF65-F5344CB8AC3E}">
        <p14:creationId xmlns:p14="http://schemas.microsoft.com/office/powerpoint/2010/main" val="314836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repeatCount="200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30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107504" y="160992"/>
            <a:ext cx="7772400" cy="720725"/>
          </a:xfrm>
        </p:spPr>
        <p:txBody>
          <a:bodyPr/>
          <a:lstStyle/>
          <a:p>
            <a:pPr eaLnBrk="1" hangingPunct="1"/>
            <a:r>
              <a:rPr lang="ja-JP" altLang="en-US" sz="3200" dirty="0">
                <a:ea typeface="ＭＳ Ｐゴシック" panose="020B0600070205080204" pitchFamily="50" charset="-128"/>
              </a:rPr>
              <a:t>そのほかにも　いろいろな　ズレがある</a:t>
            </a:r>
          </a:p>
        </p:txBody>
      </p:sp>
      <p:grpSp>
        <p:nvGrpSpPr>
          <p:cNvPr id="7176" name="グループ化 7175">
            <a:extLst>
              <a:ext uri="{FF2B5EF4-FFF2-40B4-BE49-F238E27FC236}">
                <a16:creationId xmlns:a16="http://schemas.microsoft.com/office/drawing/2014/main" id="{EC351AB9-1F76-494A-BC7E-1F23DF804450}"/>
              </a:ext>
            </a:extLst>
          </p:cNvPr>
          <p:cNvGrpSpPr/>
          <p:nvPr/>
        </p:nvGrpSpPr>
        <p:grpSpPr>
          <a:xfrm>
            <a:off x="3167843" y="861345"/>
            <a:ext cx="2880321" cy="2771012"/>
            <a:chOff x="3167843" y="861345"/>
            <a:chExt cx="2880321" cy="2771012"/>
          </a:xfrm>
        </p:grpSpPr>
        <p:sp>
          <p:nvSpPr>
            <p:cNvPr id="9" name="Text Box 5">
              <a:extLst>
                <a:ext uri="{FF2B5EF4-FFF2-40B4-BE49-F238E27FC236}">
                  <a16:creationId xmlns:a16="http://schemas.microsoft.com/office/drawing/2014/main" id="{4B3BB3BC-D242-4E9A-A789-D983D10A4F57}"/>
                </a:ext>
              </a:extLst>
            </p:cNvPr>
            <p:cNvSpPr txBox="1">
              <a:spLocks noChangeArrowheads="1"/>
            </p:cNvSpPr>
            <p:nvPr/>
          </p:nvSpPr>
          <p:spPr bwMode="auto">
            <a:xfrm>
              <a:off x="3167843" y="861345"/>
              <a:ext cx="288032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２．</a:t>
              </a:r>
              <a:r>
                <a:rPr lang="ja-JP" altLang="en-US" sz="2800" b="1" dirty="0">
                  <a:latin typeface="游ゴシック" panose="020B0400000000000000" pitchFamily="50" charset="-128"/>
                </a:rPr>
                <a:t>緯度</a:t>
              </a:r>
              <a:r>
                <a:rPr lang="ja-JP" altLang="en-US" sz="2000" b="1" dirty="0">
                  <a:latin typeface="游ゴシック" panose="020B0400000000000000" pitchFamily="50" charset="-128"/>
                </a:rPr>
                <a:t>とのズレ</a:t>
              </a:r>
              <a:endParaRPr lang="en-US" altLang="ja-JP" sz="2000" b="1" dirty="0">
                <a:latin typeface="游ゴシック" panose="020B0400000000000000" pitchFamily="50" charset="-128"/>
              </a:endParaRPr>
            </a:p>
            <a:p>
              <a:pPr eaLnBrk="1" hangingPunct="1">
                <a:spcBef>
                  <a:spcPct val="50000"/>
                </a:spcBef>
              </a:pPr>
              <a:r>
                <a:rPr lang="ja-JP" altLang="en-US" sz="2000" b="1" dirty="0">
                  <a:latin typeface="游ゴシック" panose="020B0400000000000000" pitchFamily="50" charset="-128"/>
                </a:rPr>
                <a:t>→例：三次市と尾道市</a:t>
              </a:r>
              <a:endParaRPr lang="en-US" altLang="ja-JP" sz="2000" b="1" dirty="0">
                <a:latin typeface="游ゴシック" panose="020B0400000000000000" pitchFamily="50" charset="-128"/>
              </a:endParaRPr>
            </a:p>
          </p:txBody>
        </p:sp>
        <p:grpSp>
          <p:nvGrpSpPr>
            <p:cNvPr id="7171" name="グループ化 7170">
              <a:extLst>
                <a:ext uri="{FF2B5EF4-FFF2-40B4-BE49-F238E27FC236}">
                  <a16:creationId xmlns:a16="http://schemas.microsoft.com/office/drawing/2014/main" id="{3CB68A4E-DD85-4C9D-B3FD-F000892EA126}"/>
                </a:ext>
              </a:extLst>
            </p:cNvPr>
            <p:cNvGrpSpPr/>
            <p:nvPr/>
          </p:nvGrpSpPr>
          <p:grpSpPr>
            <a:xfrm>
              <a:off x="3676511" y="1828129"/>
              <a:ext cx="2191316" cy="1804228"/>
              <a:chOff x="3217233" y="2347926"/>
              <a:chExt cx="2652122" cy="2290982"/>
            </a:xfrm>
          </p:grpSpPr>
          <p:pic>
            <p:nvPicPr>
              <p:cNvPr id="12" name="図 11">
                <a:extLst>
                  <a:ext uri="{FF2B5EF4-FFF2-40B4-BE49-F238E27FC236}">
                    <a16:creationId xmlns:a16="http://schemas.microsoft.com/office/drawing/2014/main" id="{2C20CA20-85D4-40E4-B6EE-E8D09DC674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33" y="2347926"/>
                <a:ext cx="2652122" cy="2290982"/>
              </a:xfrm>
              <a:prstGeom prst="rect">
                <a:avLst/>
              </a:prstGeom>
            </p:spPr>
          </p:pic>
          <p:sp>
            <p:nvSpPr>
              <p:cNvPr id="26" name="楕円 25">
                <a:extLst>
                  <a:ext uri="{FF2B5EF4-FFF2-40B4-BE49-F238E27FC236}">
                    <a16:creationId xmlns:a16="http://schemas.microsoft.com/office/drawing/2014/main" id="{E30C804C-E59C-4124-BF9A-831DB7C083F4}"/>
                  </a:ext>
                </a:extLst>
              </p:cNvPr>
              <p:cNvSpPr/>
              <p:nvPr/>
            </p:nvSpPr>
            <p:spPr>
              <a:xfrm rot="16200000">
                <a:off x="4640075" y="2858992"/>
                <a:ext cx="158371" cy="17146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67578B11-5310-4CCD-AACE-52B04B2E1D30}"/>
                  </a:ext>
                </a:extLst>
              </p:cNvPr>
              <p:cNvSpPr/>
              <p:nvPr/>
            </p:nvSpPr>
            <p:spPr>
              <a:xfrm rot="16200000">
                <a:off x="5044247" y="3898207"/>
                <a:ext cx="158371" cy="17146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a:extLst>
                  <a:ext uri="{FF2B5EF4-FFF2-40B4-BE49-F238E27FC236}">
                    <a16:creationId xmlns:a16="http://schemas.microsoft.com/office/drawing/2014/main" id="{A27EBFA7-6594-4D50-B4E4-88A572F87FAA}"/>
                  </a:ext>
                </a:extLst>
              </p:cNvPr>
              <p:cNvCxnSpPr>
                <a:cxnSpLocks/>
              </p:cNvCxnSpPr>
              <p:nvPr/>
            </p:nvCxnSpPr>
            <p:spPr>
              <a:xfrm flipH="1" flipV="1">
                <a:off x="4748654" y="3030099"/>
                <a:ext cx="289426" cy="838219"/>
              </a:xfrm>
              <a:prstGeom prst="straightConnector1">
                <a:avLst/>
              </a:prstGeom>
              <a:ln w="222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7178" name="グループ化 7177">
            <a:extLst>
              <a:ext uri="{FF2B5EF4-FFF2-40B4-BE49-F238E27FC236}">
                <a16:creationId xmlns:a16="http://schemas.microsoft.com/office/drawing/2014/main" id="{FD8A547F-D27A-4B29-A2F2-08A6FA68714F}"/>
              </a:ext>
            </a:extLst>
          </p:cNvPr>
          <p:cNvGrpSpPr/>
          <p:nvPr/>
        </p:nvGrpSpPr>
        <p:grpSpPr>
          <a:xfrm>
            <a:off x="6147659" y="901376"/>
            <a:ext cx="3055390" cy="5806474"/>
            <a:chOff x="6147659" y="901376"/>
            <a:chExt cx="3055390" cy="5806474"/>
          </a:xfrm>
        </p:grpSpPr>
        <p:sp>
          <p:nvSpPr>
            <p:cNvPr id="6" name="Text Box 5">
              <a:extLst>
                <a:ext uri="{FF2B5EF4-FFF2-40B4-BE49-F238E27FC236}">
                  <a16:creationId xmlns:a16="http://schemas.microsoft.com/office/drawing/2014/main" id="{36F4B491-63BA-43F6-AA41-3B2A77F879B7}"/>
                </a:ext>
              </a:extLst>
            </p:cNvPr>
            <p:cNvSpPr txBox="1">
              <a:spLocks noChangeArrowheads="1"/>
            </p:cNvSpPr>
            <p:nvPr/>
          </p:nvSpPr>
          <p:spPr bwMode="auto">
            <a:xfrm>
              <a:off x="6147659" y="901376"/>
              <a:ext cx="274081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３．磁石（コンパス）を使うときは、</a:t>
              </a:r>
              <a:r>
                <a:rPr lang="ja-JP" altLang="en-US" sz="2800" b="1" dirty="0">
                  <a:latin typeface="游ゴシック" panose="020B0400000000000000" pitchFamily="50" charset="-128"/>
                </a:rPr>
                <a:t>磁気偏角</a:t>
              </a:r>
              <a:r>
                <a:rPr lang="ja-JP" altLang="en-US" sz="2000" b="1" dirty="0">
                  <a:latin typeface="游ゴシック" panose="020B0400000000000000" pitchFamily="50" charset="-128"/>
                </a:rPr>
                <a:t>のズレ→例：三次市　</a:t>
              </a:r>
              <a:r>
                <a:rPr lang="en-US" altLang="ja-JP" sz="2000" b="1" dirty="0">
                  <a:latin typeface="游ゴシック" panose="020B0400000000000000" pitchFamily="50" charset="-128"/>
                </a:rPr>
                <a:t>7</a:t>
              </a:r>
              <a:r>
                <a:rPr lang="ja-JP" altLang="en-US" sz="2000" b="1" dirty="0">
                  <a:latin typeface="游ゴシック" panose="020B0400000000000000" pitchFamily="50" charset="-128"/>
                </a:rPr>
                <a:t>度、北海道</a:t>
              </a:r>
              <a:r>
                <a:rPr lang="en-US" altLang="ja-JP" sz="2000" b="1" dirty="0">
                  <a:latin typeface="游ゴシック" panose="020B0400000000000000" pitchFamily="50" charset="-128"/>
                </a:rPr>
                <a:t>10</a:t>
              </a:r>
              <a:r>
                <a:rPr lang="ja-JP" altLang="en-US" sz="2000" b="1" dirty="0">
                  <a:latin typeface="游ゴシック" panose="020B0400000000000000" pitchFamily="50" charset="-128"/>
                </a:rPr>
                <a:t>度</a:t>
              </a:r>
              <a:endParaRPr lang="en-US" altLang="ja-JP" sz="2000" b="1" dirty="0">
                <a:latin typeface="游ゴシック" panose="020B0400000000000000" pitchFamily="50" charset="-128"/>
              </a:endParaRPr>
            </a:p>
          </p:txBody>
        </p:sp>
        <p:grpSp>
          <p:nvGrpSpPr>
            <p:cNvPr id="7172" name="グループ化 7171">
              <a:extLst>
                <a:ext uri="{FF2B5EF4-FFF2-40B4-BE49-F238E27FC236}">
                  <a16:creationId xmlns:a16="http://schemas.microsoft.com/office/drawing/2014/main" id="{BA6D214D-B6D0-4816-9D0A-FD702A0350C2}"/>
                </a:ext>
              </a:extLst>
            </p:cNvPr>
            <p:cNvGrpSpPr/>
            <p:nvPr/>
          </p:nvGrpSpPr>
          <p:grpSpPr>
            <a:xfrm>
              <a:off x="6159855" y="2440422"/>
              <a:ext cx="3043194" cy="2560457"/>
              <a:chOff x="6159855" y="2440422"/>
              <a:chExt cx="3043194" cy="2560457"/>
            </a:xfrm>
          </p:grpSpPr>
          <p:pic>
            <p:nvPicPr>
              <p:cNvPr id="7" name="図 6">
                <a:extLst>
                  <a:ext uri="{FF2B5EF4-FFF2-40B4-BE49-F238E27FC236}">
                    <a16:creationId xmlns:a16="http://schemas.microsoft.com/office/drawing/2014/main" id="{025EF7C0-1D4D-4AAE-80B5-86CFB31FCAD3}"/>
                  </a:ext>
                </a:extLst>
              </p:cNvPr>
              <p:cNvPicPr>
                <a:picLocks noChangeAspect="1"/>
              </p:cNvPicPr>
              <p:nvPr/>
            </p:nvPicPr>
            <p:blipFill>
              <a:blip r:embed="rId4"/>
              <a:stretch>
                <a:fillRect/>
              </a:stretch>
            </p:blipFill>
            <p:spPr>
              <a:xfrm>
                <a:off x="6159855" y="2440422"/>
                <a:ext cx="3043194" cy="2560457"/>
              </a:xfrm>
              <a:prstGeom prst="rect">
                <a:avLst/>
              </a:prstGeom>
            </p:spPr>
          </p:pic>
          <p:sp>
            <p:nvSpPr>
              <p:cNvPr id="31" name="楕円 30">
                <a:extLst>
                  <a:ext uri="{FF2B5EF4-FFF2-40B4-BE49-F238E27FC236}">
                    <a16:creationId xmlns:a16="http://schemas.microsoft.com/office/drawing/2014/main" id="{E4B09ED8-D966-41BD-85B1-370B12F9D588}"/>
                  </a:ext>
                </a:extLst>
              </p:cNvPr>
              <p:cNvSpPr/>
              <p:nvPr/>
            </p:nvSpPr>
            <p:spPr>
              <a:xfrm rot="16200000">
                <a:off x="6882804" y="4074648"/>
                <a:ext cx="158371" cy="17146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01EF9110-562E-41C5-8C1B-D43DCF1A118A}"/>
                  </a:ext>
                </a:extLst>
              </p:cNvPr>
              <p:cNvSpPr/>
              <p:nvPr/>
            </p:nvSpPr>
            <p:spPr>
              <a:xfrm rot="16200000">
                <a:off x="8034932" y="2826631"/>
                <a:ext cx="158371" cy="17146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矢印コネクタ 34">
                <a:extLst>
                  <a:ext uri="{FF2B5EF4-FFF2-40B4-BE49-F238E27FC236}">
                    <a16:creationId xmlns:a16="http://schemas.microsoft.com/office/drawing/2014/main" id="{6043C028-AAF0-4FE1-B57B-75C9E73E244D}"/>
                  </a:ext>
                </a:extLst>
              </p:cNvPr>
              <p:cNvCxnSpPr>
                <a:cxnSpLocks/>
              </p:cNvCxnSpPr>
              <p:nvPr/>
            </p:nvCxnSpPr>
            <p:spPr>
              <a:xfrm flipV="1">
                <a:off x="6961990" y="3023911"/>
                <a:ext cx="1066394" cy="1057284"/>
              </a:xfrm>
              <a:prstGeom prst="straightConnector1">
                <a:avLst/>
              </a:prstGeom>
              <a:ln w="222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3" name="図 2">
              <a:extLst>
                <a:ext uri="{FF2B5EF4-FFF2-40B4-BE49-F238E27FC236}">
                  <a16:creationId xmlns:a16="http://schemas.microsoft.com/office/drawing/2014/main" id="{E642F924-DF87-4C46-BB60-C734329351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5376" y="5093375"/>
              <a:ext cx="1614475" cy="1614475"/>
            </a:xfrm>
            <a:prstGeom prst="rect">
              <a:avLst/>
            </a:prstGeom>
          </p:spPr>
        </p:pic>
      </p:grpSp>
      <p:sp>
        <p:nvSpPr>
          <p:cNvPr id="8" name="フッター プレースホルダー 7">
            <a:extLst>
              <a:ext uri="{FF2B5EF4-FFF2-40B4-BE49-F238E27FC236}">
                <a16:creationId xmlns:a16="http://schemas.microsoft.com/office/drawing/2014/main" id="{CA49BD40-9C11-4F65-851D-7163AE494E91}"/>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grpSp>
        <p:nvGrpSpPr>
          <p:cNvPr id="7177" name="グループ化 7176">
            <a:extLst>
              <a:ext uri="{FF2B5EF4-FFF2-40B4-BE49-F238E27FC236}">
                <a16:creationId xmlns:a16="http://schemas.microsoft.com/office/drawing/2014/main" id="{B8883D31-AE6D-41EC-9D59-E2B35EBDDF67}"/>
              </a:ext>
            </a:extLst>
          </p:cNvPr>
          <p:cNvGrpSpPr/>
          <p:nvPr/>
        </p:nvGrpSpPr>
        <p:grpSpPr>
          <a:xfrm>
            <a:off x="3427816" y="3945232"/>
            <a:ext cx="2940962" cy="2728982"/>
            <a:chOff x="3427816" y="3945232"/>
            <a:chExt cx="2940962" cy="2728982"/>
          </a:xfrm>
        </p:grpSpPr>
        <p:pic>
          <p:nvPicPr>
            <p:cNvPr id="11" name="図 10">
              <a:extLst>
                <a:ext uri="{FF2B5EF4-FFF2-40B4-BE49-F238E27FC236}">
                  <a16:creationId xmlns:a16="http://schemas.microsoft.com/office/drawing/2014/main" id="{562165E8-3616-4661-9DD5-64853A21E3FE}"/>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9581" t="5271" r="18907" b="10598"/>
            <a:stretch/>
          </p:blipFill>
          <p:spPr>
            <a:xfrm rot="1806635">
              <a:off x="3869199" y="4626935"/>
              <a:ext cx="1884080" cy="1822590"/>
            </a:xfrm>
            <a:prstGeom prst="rect">
              <a:avLst/>
            </a:prstGeom>
          </p:spPr>
        </p:pic>
        <p:sp>
          <p:nvSpPr>
            <p:cNvPr id="29" name="Text Box 5">
              <a:extLst>
                <a:ext uri="{FF2B5EF4-FFF2-40B4-BE49-F238E27FC236}">
                  <a16:creationId xmlns:a16="http://schemas.microsoft.com/office/drawing/2014/main" id="{B2ECE363-E5C6-462A-B9E0-850D0D7E13F1}"/>
                </a:ext>
              </a:extLst>
            </p:cNvPr>
            <p:cNvSpPr txBox="1">
              <a:spLocks noChangeArrowheads="1"/>
            </p:cNvSpPr>
            <p:nvPr/>
          </p:nvSpPr>
          <p:spPr bwMode="auto">
            <a:xfrm>
              <a:off x="5396709" y="4439593"/>
              <a:ext cx="9720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北極</a:t>
              </a:r>
              <a:endParaRPr lang="en-US" altLang="ja-JP" sz="2000" b="1" dirty="0">
                <a:latin typeface="游ゴシック" panose="020B0400000000000000" pitchFamily="50" charset="-128"/>
              </a:endParaRPr>
            </a:p>
          </p:txBody>
        </p:sp>
        <p:sp>
          <p:nvSpPr>
            <p:cNvPr id="30" name="Text Box 5">
              <a:extLst>
                <a:ext uri="{FF2B5EF4-FFF2-40B4-BE49-F238E27FC236}">
                  <a16:creationId xmlns:a16="http://schemas.microsoft.com/office/drawing/2014/main" id="{4DCD6EB3-F7C5-4974-839B-A85CFE88E44B}"/>
                </a:ext>
              </a:extLst>
            </p:cNvPr>
            <p:cNvSpPr txBox="1">
              <a:spLocks noChangeArrowheads="1"/>
            </p:cNvSpPr>
            <p:nvPr/>
          </p:nvSpPr>
          <p:spPr bwMode="auto">
            <a:xfrm>
              <a:off x="3427816" y="6234250"/>
              <a:ext cx="9720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南極</a:t>
              </a:r>
              <a:endParaRPr lang="en-US" altLang="ja-JP" sz="2000" b="1" dirty="0">
                <a:latin typeface="游ゴシック" panose="020B0400000000000000" pitchFamily="50" charset="-128"/>
              </a:endParaRPr>
            </a:p>
          </p:txBody>
        </p:sp>
        <p:sp>
          <p:nvSpPr>
            <p:cNvPr id="15" name="楕円 14">
              <a:extLst>
                <a:ext uri="{FF2B5EF4-FFF2-40B4-BE49-F238E27FC236}">
                  <a16:creationId xmlns:a16="http://schemas.microsoft.com/office/drawing/2014/main" id="{66E9BF0C-3621-4B62-AF4B-63D7394353AC}"/>
                </a:ext>
              </a:extLst>
            </p:cNvPr>
            <p:cNvSpPr/>
            <p:nvPr/>
          </p:nvSpPr>
          <p:spPr>
            <a:xfrm rot="1640629">
              <a:off x="3982465" y="5336147"/>
              <a:ext cx="1701177" cy="377705"/>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3A1EC2B1-9D1E-482E-A439-FC8B4E4C1082}"/>
                </a:ext>
              </a:extLst>
            </p:cNvPr>
            <p:cNvCxnSpPr/>
            <p:nvPr/>
          </p:nvCxnSpPr>
          <p:spPr>
            <a:xfrm flipH="1">
              <a:off x="4162985" y="4253510"/>
              <a:ext cx="1440016" cy="24207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2C7E527-8504-4E58-8383-D3B26BEF8B79}"/>
                </a:ext>
              </a:extLst>
            </p:cNvPr>
            <p:cNvCxnSpPr>
              <a:cxnSpLocks/>
              <a:endCxn id="15" idx="6"/>
            </p:cNvCxnSpPr>
            <p:nvPr/>
          </p:nvCxnSpPr>
          <p:spPr>
            <a:xfrm>
              <a:off x="4107087" y="5134686"/>
              <a:ext cx="1481515" cy="781014"/>
            </a:xfrm>
            <a:prstGeom prst="line">
              <a:avLst/>
            </a:prstGeom>
            <a:ln w="15875">
              <a:solidFill>
                <a:srgbClr val="92D050">
                  <a:alpha val="99000"/>
                </a:srgbClr>
              </a:solidFill>
              <a:prstDash val="sysDash"/>
            </a:ln>
          </p:spPr>
          <p:style>
            <a:lnRef idx="1">
              <a:schemeClr val="accent1"/>
            </a:lnRef>
            <a:fillRef idx="0">
              <a:schemeClr val="accent1"/>
            </a:fillRef>
            <a:effectRef idx="0">
              <a:schemeClr val="accent1"/>
            </a:effectRef>
            <a:fontRef idx="minor">
              <a:schemeClr val="tx1"/>
            </a:fontRef>
          </p:style>
        </p:cxnSp>
        <p:sp>
          <p:nvSpPr>
            <p:cNvPr id="24" name="円弧 23">
              <a:extLst>
                <a:ext uri="{FF2B5EF4-FFF2-40B4-BE49-F238E27FC236}">
                  <a16:creationId xmlns:a16="http://schemas.microsoft.com/office/drawing/2014/main" id="{A577A933-7BE0-4976-AC3F-6AD0C144298F}"/>
                </a:ext>
              </a:extLst>
            </p:cNvPr>
            <p:cNvSpPr/>
            <p:nvPr/>
          </p:nvSpPr>
          <p:spPr>
            <a:xfrm rot="10020513">
              <a:off x="4336803" y="3965959"/>
              <a:ext cx="1943175" cy="1548572"/>
            </a:xfrm>
            <a:prstGeom prst="arc">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円弧 41">
              <a:extLst>
                <a:ext uri="{FF2B5EF4-FFF2-40B4-BE49-F238E27FC236}">
                  <a16:creationId xmlns:a16="http://schemas.microsoft.com/office/drawing/2014/main" id="{6B5B947C-85D8-4D72-B5C6-4A9219B72B3B}"/>
                </a:ext>
              </a:extLst>
            </p:cNvPr>
            <p:cNvSpPr/>
            <p:nvPr/>
          </p:nvSpPr>
          <p:spPr>
            <a:xfrm rot="10020513">
              <a:off x="4440872" y="3945232"/>
              <a:ext cx="1789224" cy="1479272"/>
            </a:xfrm>
            <a:prstGeom prst="arc">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7180" name="グループ化 7179">
            <a:extLst>
              <a:ext uri="{FF2B5EF4-FFF2-40B4-BE49-F238E27FC236}">
                <a16:creationId xmlns:a16="http://schemas.microsoft.com/office/drawing/2014/main" id="{3379E611-9954-4911-87E4-CB054B5A10F3}"/>
              </a:ext>
            </a:extLst>
          </p:cNvPr>
          <p:cNvGrpSpPr/>
          <p:nvPr/>
        </p:nvGrpSpPr>
        <p:grpSpPr>
          <a:xfrm>
            <a:off x="-574558" y="4276304"/>
            <a:ext cx="3776042" cy="2543288"/>
            <a:chOff x="-399175" y="4183734"/>
            <a:chExt cx="3776042" cy="2543288"/>
          </a:xfrm>
        </p:grpSpPr>
        <p:pic>
          <p:nvPicPr>
            <p:cNvPr id="37" name="図 36">
              <a:extLst>
                <a:ext uri="{FF2B5EF4-FFF2-40B4-BE49-F238E27FC236}">
                  <a16:creationId xmlns:a16="http://schemas.microsoft.com/office/drawing/2014/main" id="{D70772F2-5410-4C0F-A00F-B70BA1F686B9}"/>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9581" t="5271" r="18907" b="10598"/>
            <a:stretch/>
          </p:blipFill>
          <p:spPr>
            <a:xfrm rot="1622680">
              <a:off x="838031" y="4480918"/>
              <a:ext cx="1966970" cy="1822590"/>
            </a:xfrm>
            <a:prstGeom prst="rect">
              <a:avLst/>
            </a:prstGeom>
          </p:spPr>
        </p:pic>
        <p:sp>
          <p:nvSpPr>
            <p:cNvPr id="39" name="円弧 38">
              <a:extLst>
                <a:ext uri="{FF2B5EF4-FFF2-40B4-BE49-F238E27FC236}">
                  <a16:creationId xmlns:a16="http://schemas.microsoft.com/office/drawing/2014/main" id="{48603E47-5E09-4EB5-9E48-B098759C29A5}"/>
                </a:ext>
              </a:extLst>
            </p:cNvPr>
            <p:cNvSpPr/>
            <p:nvPr/>
          </p:nvSpPr>
          <p:spPr>
            <a:xfrm rot="3895067">
              <a:off x="76746" y="3867818"/>
              <a:ext cx="1872865" cy="2824707"/>
            </a:xfrm>
            <a:prstGeom prst="arc">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フリーフォーム: 図形 24">
              <a:extLst>
                <a:ext uri="{FF2B5EF4-FFF2-40B4-BE49-F238E27FC236}">
                  <a16:creationId xmlns:a16="http://schemas.microsoft.com/office/drawing/2014/main" id="{BD85BD38-9F66-4212-B2E5-1070EF62270D}"/>
                </a:ext>
              </a:extLst>
            </p:cNvPr>
            <p:cNvSpPr/>
            <p:nvPr/>
          </p:nvSpPr>
          <p:spPr>
            <a:xfrm rot="21377234">
              <a:off x="1363784" y="4697781"/>
              <a:ext cx="933730" cy="1409203"/>
            </a:xfrm>
            <a:custGeom>
              <a:avLst/>
              <a:gdLst>
                <a:gd name="connsiteX0" fmla="*/ 854765 w 854765"/>
                <a:gd name="connsiteY0" fmla="*/ 0 h 1431235"/>
                <a:gd name="connsiteX1" fmla="*/ 0 w 854765"/>
                <a:gd name="connsiteY1" fmla="*/ 1431235 h 1431235"/>
                <a:gd name="connsiteX2" fmla="*/ 0 w 854765"/>
                <a:gd name="connsiteY2" fmla="*/ 1431235 h 1431235"/>
                <a:gd name="connsiteX0" fmla="*/ 854765 w 854765"/>
                <a:gd name="connsiteY0" fmla="*/ 0 h 1431235"/>
                <a:gd name="connsiteX1" fmla="*/ 817407 w 854765"/>
                <a:gd name="connsiteY1" fmla="*/ 224291 h 1431235"/>
                <a:gd name="connsiteX2" fmla="*/ 0 w 854765"/>
                <a:gd name="connsiteY2" fmla="*/ 1431235 h 1431235"/>
                <a:gd name="connsiteX3" fmla="*/ 0 w 854765"/>
                <a:gd name="connsiteY3" fmla="*/ 1431235 h 1431235"/>
                <a:gd name="connsiteX0" fmla="*/ 854765 w 854765"/>
                <a:gd name="connsiteY0" fmla="*/ 0 h 1431235"/>
                <a:gd name="connsiteX1" fmla="*/ 817407 w 854765"/>
                <a:gd name="connsiteY1" fmla="*/ 224291 h 1431235"/>
                <a:gd name="connsiteX2" fmla="*/ 754301 w 854765"/>
                <a:gd name="connsiteY2" fmla="*/ 429357 h 1431235"/>
                <a:gd name="connsiteX3" fmla="*/ 0 w 854765"/>
                <a:gd name="connsiteY3" fmla="*/ 1431235 h 1431235"/>
                <a:gd name="connsiteX4" fmla="*/ 0 w 854765"/>
                <a:gd name="connsiteY4" fmla="*/ 1431235 h 1431235"/>
                <a:gd name="connsiteX0" fmla="*/ 854765 w 854765"/>
                <a:gd name="connsiteY0" fmla="*/ 0 h 1431235"/>
                <a:gd name="connsiteX1" fmla="*/ 817407 w 854765"/>
                <a:gd name="connsiteY1" fmla="*/ 224291 h 1431235"/>
                <a:gd name="connsiteX2" fmla="*/ 754301 w 854765"/>
                <a:gd name="connsiteY2" fmla="*/ 429357 h 1431235"/>
                <a:gd name="connsiteX3" fmla="*/ 650877 w 854765"/>
                <a:gd name="connsiteY3" fmla="*/ 641766 h 1431235"/>
                <a:gd name="connsiteX4" fmla="*/ 0 w 854765"/>
                <a:gd name="connsiteY4" fmla="*/ 1431235 h 1431235"/>
                <a:gd name="connsiteX5" fmla="*/ 0 w 854765"/>
                <a:gd name="connsiteY5" fmla="*/ 1431235 h 1431235"/>
                <a:gd name="connsiteX0" fmla="*/ 854765 w 854765"/>
                <a:gd name="connsiteY0" fmla="*/ 0 h 1431235"/>
                <a:gd name="connsiteX1" fmla="*/ 817407 w 854765"/>
                <a:gd name="connsiteY1" fmla="*/ 224291 h 1431235"/>
                <a:gd name="connsiteX2" fmla="*/ 754301 w 854765"/>
                <a:gd name="connsiteY2" fmla="*/ 429357 h 1431235"/>
                <a:gd name="connsiteX3" fmla="*/ 650877 w 854765"/>
                <a:gd name="connsiteY3" fmla="*/ 641766 h 1431235"/>
                <a:gd name="connsiteX4" fmla="*/ 548740 w 854765"/>
                <a:gd name="connsiteY4" fmla="*/ 834340 h 1431235"/>
                <a:gd name="connsiteX5" fmla="*/ 0 w 854765"/>
                <a:gd name="connsiteY5" fmla="*/ 1431235 h 1431235"/>
                <a:gd name="connsiteX6" fmla="*/ 0 w 854765"/>
                <a:gd name="connsiteY6" fmla="*/ 1431235 h 1431235"/>
                <a:gd name="connsiteX0" fmla="*/ 854765 w 854765"/>
                <a:gd name="connsiteY0" fmla="*/ 0 h 1431235"/>
                <a:gd name="connsiteX1" fmla="*/ 817407 w 854765"/>
                <a:gd name="connsiteY1" fmla="*/ 224291 h 1431235"/>
                <a:gd name="connsiteX2" fmla="*/ 754301 w 854765"/>
                <a:gd name="connsiteY2" fmla="*/ 429357 h 1431235"/>
                <a:gd name="connsiteX3" fmla="*/ 650877 w 854765"/>
                <a:gd name="connsiteY3" fmla="*/ 641766 h 1431235"/>
                <a:gd name="connsiteX4" fmla="*/ 548740 w 854765"/>
                <a:gd name="connsiteY4" fmla="*/ 834340 h 1431235"/>
                <a:gd name="connsiteX5" fmla="*/ 445316 w 854765"/>
                <a:gd name="connsiteY5" fmla="*/ 1046749 h 1431235"/>
                <a:gd name="connsiteX6" fmla="*/ 0 w 854765"/>
                <a:gd name="connsiteY6" fmla="*/ 1431235 h 1431235"/>
                <a:gd name="connsiteX7" fmla="*/ 0 w 854765"/>
                <a:gd name="connsiteY7" fmla="*/ 1431235 h 1431235"/>
                <a:gd name="connsiteX0" fmla="*/ 854765 w 854765"/>
                <a:gd name="connsiteY0" fmla="*/ 0 h 1431235"/>
                <a:gd name="connsiteX1" fmla="*/ 817407 w 854765"/>
                <a:gd name="connsiteY1" fmla="*/ 224291 h 1431235"/>
                <a:gd name="connsiteX2" fmla="*/ 754301 w 854765"/>
                <a:gd name="connsiteY2" fmla="*/ 429357 h 1431235"/>
                <a:gd name="connsiteX3" fmla="*/ 650877 w 854765"/>
                <a:gd name="connsiteY3" fmla="*/ 641766 h 1431235"/>
                <a:gd name="connsiteX4" fmla="*/ 548740 w 854765"/>
                <a:gd name="connsiteY4" fmla="*/ 834340 h 1431235"/>
                <a:gd name="connsiteX5" fmla="*/ 445316 w 854765"/>
                <a:gd name="connsiteY5" fmla="*/ 1046749 h 1431235"/>
                <a:gd name="connsiteX6" fmla="*/ 0 w 854765"/>
                <a:gd name="connsiteY6" fmla="*/ 1431235 h 1431235"/>
                <a:gd name="connsiteX7" fmla="*/ 0 w 854765"/>
                <a:gd name="connsiteY7" fmla="*/ 1431235 h 1431235"/>
                <a:gd name="connsiteX0" fmla="*/ 854765 w 854765"/>
                <a:gd name="connsiteY0" fmla="*/ 0 h 1431235"/>
                <a:gd name="connsiteX1" fmla="*/ 817407 w 854765"/>
                <a:gd name="connsiteY1" fmla="*/ 224291 h 1431235"/>
                <a:gd name="connsiteX2" fmla="*/ 754301 w 854765"/>
                <a:gd name="connsiteY2" fmla="*/ 429357 h 1431235"/>
                <a:gd name="connsiteX3" fmla="*/ 700469 w 854765"/>
                <a:gd name="connsiteY3" fmla="*/ 644984 h 1431235"/>
                <a:gd name="connsiteX4" fmla="*/ 548740 w 854765"/>
                <a:gd name="connsiteY4" fmla="*/ 834340 h 1431235"/>
                <a:gd name="connsiteX5" fmla="*/ 445316 w 854765"/>
                <a:gd name="connsiteY5" fmla="*/ 1046749 h 1431235"/>
                <a:gd name="connsiteX6" fmla="*/ 0 w 854765"/>
                <a:gd name="connsiteY6" fmla="*/ 1431235 h 1431235"/>
                <a:gd name="connsiteX7" fmla="*/ 0 w 854765"/>
                <a:gd name="connsiteY7" fmla="*/ 1431235 h 1431235"/>
                <a:gd name="connsiteX0" fmla="*/ 854765 w 854765"/>
                <a:gd name="connsiteY0" fmla="*/ 0 h 1431235"/>
                <a:gd name="connsiteX1" fmla="*/ 817407 w 854765"/>
                <a:gd name="connsiteY1" fmla="*/ 224291 h 1431235"/>
                <a:gd name="connsiteX2" fmla="*/ 754301 w 854765"/>
                <a:gd name="connsiteY2" fmla="*/ 429357 h 1431235"/>
                <a:gd name="connsiteX3" fmla="*/ 700469 w 854765"/>
                <a:gd name="connsiteY3" fmla="*/ 644984 h 1431235"/>
                <a:gd name="connsiteX4" fmla="*/ 617525 w 854765"/>
                <a:gd name="connsiteY4" fmla="*/ 848764 h 1431235"/>
                <a:gd name="connsiteX5" fmla="*/ 445316 w 854765"/>
                <a:gd name="connsiteY5" fmla="*/ 1046749 h 1431235"/>
                <a:gd name="connsiteX6" fmla="*/ 0 w 854765"/>
                <a:gd name="connsiteY6" fmla="*/ 1431235 h 1431235"/>
                <a:gd name="connsiteX7" fmla="*/ 0 w 854765"/>
                <a:gd name="connsiteY7" fmla="*/ 1431235 h 1431235"/>
                <a:gd name="connsiteX0" fmla="*/ 854765 w 854765"/>
                <a:gd name="connsiteY0" fmla="*/ 0 h 1431235"/>
                <a:gd name="connsiteX1" fmla="*/ 817407 w 854765"/>
                <a:gd name="connsiteY1" fmla="*/ 224291 h 1431235"/>
                <a:gd name="connsiteX2" fmla="*/ 754301 w 854765"/>
                <a:gd name="connsiteY2" fmla="*/ 429357 h 1431235"/>
                <a:gd name="connsiteX3" fmla="*/ 740143 w 854765"/>
                <a:gd name="connsiteY3" fmla="*/ 647559 h 1431235"/>
                <a:gd name="connsiteX4" fmla="*/ 617525 w 854765"/>
                <a:gd name="connsiteY4" fmla="*/ 848764 h 1431235"/>
                <a:gd name="connsiteX5" fmla="*/ 445316 w 854765"/>
                <a:gd name="connsiteY5" fmla="*/ 1046749 h 1431235"/>
                <a:gd name="connsiteX6" fmla="*/ 0 w 854765"/>
                <a:gd name="connsiteY6" fmla="*/ 1431235 h 1431235"/>
                <a:gd name="connsiteX7" fmla="*/ 0 w 854765"/>
                <a:gd name="connsiteY7" fmla="*/ 1431235 h 1431235"/>
                <a:gd name="connsiteX0" fmla="*/ 854765 w 854765"/>
                <a:gd name="connsiteY0" fmla="*/ 0 h 1431235"/>
                <a:gd name="connsiteX1" fmla="*/ 817407 w 854765"/>
                <a:gd name="connsiteY1" fmla="*/ 224291 h 1431235"/>
                <a:gd name="connsiteX2" fmla="*/ 803893 w 854765"/>
                <a:gd name="connsiteY2" fmla="*/ 432575 h 1431235"/>
                <a:gd name="connsiteX3" fmla="*/ 740143 w 854765"/>
                <a:gd name="connsiteY3" fmla="*/ 647559 h 1431235"/>
                <a:gd name="connsiteX4" fmla="*/ 617525 w 854765"/>
                <a:gd name="connsiteY4" fmla="*/ 848764 h 1431235"/>
                <a:gd name="connsiteX5" fmla="*/ 445316 w 854765"/>
                <a:gd name="connsiteY5" fmla="*/ 1046749 h 1431235"/>
                <a:gd name="connsiteX6" fmla="*/ 0 w 854765"/>
                <a:gd name="connsiteY6" fmla="*/ 1431235 h 1431235"/>
                <a:gd name="connsiteX7" fmla="*/ 0 w 854765"/>
                <a:gd name="connsiteY7" fmla="*/ 1431235 h 1431235"/>
                <a:gd name="connsiteX0" fmla="*/ 854765 w 859801"/>
                <a:gd name="connsiteY0" fmla="*/ 0 h 1431235"/>
                <a:gd name="connsiteX1" fmla="*/ 847163 w 859801"/>
                <a:gd name="connsiteY1" fmla="*/ 226222 h 1431235"/>
                <a:gd name="connsiteX2" fmla="*/ 803893 w 859801"/>
                <a:gd name="connsiteY2" fmla="*/ 432575 h 1431235"/>
                <a:gd name="connsiteX3" fmla="*/ 740143 w 859801"/>
                <a:gd name="connsiteY3" fmla="*/ 647559 h 1431235"/>
                <a:gd name="connsiteX4" fmla="*/ 617525 w 859801"/>
                <a:gd name="connsiteY4" fmla="*/ 848764 h 1431235"/>
                <a:gd name="connsiteX5" fmla="*/ 445316 w 859801"/>
                <a:gd name="connsiteY5" fmla="*/ 1046749 h 1431235"/>
                <a:gd name="connsiteX6" fmla="*/ 0 w 859801"/>
                <a:gd name="connsiteY6" fmla="*/ 1431235 h 1431235"/>
                <a:gd name="connsiteX7" fmla="*/ 0 w 859801"/>
                <a:gd name="connsiteY7" fmla="*/ 1431235 h 143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9801" h="1431235">
                  <a:moveTo>
                    <a:pt x="854765" y="0"/>
                  </a:moveTo>
                  <a:cubicBezTo>
                    <a:pt x="814274" y="46384"/>
                    <a:pt x="887654" y="179838"/>
                    <a:pt x="847163" y="226222"/>
                  </a:cubicBezTo>
                  <a:cubicBezTo>
                    <a:pt x="811099" y="270362"/>
                    <a:pt x="839957" y="388435"/>
                    <a:pt x="803893" y="432575"/>
                  </a:cubicBezTo>
                  <a:cubicBezTo>
                    <a:pt x="771135" y="476929"/>
                    <a:pt x="772901" y="603205"/>
                    <a:pt x="740143" y="647559"/>
                  </a:cubicBezTo>
                  <a:cubicBezTo>
                    <a:pt x="707814" y="685302"/>
                    <a:pt x="649854" y="811021"/>
                    <a:pt x="617525" y="848764"/>
                  </a:cubicBezTo>
                  <a:cubicBezTo>
                    <a:pt x="584767" y="893118"/>
                    <a:pt x="478074" y="1002395"/>
                    <a:pt x="445316" y="1046749"/>
                  </a:cubicBezTo>
                  <a:cubicBezTo>
                    <a:pt x="295590" y="1194748"/>
                    <a:pt x="148439" y="1303073"/>
                    <a:pt x="0" y="1431235"/>
                  </a:cubicBezTo>
                  <a:lnTo>
                    <a:pt x="0" y="1431235"/>
                  </a:lnTo>
                </a:path>
              </a:pathLst>
            </a:cu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Text Box 5">
              <a:extLst>
                <a:ext uri="{FF2B5EF4-FFF2-40B4-BE49-F238E27FC236}">
                  <a16:creationId xmlns:a16="http://schemas.microsoft.com/office/drawing/2014/main" id="{581ECD5B-7434-4394-A8CF-896CB7B01A63}"/>
                </a:ext>
              </a:extLst>
            </p:cNvPr>
            <p:cNvSpPr txBox="1">
              <a:spLocks noChangeArrowheads="1"/>
            </p:cNvSpPr>
            <p:nvPr/>
          </p:nvSpPr>
          <p:spPr bwMode="auto">
            <a:xfrm>
              <a:off x="2404798" y="4183734"/>
              <a:ext cx="9720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北極</a:t>
              </a:r>
              <a:endParaRPr lang="en-US" altLang="ja-JP" sz="2000" b="1" dirty="0">
                <a:latin typeface="游ゴシック" panose="020B0400000000000000" pitchFamily="50" charset="-128"/>
              </a:endParaRPr>
            </a:p>
          </p:txBody>
        </p:sp>
        <p:sp>
          <p:nvSpPr>
            <p:cNvPr id="48" name="Text Box 5">
              <a:extLst>
                <a:ext uri="{FF2B5EF4-FFF2-40B4-BE49-F238E27FC236}">
                  <a16:creationId xmlns:a16="http://schemas.microsoft.com/office/drawing/2014/main" id="{6A0C9B36-16D8-49E9-B0ED-67B9629F95C2}"/>
                </a:ext>
              </a:extLst>
            </p:cNvPr>
            <p:cNvSpPr txBox="1">
              <a:spLocks noChangeArrowheads="1"/>
            </p:cNvSpPr>
            <p:nvPr/>
          </p:nvSpPr>
          <p:spPr bwMode="auto">
            <a:xfrm>
              <a:off x="165015" y="6326912"/>
              <a:ext cx="9720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南極</a:t>
              </a:r>
              <a:endParaRPr lang="en-US" altLang="ja-JP" sz="2000" b="1" dirty="0">
                <a:latin typeface="游ゴシック" panose="020B0400000000000000" pitchFamily="50" charset="-128"/>
              </a:endParaRPr>
            </a:p>
          </p:txBody>
        </p:sp>
        <p:sp>
          <p:nvSpPr>
            <p:cNvPr id="49" name="楕円 48">
              <a:extLst>
                <a:ext uri="{FF2B5EF4-FFF2-40B4-BE49-F238E27FC236}">
                  <a16:creationId xmlns:a16="http://schemas.microsoft.com/office/drawing/2014/main" id="{96E8BA13-A7DC-4E35-8E08-A694E1AEB679}"/>
                </a:ext>
              </a:extLst>
            </p:cNvPr>
            <p:cNvSpPr/>
            <p:nvPr/>
          </p:nvSpPr>
          <p:spPr>
            <a:xfrm rot="7181417">
              <a:off x="946936" y="5288022"/>
              <a:ext cx="1701177" cy="212129"/>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コネクタ 43">
              <a:extLst>
                <a:ext uri="{FF2B5EF4-FFF2-40B4-BE49-F238E27FC236}">
                  <a16:creationId xmlns:a16="http://schemas.microsoft.com/office/drawing/2014/main" id="{BB7075C1-739B-4EE7-AE03-5A3F6B7BE539}"/>
                </a:ext>
              </a:extLst>
            </p:cNvPr>
            <p:cNvCxnSpPr/>
            <p:nvPr/>
          </p:nvCxnSpPr>
          <p:spPr>
            <a:xfrm flipH="1">
              <a:off x="1073543" y="4183734"/>
              <a:ext cx="1440016" cy="24207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グループ化 1">
            <a:extLst>
              <a:ext uri="{FF2B5EF4-FFF2-40B4-BE49-F238E27FC236}">
                <a16:creationId xmlns:a16="http://schemas.microsoft.com/office/drawing/2014/main" id="{B45018CA-32A7-4466-960F-77B1CD243A3E}"/>
              </a:ext>
            </a:extLst>
          </p:cNvPr>
          <p:cNvGrpSpPr/>
          <p:nvPr/>
        </p:nvGrpSpPr>
        <p:grpSpPr>
          <a:xfrm>
            <a:off x="67732" y="823920"/>
            <a:ext cx="3087799" cy="3276272"/>
            <a:chOff x="67732" y="823920"/>
            <a:chExt cx="3087799" cy="3276272"/>
          </a:xfrm>
        </p:grpSpPr>
        <p:pic>
          <p:nvPicPr>
            <p:cNvPr id="5" name="図 4">
              <a:extLst>
                <a:ext uri="{FF2B5EF4-FFF2-40B4-BE49-F238E27FC236}">
                  <a16:creationId xmlns:a16="http://schemas.microsoft.com/office/drawing/2014/main" id="{F667FA79-54B1-464B-B7D4-26976B517E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3408" y="1412249"/>
              <a:ext cx="2652123" cy="2687943"/>
            </a:xfrm>
            <a:prstGeom prst="rect">
              <a:avLst/>
            </a:prstGeom>
          </p:spPr>
        </p:pic>
        <p:sp>
          <p:nvSpPr>
            <p:cNvPr id="16" name="楕円 15">
              <a:extLst>
                <a:ext uri="{FF2B5EF4-FFF2-40B4-BE49-F238E27FC236}">
                  <a16:creationId xmlns:a16="http://schemas.microsoft.com/office/drawing/2014/main" id="{FEF57018-899F-495C-B646-F2520100DF52}"/>
                </a:ext>
              </a:extLst>
            </p:cNvPr>
            <p:cNvSpPr/>
            <p:nvPr/>
          </p:nvSpPr>
          <p:spPr>
            <a:xfrm rot="16200000">
              <a:off x="2144504" y="3107463"/>
              <a:ext cx="137482" cy="15564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4720F013-5E2C-423D-A2E5-D697E609B59E}"/>
                </a:ext>
              </a:extLst>
            </p:cNvPr>
            <p:cNvSpPr/>
            <p:nvPr/>
          </p:nvSpPr>
          <p:spPr>
            <a:xfrm rot="16200000">
              <a:off x="1127486" y="3332890"/>
              <a:ext cx="137482" cy="15564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ext Box 5">
              <a:extLst>
                <a:ext uri="{FF2B5EF4-FFF2-40B4-BE49-F238E27FC236}">
                  <a16:creationId xmlns:a16="http://schemas.microsoft.com/office/drawing/2014/main" id="{98E6DDC2-92FC-4837-A8A7-2BC7FFDDCF5F}"/>
                </a:ext>
              </a:extLst>
            </p:cNvPr>
            <p:cNvSpPr txBox="1">
              <a:spLocks noChangeArrowheads="1"/>
            </p:cNvSpPr>
            <p:nvPr/>
          </p:nvSpPr>
          <p:spPr bwMode="auto">
            <a:xfrm>
              <a:off x="67732" y="823920"/>
              <a:ext cx="288032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１．</a:t>
              </a:r>
              <a:r>
                <a:rPr lang="ja-JP" altLang="en-US" sz="2800" b="1" dirty="0">
                  <a:latin typeface="游ゴシック" panose="020B0400000000000000" pitchFamily="50" charset="-128"/>
                </a:rPr>
                <a:t>経度</a:t>
              </a:r>
              <a:r>
                <a:rPr lang="ja-JP" altLang="en-US" sz="2000" b="1" dirty="0">
                  <a:latin typeface="游ゴシック" panose="020B0400000000000000" pitchFamily="50" charset="-128"/>
                </a:rPr>
                <a:t>のズレ</a:t>
              </a:r>
              <a:endParaRPr lang="en-US" altLang="ja-JP" sz="2000" b="1" dirty="0">
                <a:latin typeface="游ゴシック" panose="020B0400000000000000" pitchFamily="50" charset="-128"/>
              </a:endParaRPr>
            </a:p>
            <a:p>
              <a:pPr eaLnBrk="1" hangingPunct="1">
                <a:spcBef>
                  <a:spcPct val="50000"/>
                </a:spcBef>
              </a:pPr>
              <a:r>
                <a:rPr lang="ja-JP" altLang="en-US" sz="2000" b="1" dirty="0">
                  <a:latin typeface="游ゴシック" panose="020B0400000000000000" pitchFamily="50" charset="-128"/>
                </a:rPr>
                <a:t>→例：東京と広島市</a:t>
              </a:r>
              <a:endParaRPr lang="en-US" altLang="ja-JP" sz="2000" b="1" dirty="0">
                <a:latin typeface="游ゴシック" panose="020B0400000000000000" pitchFamily="50" charset="-128"/>
              </a:endParaRPr>
            </a:p>
          </p:txBody>
        </p:sp>
        <p:cxnSp>
          <p:nvCxnSpPr>
            <p:cNvPr id="17" name="直線矢印コネクタ 16">
              <a:extLst>
                <a:ext uri="{FF2B5EF4-FFF2-40B4-BE49-F238E27FC236}">
                  <a16:creationId xmlns:a16="http://schemas.microsoft.com/office/drawing/2014/main" id="{C1DD5EED-836F-47DF-8B33-F14A745AC8F2}"/>
                </a:ext>
              </a:extLst>
            </p:cNvPr>
            <p:cNvCxnSpPr>
              <a:cxnSpLocks/>
            </p:cNvCxnSpPr>
            <p:nvPr/>
          </p:nvCxnSpPr>
          <p:spPr>
            <a:xfrm flipV="1">
              <a:off x="1289585" y="3211702"/>
              <a:ext cx="849226" cy="201040"/>
            </a:xfrm>
            <a:prstGeom prst="straightConnector1">
              <a:avLst/>
            </a:prstGeom>
            <a:ln w="222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43" name="直線コネクタ 42">
            <a:extLst>
              <a:ext uri="{FF2B5EF4-FFF2-40B4-BE49-F238E27FC236}">
                <a16:creationId xmlns:a16="http://schemas.microsoft.com/office/drawing/2014/main" id="{86E8B60D-0FF8-4702-8ADB-B93914D06675}"/>
              </a:ext>
            </a:extLst>
          </p:cNvPr>
          <p:cNvCxnSpPr>
            <a:cxnSpLocks/>
          </p:cNvCxnSpPr>
          <p:nvPr/>
        </p:nvCxnSpPr>
        <p:spPr>
          <a:xfrm>
            <a:off x="3155531" y="861345"/>
            <a:ext cx="0" cy="5765877"/>
          </a:xfrm>
          <a:prstGeom prst="line">
            <a:avLst/>
          </a:prstGeom>
          <a:ln w="19050">
            <a:solidFill>
              <a:srgbClr val="CCFF33"/>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D1BB72F7-3E1B-4212-B891-ED002C117C2F}"/>
              </a:ext>
            </a:extLst>
          </p:cNvPr>
          <p:cNvCxnSpPr>
            <a:cxnSpLocks/>
          </p:cNvCxnSpPr>
          <p:nvPr/>
        </p:nvCxnSpPr>
        <p:spPr>
          <a:xfrm>
            <a:off x="6108887" y="908337"/>
            <a:ext cx="0" cy="5765877"/>
          </a:xfrm>
          <a:prstGeom prst="line">
            <a:avLst/>
          </a:prstGeom>
          <a:ln w="19050">
            <a:solidFill>
              <a:srgbClr val="CCFF33"/>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27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111368" y="173644"/>
            <a:ext cx="9020856" cy="720725"/>
          </a:xfrm>
        </p:spPr>
        <p:txBody>
          <a:bodyPr/>
          <a:lstStyle/>
          <a:p>
            <a:pPr eaLnBrk="1" hangingPunct="1"/>
            <a:r>
              <a:rPr lang="ja-JP" altLang="en-US" sz="3200" dirty="0">
                <a:ea typeface="ＭＳ Ｐゴシック" panose="020B0600070205080204" pitchFamily="50" charset="-128"/>
              </a:rPr>
              <a:t>広島と東京の違い　日の入りの時間 の差　</a:t>
            </a:r>
            <a:r>
              <a:rPr lang="en-US" altLang="ja-JP" sz="3200" dirty="0">
                <a:ea typeface="ＭＳ Ｐゴシック" panose="020B0600070205080204" pitchFamily="50" charset="-128"/>
              </a:rPr>
              <a:t>7</a:t>
            </a:r>
            <a:r>
              <a:rPr lang="ja-JP" altLang="en-US" sz="3200" dirty="0">
                <a:ea typeface="ＭＳ Ｐゴシック" panose="020B0600070205080204" pitchFamily="50" charset="-128"/>
              </a:rPr>
              <a:t>月</a:t>
            </a:r>
            <a:r>
              <a:rPr lang="en-US" altLang="ja-JP" sz="3200" dirty="0">
                <a:ea typeface="ＭＳ Ｐゴシック" panose="020B0600070205080204" pitchFamily="50" charset="-128"/>
              </a:rPr>
              <a:t>18</a:t>
            </a:r>
            <a:r>
              <a:rPr lang="ja-JP" altLang="en-US" sz="3200" dirty="0">
                <a:ea typeface="ＭＳ Ｐゴシック" panose="020B0600070205080204" pitchFamily="50" charset="-128"/>
              </a:rPr>
              <a:t>日</a:t>
            </a:r>
          </a:p>
        </p:txBody>
      </p:sp>
      <p:sp>
        <p:nvSpPr>
          <p:cNvPr id="2" name="フッター プレースホルダー 1">
            <a:extLst>
              <a:ext uri="{FF2B5EF4-FFF2-40B4-BE49-F238E27FC236}">
                <a16:creationId xmlns:a16="http://schemas.microsoft.com/office/drawing/2014/main" id="{AE479C63-80BF-4735-861F-6E9BE8DC861C}"/>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grpSp>
        <p:nvGrpSpPr>
          <p:cNvPr id="4" name="グループ化 3">
            <a:extLst>
              <a:ext uri="{FF2B5EF4-FFF2-40B4-BE49-F238E27FC236}">
                <a16:creationId xmlns:a16="http://schemas.microsoft.com/office/drawing/2014/main" id="{D784097D-5626-457A-9D3A-324BFD8B7DD8}"/>
              </a:ext>
            </a:extLst>
          </p:cNvPr>
          <p:cNvGrpSpPr/>
          <p:nvPr/>
        </p:nvGrpSpPr>
        <p:grpSpPr>
          <a:xfrm>
            <a:off x="3866272" y="1013963"/>
            <a:ext cx="1890425" cy="2100891"/>
            <a:chOff x="-2105126" y="1854004"/>
            <a:chExt cx="1929797" cy="1955861"/>
          </a:xfrm>
        </p:grpSpPr>
        <p:pic>
          <p:nvPicPr>
            <p:cNvPr id="5" name="図 4">
              <a:extLst>
                <a:ext uri="{FF2B5EF4-FFF2-40B4-BE49-F238E27FC236}">
                  <a16:creationId xmlns:a16="http://schemas.microsoft.com/office/drawing/2014/main" id="{8DFF4D73-BADE-49FD-95CF-2C8E7128B7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5126" y="1854004"/>
              <a:ext cx="1929797" cy="1955861"/>
            </a:xfrm>
            <a:prstGeom prst="rect">
              <a:avLst/>
            </a:prstGeom>
          </p:spPr>
        </p:pic>
        <p:sp>
          <p:nvSpPr>
            <p:cNvPr id="6" name="楕円 5">
              <a:extLst>
                <a:ext uri="{FF2B5EF4-FFF2-40B4-BE49-F238E27FC236}">
                  <a16:creationId xmlns:a16="http://schemas.microsoft.com/office/drawing/2014/main" id="{9D2424AE-295F-4B28-94C1-534D243369F4}"/>
                </a:ext>
              </a:extLst>
            </p:cNvPr>
            <p:cNvSpPr/>
            <p:nvPr/>
          </p:nvSpPr>
          <p:spPr>
            <a:xfrm rot="16200000">
              <a:off x="-913677" y="3124682"/>
              <a:ext cx="137482" cy="15564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BBF53ABD-D1AC-4C3A-A42D-0814C9FD41EC}"/>
                </a:ext>
              </a:extLst>
            </p:cNvPr>
            <p:cNvSpPr/>
            <p:nvPr/>
          </p:nvSpPr>
          <p:spPr>
            <a:xfrm rot="16200000">
              <a:off x="-1840727" y="3327036"/>
              <a:ext cx="137482" cy="15564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a:extLst>
                <a:ext uri="{FF2B5EF4-FFF2-40B4-BE49-F238E27FC236}">
                  <a16:creationId xmlns:a16="http://schemas.microsoft.com/office/drawing/2014/main" id="{95427EC1-9680-454C-A2DF-81403C43E414}"/>
                </a:ext>
              </a:extLst>
            </p:cNvPr>
            <p:cNvCxnSpPr>
              <a:cxnSpLocks/>
            </p:cNvCxnSpPr>
            <p:nvPr/>
          </p:nvCxnSpPr>
          <p:spPr>
            <a:xfrm flipV="1">
              <a:off x="-1694161" y="3167083"/>
              <a:ext cx="849226" cy="201040"/>
            </a:xfrm>
            <a:prstGeom prst="straightConnector1">
              <a:avLst/>
            </a:prstGeom>
            <a:ln w="222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8" name="Text Box 5">
            <a:extLst>
              <a:ext uri="{FF2B5EF4-FFF2-40B4-BE49-F238E27FC236}">
                <a16:creationId xmlns:a16="http://schemas.microsoft.com/office/drawing/2014/main" id="{7DC60AC7-DA68-48A7-9833-3AC52C3FA5AA}"/>
              </a:ext>
            </a:extLst>
          </p:cNvPr>
          <p:cNvSpPr txBox="1">
            <a:spLocks noChangeArrowheads="1"/>
          </p:cNvSpPr>
          <p:nvPr/>
        </p:nvSpPr>
        <p:spPr bwMode="auto">
          <a:xfrm>
            <a:off x="5612432" y="693137"/>
            <a:ext cx="41400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東京　神宮球場　</a:t>
            </a:r>
            <a:endParaRPr lang="en-US" altLang="ja-JP" dirty="0">
              <a:latin typeface="游ゴシック" panose="020B0400000000000000" pitchFamily="50" charset="-128"/>
            </a:endParaRPr>
          </a:p>
        </p:txBody>
      </p:sp>
      <p:graphicFrame>
        <p:nvGraphicFramePr>
          <p:cNvPr id="17" name="表 18">
            <a:extLst>
              <a:ext uri="{FF2B5EF4-FFF2-40B4-BE49-F238E27FC236}">
                <a16:creationId xmlns:a16="http://schemas.microsoft.com/office/drawing/2014/main" id="{5C1E022A-4B1F-4A23-8ACE-7BB631D639EA}"/>
              </a:ext>
            </a:extLst>
          </p:cNvPr>
          <p:cNvGraphicFramePr>
            <a:graphicFrameLocks noGrp="1"/>
          </p:cNvGraphicFramePr>
          <p:nvPr>
            <p:extLst>
              <p:ext uri="{D42A27DB-BD31-4B8C-83A1-F6EECF244321}">
                <p14:modId xmlns:p14="http://schemas.microsoft.com/office/powerpoint/2010/main" val="4218846357"/>
              </p:ext>
            </p:extLst>
          </p:nvPr>
        </p:nvGraphicFramePr>
        <p:xfrm>
          <a:off x="395708" y="3058889"/>
          <a:ext cx="7312900" cy="741680"/>
        </p:xfrm>
        <a:graphic>
          <a:graphicData uri="http://schemas.openxmlformats.org/drawingml/2006/table">
            <a:tbl>
              <a:tblPr firstRow="1" bandRow="1">
                <a:tableStyleId>{5C22544A-7EE6-4342-B048-85BDC9FD1C3A}</a:tableStyleId>
              </a:tblPr>
              <a:tblGrid>
                <a:gridCol w="1828225">
                  <a:extLst>
                    <a:ext uri="{9D8B030D-6E8A-4147-A177-3AD203B41FA5}">
                      <a16:colId xmlns:a16="http://schemas.microsoft.com/office/drawing/2014/main" val="1995532506"/>
                    </a:ext>
                  </a:extLst>
                </a:gridCol>
                <a:gridCol w="1828225">
                  <a:extLst>
                    <a:ext uri="{9D8B030D-6E8A-4147-A177-3AD203B41FA5}">
                      <a16:colId xmlns:a16="http://schemas.microsoft.com/office/drawing/2014/main" val="3236202609"/>
                    </a:ext>
                  </a:extLst>
                </a:gridCol>
                <a:gridCol w="1828225">
                  <a:extLst>
                    <a:ext uri="{9D8B030D-6E8A-4147-A177-3AD203B41FA5}">
                      <a16:colId xmlns:a16="http://schemas.microsoft.com/office/drawing/2014/main" val="811093971"/>
                    </a:ext>
                  </a:extLst>
                </a:gridCol>
                <a:gridCol w="1828225">
                  <a:extLst>
                    <a:ext uri="{9D8B030D-6E8A-4147-A177-3AD203B41FA5}">
                      <a16:colId xmlns:a16="http://schemas.microsoft.com/office/drawing/2014/main" val="3355410135"/>
                    </a:ext>
                  </a:extLst>
                </a:gridCol>
              </a:tblGrid>
              <a:tr h="370840">
                <a:tc>
                  <a:txBody>
                    <a:bodyPr/>
                    <a:lstStyle/>
                    <a:p>
                      <a:endParaRPr kumimoji="1" lang="ja-JP" altLang="en-US" dirty="0">
                        <a:solidFill>
                          <a:schemeClr val="tx1"/>
                        </a:solidFill>
                      </a:endParaRPr>
                    </a:p>
                  </a:txBody>
                  <a:tcPr/>
                </a:tc>
                <a:tc>
                  <a:txBody>
                    <a:bodyPr/>
                    <a:lstStyle/>
                    <a:p>
                      <a:r>
                        <a:rPr kumimoji="1" lang="ja-JP" altLang="en-US" dirty="0">
                          <a:solidFill>
                            <a:schemeClr val="tx1"/>
                          </a:solidFill>
                        </a:rPr>
                        <a:t>広島市</a:t>
                      </a:r>
                    </a:p>
                  </a:txBody>
                  <a:tcPr/>
                </a:tc>
                <a:tc>
                  <a:txBody>
                    <a:bodyPr/>
                    <a:lstStyle/>
                    <a:p>
                      <a:r>
                        <a:rPr kumimoji="1" lang="ja-JP" altLang="en-US" dirty="0">
                          <a:solidFill>
                            <a:schemeClr val="tx1"/>
                          </a:solidFill>
                        </a:rPr>
                        <a:t>東京</a:t>
                      </a:r>
                    </a:p>
                  </a:txBody>
                  <a:tcPr/>
                </a:tc>
                <a:tc>
                  <a:txBody>
                    <a:bodyPr/>
                    <a:lstStyle/>
                    <a:p>
                      <a:r>
                        <a:rPr kumimoji="1" lang="ja-JP" altLang="en-US" dirty="0">
                          <a:solidFill>
                            <a:schemeClr val="tx1"/>
                          </a:solidFill>
                        </a:rPr>
                        <a:t>時間差</a:t>
                      </a:r>
                    </a:p>
                  </a:txBody>
                  <a:tcPr/>
                </a:tc>
                <a:extLst>
                  <a:ext uri="{0D108BD9-81ED-4DB2-BD59-A6C34878D82A}">
                    <a16:rowId xmlns:a16="http://schemas.microsoft.com/office/drawing/2014/main" val="33132088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日の入り時刻</a:t>
                      </a:r>
                    </a:p>
                  </a:txBody>
                  <a:tcPr/>
                </a:tc>
                <a:tc>
                  <a:txBody>
                    <a:bodyPr/>
                    <a:lstStyle/>
                    <a:p>
                      <a:r>
                        <a:rPr kumimoji="1" lang="en-US" altLang="ja-JP" dirty="0">
                          <a:solidFill>
                            <a:schemeClr val="tx1"/>
                          </a:solidFill>
                        </a:rPr>
                        <a:t>19</a:t>
                      </a:r>
                      <a:r>
                        <a:rPr kumimoji="1" lang="ja-JP" altLang="en-US" dirty="0">
                          <a:solidFill>
                            <a:schemeClr val="tx1"/>
                          </a:solidFill>
                        </a:rPr>
                        <a:t>：</a:t>
                      </a:r>
                      <a:r>
                        <a:rPr kumimoji="1" lang="en-US" altLang="ja-JP" dirty="0">
                          <a:solidFill>
                            <a:schemeClr val="tx1"/>
                          </a:solidFill>
                        </a:rPr>
                        <a:t>21</a:t>
                      </a:r>
                      <a:endParaRPr kumimoji="1" lang="ja-JP" altLang="en-US" dirty="0">
                        <a:solidFill>
                          <a:schemeClr val="tx1"/>
                        </a:solidFill>
                      </a:endParaRPr>
                    </a:p>
                  </a:txBody>
                  <a:tcPr/>
                </a:tc>
                <a:tc>
                  <a:txBody>
                    <a:bodyPr/>
                    <a:lstStyle/>
                    <a:p>
                      <a:r>
                        <a:rPr kumimoji="1" lang="en-US" altLang="ja-JP" dirty="0">
                          <a:solidFill>
                            <a:schemeClr val="tx1"/>
                          </a:solidFill>
                        </a:rPr>
                        <a:t>18</a:t>
                      </a:r>
                      <a:r>
                        <a:rPr kumimoji="1" lang="ja-JP" altLang="en-US" dirty="0">
                          <a:solidFill>
                            <a:schemeClr val="tx1"/>
                          </a:solidFill>
                        </a:rPr>
                        <a:t>：</a:t>
                      </a:r>
                      <a:r>
                        <a:rPr kumimoji="1" lang="en-US" altLang="ja-JP" dirty="0">
                          <a:solidFill>
                            <a:schemeClr val="tx1"/>
                          </a:solidFill>
                        </a:rPr>
                        <a:t>56</a:t>
                      </a:r>
                      <a:endParaRPr kumimoji="1" lang="ja-JP" altLang="en-US" dirty="0">
                        <a:solidFill>
                          <a:schemeClr val="tx1"/>
                        </a:solidFill>
                      </a:endParaRPr>
                    </a:p>
                  </a:txBody>
                  <a:tcPr/>
                </a:tc>
                <a:tc>
                  <a:txBody>
                    <a:bodyPr/>
                    <a:lstStyle/>
                    <a:p>
                      <a:r>
                        <a:rPr kumimoji="1" lang="en-US" altLang="ja-JP" dirty="0">
                          <a:solidFill>
                            <a:schemeClr val="tx1"/>
                          </a:solidFill>
                        </a:rPr>
                        <a:t>25</a:t>
                      </a:r>
                      <a:r>
                        <a:rPr kumimoji="1" lang="ja-JP" altLang="en-US" dirty="0">
                          <a:solidFill>
                            <a:schemeClr val="tx1"/>
                          </a:solidFill>
                        </a:rPr>
                        <a:t>分広島が遅い</a:t>
                      </a:r>
                    </a:p>
                  </a:txBody>
                  <a:tcPr/>
                </a:tc>
                <a:extLst>
                  <a:ext uri="{0D108BD9-81ED-4DB2-BD59-A6C34878D82A}">
                    <a16:rowId xmlns:a16="http://schemas.microsoft.com/office/drawing/2014/main" val="3248619021"/>
                  </a:ext>
                </a:extLst>
              </a:tr>
            </a:tbl>
          </a:graphicData>
        </a:graphic>
      </p:graphicFrame>
      <p:pic>
        <p:nvPicPr>
          <p:cNvPr id="20" name="図 19">
            <a:extLst>
              <a:ext uri="{FF2B5EF4-FFF2-40B4-BE49-F238E27FC236}">
                <a16:creationId xmlns:a16="http://schemas.microsoft.com/office/drawing/2014/main" id="{47FB4EA8-BE91-4B36-8541-50FF3690BBC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882223" y="1113230"/>
            <a:ext cx="2756774" cy="1834978"/>
          </a:xfrm>
          <a:prstGeom prst="rect">
            <a:avLst/>
          </a:prstGeom>
        </p:spPr>
      </p:pic>
      <p:pic>
        <p:nvPicPr>
          <p:cNvPr id="23" name="図 22">
            <a:extLst>
              <a:ext uri="{FF2B5EF4-FFF2-40B4-BE49-F238E27FC236}">
                <a16:creationId xmlns:a16="http://schemas.microsoft.com/office/drawing/2014/main" id="{C00FE26E-A2DB-4C02-9A90-C91D26B36931}"/>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20409" y="1164646"/>
            <a:ext cx="3646964" cy="1903259"/>
          </a:xfrm>
          <a:prstGeom prst="rect">
            <a:avLst/>
          </a:prstGeom>
        </p:spPr>
      </p:pic>
      <p:sp>
        <p:nvSpPr>
          <p:cNvPr id="26" name="Text Box 5">
            <a:extLst>
              <a:ext uri="{FF2B5EF4-FFF2-40B4-BE49-F238E27FC236}">
                <a16:creationId xmlns:a16="http://schemas.microsoft.com/office/drawing/2014/main" id="{B274E7DA-0AB1-4C92-903F-4E4B3A1C8289}"/>
              </a:ext>
            </a:extLst>
          </p:cNvPr>
          <p:cNvSpPr txBox="1">
            <a:spLocks noChangeArrowheads="1"/>
          </p:cNvSpPr>
          <p:nvPr/>
        </p:nvSpPr>
        <p:spPr bwMode="auto">
          <a:xfrm>
            <a:off x="123144" y="736476"/>
            <a:ext cx="41400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広島　マツダスタジアム東京　</a:t>
            </a:r>
            <a:endParaRPr lang="en-US" altLang="ja-JP" dirty="0">
              <a:latin typeface="游ゴシック" panose="020B0400000000000000" pitchFamily="50" charset="-128"/>
            </a:endParaRPr>
          </a:p>
        </p:txBody>
      </p:sp>
      <p:grpSp>
        <p:nvGrpSpPr>
          <p:cNvPr id="25" name="グループ化 24">
            <a:extLst>
              <a:ext uri="{FF2B5EF4-FFF2-40B4-BE49-F238E27FC236}">
                <a16:creationId xmlns:a16="http://schemas.microsoft.com/office/drawing/2014/main" id="{52BF0A1D-FB69-49B7-8D0A-BC440772297A}"/>
              </a:ext>
            </a:extLst>
          </p:cNvPr>
          <p:cNvGrpSpPr/>
          <p:nvPr/>
        </p:nvGrpSpPr>
        <p:grpSpPr>
          <a:xfrm>
            <a:off x="29465" y="3831146"/>
            <a:ext cx="9153352" cy="3072078"/>
            <a:chOff x="-48569" y="3801788"/>
            <a:chExt cx="9153352" cy="3072078"/>
          </a:xfrm>
        </p:grpSpPr>
        <p:pic>
          <p:nvPicPr>
            <p:cNvPr id="14" name="図 13">
              <a:extLst>
                <a:ext uri="{FF2B5EF4-FFF2-40B4-BE49-F238E27FC236}">
                  <a16:creationId xmlns:a16="http://schemas.microsoft.com/office/drawing/2014/main" id="{96A1FFF9-2E18-403D-B928-A3CF0279D1A6}"/>
                </a:ext>
              </a:extLst>
            </p:cNvPr>
            <p:cNvPicPr>
              <a:picLocks noChangeAspect="1"/>
            </p:cNvPicPr>
            <p:nvPr/>
          </p:nvPicPr>
          <p:blipFill>
            <a:blip r:embed="rId8"/>
            <a:stretch>
              <a:fillRect/>
            </a:stretch>
          </p:blipFill>
          <p:spPr>
            <a:xfrm>
              <a:off x="4587539" y="3807077"/>
              <a:ext cx="4517244" cy="2674984"/>
            </a:xfrm>
            <a:prstGeom prst="rect">
              <a:avLst/>
            </a:prstGeom>
          </p:spPr>
        </p:pic>
        <p:pic>
          <p:nvPicPr>
            <p:cNvPr id="16" name="図 15">
              <a:extLst>
                <a:ext uri="{FF2B5EF4-FFF2-40B4-BE49-F238E27FC236}">
                  <a16:creationId xmlns:a16="http://schemas.microsoft.com/office/drawing/2014/main" id="{DA3F14F2-85C1-4919-B928-1D8A01FBCD86}"/>
                </a:ext>
              </a:extLst>
            </p:cNvPr>
            <p:cNvPicPr>
              <a:picLocks noChangeAspect="1"/>
            </p:cNvPicPr>
            <p:nvPr/>
          </p:nvPicPr>
          <p:blipFill>
            <a:blip r:embed="rId9"/>
            <a:stretch>
              <a:fillRect/>
            </a:stretch>
          </p:blipFill>
          <p:spPr>
            <a:xfrm>
              <a:off x="-48569" y="3801788"/>
              <a:ext cx="4483472" cy="2671968"/>
            </a:xfrm>
            <a:prstGeom prst="rect">
              <a:avLst/>
            </a:prstGeom>
          </p:spPr>
        </p:pic>
        <p:sp>
          <p:nvSpPr>
            <p:cNvPr id="27" name="Text Box 5">
              <a:extLst>
                <a:ext uri="{FF2B5EF4-FFF2-40B4-BE49-F238E27FC236}">
                  <a16:creationId xmlns:a16="http://schemas.microsoft.com/office/drawing/2014/main" id="{F1C9BE80-95D7-4418-987D-E5C16EC77D13}"/>
                </a:ext>
              </a:extLst>
            </p:cNvPr>
            <p:cNvSpPr txBox="1">
              <a:spLocks noChangeArrowheads="1"/>
            </p:cNvSpPr>
            <p:nvPr/>
          </p:nvSpPr>
          <p:spPr bwMode="auto">
            <a:xfrm>
              <a:off x="-48569" y="6473756"/>
              <a:ext cx="44834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広島の日の入り前の</a:t>
              </a:r>
              <a:r>
                <a:rPr lang="en-US" altLang="ja-JP" sz="2000" b="1" dirty="0">
                  <a:latin typeface="游ゴシック" panose="020B0400000000000000" pitchFamily="50" charset="-128"/>
                </a:rPr>
                <a:t>19</a:t>
              </a:r>
              <a:r>
                <a:rPr lang="ja-JP" altLang="en-US" sz="2000" b="1" dirty="0">
                  <a:latin typeface="游ゴシック" panose="020B0400000000000000" pitchFamily="50" charset="-128"/>
                </a:rPr>
                <a:t>：</a:t>
              </a:r>
              <a:r>
                <a:rPr lang="en-US" altLang="ja-JP" sz="2000" b="1" dirty="0">
                  <a:latin typeface="游ゴシック" panose="020B0400000000000000" pitchFamily="50" charset="-128"/>
                </a:rPr>
                <a:t>08</a:t>
              </a:r>
              <a:r>
                <a:rPr lang="ja-JP" altLang="en-US" sz="2000" b="1" dirty="0">
                  <a:latin typeface="游ゴシック" panose="020B0400000000000000" pitchFamily="50" charset="-128"/>
                </a:rPr>
                <a:t>の西の空。</a:t>
              </a:r>
              <a:endParaRPr lang="en-US" altLang="ja-JP" sz="2000" b="1" dirty="0">
                <a:latin typeface="游ゴシック" panose="020B0400000000000000" pitchFamily="50" charset="-128"/>
              </a:endParaRPr>
            </a:p>
          </p:txBody>
        </p:sp>
      </p:grpSp>
      <p:sp>
        <p:nvSpPr>
          <p:cNvPr id="29" name="Rectangle 2">
            <a:extLst>
              <a:ext uri="{FF2B5EF4-FFF2-40B4-BE49-F238E27FC236}">
                <a16:creationId xmlns:a16="http://schemas.microsoft.com/office/drawing/2014/main" id="{981C200F-1D53-47E4-AD5C-BA06480F586E}"/>
              </a:ext>
            </a:extLst>
          </p:cNvPr>
          <p:cNvSpPr>
            <a:spLocks noChangeArrowheads="1"/>
          </p:cNvSpPr>
          <p:nvPr/>
        </p:nvSpPr>
        <p:spPr bwMode="gray">
          <a:xfrm>
            <a:off x="120409" y="65189"/>
            <a:ext cx="630007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ひろしま　　　　　とうきょう　　　ちがい　　　　　い　　　　　　　　じかん　　　　　　　さ　　　　　　　　　　　</a:t>
            </a:r>
          </a:p>
        </p:txBody>
      </p:sp>
      <p:sp>
        <p:nvSpPr>
          <p:cNvPr id="24" name="Text Box 5">
            <a:extLst>
              <a:ext uri="{FF2B5EF4-FFF2-40B4-BE49-F238E27FC236}">
                <a16:creationId xmlns:a16="http://schemas.microsoft.com/office/drawing/2014/main" id="{43A7EA83-8787-42D6-A193-A153944F23C3}"/>
              </a:ext>
            </a:extLst>
          </p:cNvPr>
          <p:cNvSpPr txBox="1">
            <a:spLocks noChangeArrowheads="1"/>
          </p:cNvSpPr>
          <p:nvPr/>
        </p:nvSpPr>
        <p:spPr bwMode="auto">
          <a:xfrm>
            <a:off x="4665573" y="6511419"/>
            <a:ext cx="33679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東京は少し暗くなっている</a:t>
            </a:r>
            <a:endParaRPr lang="en-US" altLang="ja-JP" sz="2000" b="1" dirty="0">
              <a:latin typeface="游ゴシック" panose="020B0400000000000000" pitchFamily="50" charset="-128"/>
            </a:endParaRPr>
          </a:p>
        </p:txBody>
      </p:sp>
    </p:spTree>
    <p:extLst>
      <p:ext uri="{BB962C8B-B14F-4D97-AF65-F5344CB8AC3E}">
        <p14:creationId xmlns:p14="http://schemas.microsoft.com/office/powerpoint/2010/main" val="30985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CDC9C3B5-464A-4840-961B-0E034F1781D5}"/>
              </a:ext>
            </a:extLst>
          </p:cNvPr>
          <p:cNvGrpSpPr/>
          <p:nvPr/>
        </p:nvGrpSpPr>
        <p:grpSpPr>
          <a:xfrm>
            <a:off x="325562" y="5021600"/>
            <a:ext cx="9122579" cy="2208386"/>
            <a:chOff x="621001" y="5165773"/>
            <a:chExt cx="9122579" cy="2208386"/>
          </a:xfrm>
        </p:grpSpPr>
        <p:pic>
          <p:nvPicPr>
            <p:cNvPr id="7170" name="図 7169">
              <a:extLst>
                <a:ext uri="{FF2B5EF4-FFF2-40B4-BE49-F238E27FC236}">
                  <a16:creationId xmlns:a16="http://schemas.microsoft.com/office/drawing/2014/main" id="{9270BA60-8745-43AC-B5E5-761C5D91D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7945" y="5165773"/>
              <a:ext cx="2005635" cy="2208386"/>
            </a:xfrm>
            <a:prstGeom prst="rect">
              <a:avLst/>
            </a:prstGeom>
          </p:spPr>
        </p:pic>
        <p:sp>
          <p:nvSpPr>
            <p:cNvPr id="28" name="Text Box 5">
              <a:extLst>
                <a:ext uri="{FF2B5EF4-FFF2-40B4-BE49-F238E27FC236}">
                  <a16:creationId xmlns:a16="http://schemas.microsoft.com/office/drawing/2014/main" id="{BC21EF86-7E95-4745-A210-ED33625F6A26}"/>
                </a:ext>
              </a:extLst>
            </p:cNvPr>
            <p:cNvSpPr txBox="1">
              <a:spLocks noChangeArrowheads="1"/>
            </p:cNvSpPr>
            <p:nvPr/>
          </p:nvSpPr>
          <p:spPr bwMode="auto">
            <a:xfrm>
              <a:off x="621001" y="6206742"/>
              <a:ext cx="7276102" cy="461665"/>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ただし、この方法はデジタル時計では使用できない。</a:t>
              </a:r>
            </a:p>
          </p:txBody>
        </p:sp>
      </p:grpSp>
      <p:sp>
        <p:nvSpPr>
          <p:cNvPr id="7169" name="Rectangle 2"/>
          <p:cNvSpPr>
            <a:spLocks noGrp="1" noChangeArrowheads="1"/>
          </p:cNvSpPr>
          <p:nvPr>
            <p:ph type="ctrTitle" idx="4294967295"/>
          </p:nvPr>
        </p:nvSpPr>
        <p:spPr>
          <a:xfrm>
            <a:off x="16294" y="174089"/>
            <a:ext cx="7772400" cy="720725"/>
          </a:xfrm>
        </p:spPr>
        <p:txBody>
          <a:bodyPr/>
          <a:lstStyle/>
          <a:p>
            <a:pPr eaLnBrk="1" hangingPunct="1"/>
            <a:r>
              <a:rPr lang="ja-JP" altLang="en-US" sz="3200" dirty="0">
                <a:ea typeface="ＭＳ Ｐゴシック" panose="020B0600070205080204" pitchFamily="50" charset="-128"/>
              </a:rPr>
              <a:t>時計をつかって南を知る　</a:t>
            </a:r>
          </a:p>
        </p:txBody>
      </p:sp>
      <p:pic>
        <p:nvPicPr>
          <p:cNvPr id="3" name="図 2">
            <a:extLst>
              <a:ext uri="{FF2B5EF4-FFF2-40B4-BE49-F238E27FC236}">
                <a16:creationId xmlns:a16="http://schemas.microsoft.com/office/drawing/2014/main" id="{D32557B5-670E-4D26-88B5-C8B0FF6C6D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2411" y="171473"/>
            <a:ext cx="1709795" cy="1712237"/>
          </a:xfrm>
          <a:prstGeom prst="rect">
            <a:avLst/>
          </a:prstGeom>
        </p:spPr>
      </p:pic>
      <p:sp>
        <p:nvSpPr>
          <p:cNvPr id="5" name="Text Box 5">
            <a:extLst>
              <a:ext uri="{FF2B5EF4-FFF2-40B4-BE49-F238E27FC236}">
                <a16:creationId xmlns:a16="http://schemas.microsoft.com/office/drawing/2014/main" id="{8F1877B2-F24E-461A-A591-87D2112ED90B}"/>
              </a:ext>
            </a:extLst>
          </p:cNvPr>
          <p:cNvSpPr txBox="1">
            <a:spLocks noChangeArrowheads="1"/>
          </p:cNvSpPr>
          <p:nvPr/>
        </p:nvSpPr>
        <p:spPr bwMode="auto">
          <a:xfrm>
            <a:off x="33007" y="911480"/>
            <a:ext cx="7276100"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800" dirty="0">
                <a:latin typeface="游ゴシック" panose="020B0400000000000000" pitchFamily="50" charset="-128"/>
              </a:rPr>
              <a:t>朝の９時に南を知る方法は？</a:t>
            </a:r>
            <a:endParaRPr lang="en-US" altLang="ja-JP" sz="2800" dirty="0">
              <a:latin typeface="游ゴシック" panose="020B0400000000000000" pitchFamily="50" charset="-128"/>
            </a:endParaRPr>
          </a:p>
        </p:txBody>
      </p:sp>
      <p:sp>
        <p:nvSpPr>
          <p:cNvPr id="6" name="Text Box 5">
            <a:extLst>
              <a:ext uri="{FF2B5EF4-FFF2-40B4-BE49-F238E27FC236}">
                <a16:creationId xmlns:a16="http://schemas.microsoft.com/office/drawing/2014/main" id="{5DFD5DAF-C78A-48C5-AC40-A814B750F2F8}"/>
              </a:ext>
            </a:extLst>
          </p:cNvPr>
          <p:cNvSpPr txBox="1">
            <a:spLocks noChangeArrowheads="1"/>
          </p:cNvSpPr>
          <p:nvPr/>
        </p:nvSpPr>
        <p:spPr bwMode="auto">
          <a:xfrm>
            <a:off x="204644" y="1381608"/>
            <a:ext cx="48233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800" dirty="0">
                <a:latin typeface="游ゴシック" panose="020B0400000000000000" pitchFamily="50" charset="-128"/>
              </a:rPr>
              <a:t>ヒント：</a:t>
            </a:r>
            <a:r>
              <a:rPr lang="en-US" altLang="ja-JP" sz="2800" dirty="0">
                <a:latin typeface="游ゴシック" panose="020B0400000000000000" pitchFamily="50" charset="-128"/>
              </a:rPr>
              <a:t>12</a:t>
            </a:r>
            <a:r>
              <a:rPr lang="ja-JP" altLang="en-US" sz="2800" dirty="0">
                <a:latin typeface="游ゴシック" panose="020B0400000000000000" pitchFamily="50" charset="-128"/>
              </a:rPr>
              <a:t>時に太陽は南にある。</a:t>
            </a:r>
            <a:endParaRPr lang="en-US" altLang="ja-JP" sz="2800" dirty="0">
              <a:latin typeface="游ゴシック" panose="020B0400000000000000" pitchFamily="50" charset="-128"/>
            </a:endParaRPr>
          </a:p>
        </p:txBody>
      </p:sp>
      <p:grpSp>
        <p:nvGrpSpPr>
          <p:cNvPr id="14" name="グループ化 13">
            <a:extLst>
              <a:ext uri="{FF2B5EF4-FFF2-40B4-BE49-F238E27FC236}">
                <a16:creationId xmlns:a16="http://schemas.microsoft.com/office/drawing/2014/main" id="{4FC67E23-FF01-4D13-BA79-6D3233BAEF13}"/>
              </a:ext>
            </a:extLst>
          </p:cNvPr>
          <p:cNvGrpSpPr/>
          <p:nvPr/>
        </p:nvGrpSpPr>
        <p:grpSpPr>
          <a:xfrm>
            <a:off x="2849671" y="2185531"/>
            <a:ext cx="6169231" cy="3911799"/>
            <a:chOff x="2849671" y="2360232"/>
            <a:chExt cx="6169231" cy="3911799"/>
          </a:xfrm>
        </p:grpSpPr>
        <p:pic>
          <p:nvPicPr>
            <p:cNvPr id="8" name="図 7">
              <a:extLst>
                <a:ext uri="{FF2B5EF4-FFF2-40B4-BE49-F238E27FC236}">
                  <a16:creationId xmlns:a16="http://schemas.microsoft.com/office/drawing/2014/main" id="{0955B43C-4060-49F3-88B6-93B191BAC5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5716" y="3010610"/>
              <a:ext cx="2803186" cy="2807190"/>
            </a:xfrm>
            <a:prstGeom prst="rect">
              <a:avLst/>
            </a:prstGeom>
          </p:spPr>
        </p:pic>
        <p:pic>
          <p:nvPicPr>
            <p:cNvPr id="10" name="図 9">
              <a:extLst>
                <a:ext uri="{FF2B5EF4-FFF2-40B4-BE49-F238E27FC236}">
                  <a16:creationId xmlns:a16="http://schemas.microsoft.com/office/drawing/2014/main" id="{830DA674-4B9B-44E7-A253-DC43BE9AF0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6163" y="3665548"/>
              <a:ext cx="1347750" cy="1347750"/>
            </a:xfrm>
            <a:prstGeom prst="rect">
              <a:avLst/>
            </a:prstGeom>
          </p:spPr>
        </p:pic>
        <p:cxnSp>
          <p:nvCxnSpPr>
            <p:cNvPr id="15" name="直線コネクタ 14">
              <a:extLst>
                <a:ext uri="{FF2B5EF4-FFF2-40B4-BE49-F238E27FC236}">
                  <a16:creationId xmlns:a16="http://schemas.microsoft.com/office/drawing/2014/main" id="{3F05D31B-44A3-4F55-8431-576FA16B09C4}"/>
                </a:ext>
              </a:extLst>
            </p:cNvPr>
            <p:cNvCxnSpPr>
              <a:cxnSpLocks/>
            </p:cNvCxnSpPr>
            <p:nvPr/>
          </p:nvCxnSpPr>
          <p:spPr>
            <a:xfrm flipH="1">
              <a:off x="5169309" y="4449363"/>
              <a:ext cx="2410207" cy="1368437"/>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F362B283-9477-4F06-A358-BF42180304E1}"/>
                </a:ext>
              </a:extLst>
            </p:cNvPr>
            <p:cNvCxnSpPr>
              <a:cxnSpLocks/>
            </p:cNvCxnSpPr>
            <p:nvPr/>
          </p:nvCxnSpPr>
          <p:spPr>
            <a:xfrm flipH="1">
              <a:off x="5673309" y="4457909"/>
              <a:ext cx="1906208" cy="181412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D126CACA-3670-4C66-9C0E-4B7917D4A745}"/>
                </a:ext>
              </a:extLst>
            </p:cNvPr>
            <p:cNvCxnSpPr/>
            <p:nvPr/>
          </p:nvCxnSpPr>
          <p:spPr>
            <a:xfrm>
              <a:off x="5529309" y="5624031"/>
              <a:ext cx="279477" cy="4553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 Box 5">
              <a:extLst>
                <a:ext uri="{FF2B5EF4-FFF2-40B4-BE49-F238E27FC236}">
                  <a16:creationId xmlns:a16="http://schemas.microsoft.com/office/drawing/2014/main" id="{E29B917B-7B77-42B5-9221-5DA82698FB08}"/>
                </a:ext>
              </a:extLst>
            </p:cNvPr>
            <p:cNvSpPr txBox="1">
              <a:spLocks noChangeArrowheads="1"/>
            </p:cNvSpPr>
            <p:nvPr/>
          </p:nvSpPr>
          <p:spPr bwMode="auto">
            <a:xfrm>
              <a:off x="2849671" y="5633093"/>
              <a:ext cx="2701410" cy="46166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dirty="0">
                  <a:latin typeface="游ゴシック" panose="020B0400000000000000" pitchFamily="50" charset="-128"/>
                </a:rPr>
                <a:t>15</a:t>
              </a:r>
              <a:r>
                <a:rPr lang="ja-JP" altLang="en-US" dirty="0">
                  <a:latin typeface="游ゴシック" panose="020B0400000000000000" pitchFamily="50" charset="-128"/>
                </a:rPr>
                <a:t>度→１時間</a:t>
              </a:r>
              <a:endParaRPr lang="en-US" altLang="ja-JP" dirty="0">
                <a:latin typeface="游ゴシック" panose="020B0400000000000000" pitchFamily="50" charset="-128"/>
              </a:endParaRPr>
            </a:p>
          </p:txBody>
        </p:sp>
        <p:cxnSp>
          <p:nvCxnSpPr>
            <p:cNvPr id="24" name="直線コネクタ 23">
              <a:extLst>
                <a:ext uri="{FF2B5EF4-FFF2-40B4-BE49-F238E27FC236}">
                  <a16:creationId xmlns:a16="http://schemas.microsoft.com/office/drawing/2014/main" id="{28BFD069-733E-43AD-99F0-755809F0DEB7}"/>
                </a:ext>
              </a:extLst>
            </p:cNvPr>
            <p:cNvCxnSpPr>
              <a:cxnSpLocks/>
            </p:cNvCxnSpPr>
            <p:nvPr/>
          </p:nvCxnSpPr>
          <p:spPr>
            <a:xfrm flipH="1" flipV="1">
              <a:off x="6312109" y="2901031"/>
              <a:ext cx="1252738" cy="1513174"/>
            </a:xfrm>
            <a:prstGeom prst="line">
              <a:avLst/>
            </a:prstGeom>
            <a:ln w="349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 Box 5">
              <a:extLst>
                <a:ext uri="{FF2B5EF4-FFF2-40B4-BE49-F238E27FC236}">
                  <a16:creationId xmlns:a16="http://schemas.microsoft.com/office/drawing/2014/main" id="{A4332747-795D-47CF-BDD9-2B0ED2255691}"/>
                </a:ext>
              </a:extLst>
            </p:cNvPr>
            <p:cNvSpPr txBox="1">
              <a:spLocks noChangeArrowheads="1"/>
            </p:cNvSpPr>
            <p:nvPr/>
          </p:nvSpPr>
          <p:spPr bwMode="auto">
            <a:xfrm>
              <a:off x="5815280" y="2360232"/>
              <a:ext cx="722029" cy="52322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800" dirty="0">
                  <a:latin typeface="游ゴシック" panose="020B0400000000000000" pitchFamily="50" charset="-128"/>
                </a:rPr>
                <a:t>南</a:t>
              </a:r>
              <a:endParaRPr lang="en-US" altLang="ja-JP" sz="2800" dirty="0">
                <a:latin typeface="游ゴシック" panose="020B0400000000000000" pitchFamily="50" charset="-128"/>
              </a:endParaRPr>
            </a:p>
          </p:txBody>
        </p:sp>
      </p:grpSp>
      <p:sp>
        <p:nvSpPr>
          <p:cNvPr id="7" name="Text Box 5">
            <a:extLst>
              <a:ext uri="{FF2B5EF4-FFF2-40B4-BE49-F238E27FC236}">
                <a16:creationId xmlns:a16="http://schemas.microsoft.com/office/drawing/2014/main" id="{E365353A-0243-424C-94A8-B2A4B49533CE}"/>
              </a:ext>
            </a:extLst>
          </p:cNvPr>
          <p:cNvSpPr txBox="1">
            <a:spLocks noChangeArrowheads="1"/>
          </p:cNvSpPr>
          <p:nvPr/>
        </p:nvSpPr>
        <p:spPr bwMode="auto">
          <a:xfrm>
            <a:off x="278792" y="3196944"/>
            <a:ext cx="4749177" cy="83099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dirty="0">
                <a:latin typeface="游ゴシック" panose="020B0400000000000000" pitchFamily="50" charset="-128"/>
              </a:rPr>
              <a:t>15</a:t>
            </a:r>
            <a:r>
              <a:rPr lang="ja-JP" altLang="en-US" dirty="0">
                <a:latin typeface="游ゴシック" panose="020B0400000000000000" pitchFamily="50" charset="-128"/>
              </a:rPr>
              <a:t>度</a:t>
            </a:r>
            <a:r>
              <a:rPr lang="en-US" altLang="ja-JP" dirty="0">
                <a:latin typeface="游ゴシック" panose="020B0400000000000000" pitchFamily="50" charset="-128"/>
              </a:rPr>
              <a:t>×3</a:t>
            </a:r>
            <a:r>
              <a:rPr lang="ja-JP" altLang="en-US" dirty="0">
                <a:latin typeface="游ゴシック" panose="020B0400000000000000" pitchFamily="50" charset="-128"/>
              </a:rPr>
              <a:t>時間＝</a:t>
            </a:r>
            <a:r>
              <a:rPr lang="en-US" altLang="ja-JP" dirty="0">
                <a:latin typeface="游ゴシック" panose="020B0400000000000000" pitchFamily="50" charset="-128"/>
              </a:rPr>
              <a:t>45</a:t>
            </a:r>
            <a:r>
              <a:rPr lang="ja-JP" altLang="en-US" dirty="0">
                <a:latin typeface="游ゴシック" panose="020B0400000000000000" pitchFamily="50" charset="-128"/>
              </a:rPr>
              <a:t>度→</a:t>
            </a:r>
            <a:r>
              <a:rPr lang="en-US" altLang="ja-JP" dirty="0">
                <a:latin typeface="游ゴシック" panose="020B0400000000000000" pitchFamily="50" charset="-128"/>
              </a:rPr>
              <a:t>45</a:t>
            </a:r>
            <a:r>
              <a:rPr lang="ja-JP" altLang="en-US" dirty="0">
                <a:latin typeface="游ゴシック" panose="020B0400000000000000" pitchFamily="50" charset="-128"/>
              </a:rPr>
              <a:t>度ずらして考える</a:t>
            </a:r>
            <a:endParaRPr lang="en-US" altLang="ja-JP" dirty="0">
              <a:latin typeface="游ゴシック" panose="020B0400000000000000" pitchFamily="50" charset="-128"/>
            </a:endParaRPr>
          </a:p>
        </p:txBody>
      </p:sp>
      <p:grpSp>
        <p:nvGrpSpPr>
          <p:cNvPr id="13" name="グループ化 12">
            <a:extLst>
              <a:ext uri="{FF2B5EF4-FFF2-40B4-BE49-F238E27FC236}">
                <a16:creationId xmlns:a16="http://schemas.microsoft.com/office/drawing/2014/main" id="{342F92D9-699F-471E-966B-0AA057642BBD}"/>
              </a:ext>
            </a:extLst>
          </p:cNvPr>
          <p:cNvGrpSpPr/>
          <p:nvPr/>
        </p:nvGrpSpPr>
        <p:grpSpPr>
          <a:xfrm>
            <a:off x="295091" y="1904678"/>
            <a:ext cx="4732879" cy="1292266"/>
            <a:chOff x="295091" y="1904678"/>
            <a:chExt cx="4732879" cy="1292266"/>
          </a:xfrm>
        </p:grpSpPr>
        <p:sp>
          <p:nvSpPr>
            <p:cNvPr id="12" name="Text Box 5">
              <a:extLst>
                <a:ext uri="{FF2B5EF4-FFF2-40B4-BE49-F238E27FC236}">
                  <a16:creationId xmlns:a16="http://schemas.microsoft.com/office/drawing/2014/main" id="{BDF34ED4-A752-4E86-9910-0BDA9E4BF2C9}"/>
                </a:ext>
              </a:extLst>
            </p:cNvPr>
            <p:cNvSpPr txBox="1">
              <a:spLocks noChangeArrowheads="1"/>
            </p:cNvSpPr>
            <p:nvPr/>
          </p:nvSpPr>
          <p:spPr bwMode="auto">
            <a:xfrm>
              <a:off x="295091" y="1904678"/>
              <a:ext cx="4732879" cy="892552"/>
            </a:xfrm>
            <a:prstGeom prst="rect">
              <a:avLst/>
            </a:prstGeom>
            <a:noFill/>
            <a:ln w="19050">
              <a:solidFill>
                <a:schemeClr val="accent1">
                  <a:shade val="50000"/>
                </a:schemeClr>
              </a:solidFill>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太陽は１時間に</a:t>
              </a:r>
              <a:r>
                <a:rPr lang="en-US" altLang="ja-JP" dirty="0">
                  <a:latin typeface="游ゴシック" panose="020B0400000000000000" pitchFamily="50" charset="-128"/>
                </a:rPr>
                <a:t>15</a:t>
              </a:r>
              <a:r>
                <a:rPr lang="ja-JP" altLang="en-US" dirty="0">
                  <a:latin typeface="游ゴシック" panose="020B0400000000000000" pitchFamily="50" charset="-128"/>
                </a:rPr>
                <a:t>度動く。</a:t>
              </a:r>
              <a:r>
                <a:rPr lang="en-US" altLang="ja-JP" dirty="0">
                  <a:latin typeface="游ゴシック" panose="020B0400000000000000" pitchFamily="50" charset="-128"/>
                </a:rPr>
                <a:t>3</a:t>
              </a:r>
              <a:r>
                <a:rPr lang="ja-JP" altLang="en-US" dirty="0">
                  <a:latin typeface="游ゴシック" panose="020B0400000000000000" pitchFamily="50" charset="-128"/>
                </a:rPr>
                <a:t>時間後に太陽は南に来る</a:t>
              </a:r>
              <a:r>
                <a:rPr lang="ja-JP" altLang="en-US" sz="2800" dirty="0">
                  <a:latin typeface="游ゴシック" panose="020B0400000000000000" pitchFamily="50" charset="-128"/>
                </a:rPr>
                <a:t>。</a:t>
              </a:r>
              <a:endParaRPr lang="en-US" altLang="ja-JP" sz="2800" dirty="0">
                <a:latin typeface="游ゴシック" panose="020B0400000000000000" pitchFamily="50" charset="-128"/>
              </a:endParaRPr>
            </a:p>
          </p:txBody>
        </p:sp>
        <p:sp>
          <p:nvSpPr>
            <p:cNvPr id="29" name="矢印: 下 28">
              <a:extLst>
                <a:ext uri="{FF2B5EF4-FFF2-40B4-BE49-F238E27FC236}">
                  <a16:creationId xmlns:a16="http://schemas.microsoft.com/office/drawing/2014/main" id="{ECF89E20-F3C9-4551-9F36-F34F9C62F171}"/>
                </a:ext>
              </a:extLst>
            </p:cNvPr>
            <p:cNvSpPr/>
            <p:nvPr/>
          </p:nvSpPr>
          <p:spPr>
            <a:xfrm>
              <a:off x="1435578" y="2858785"/>
              <a:ext cx="339387" cy="338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4CF15A07-9D43-4CD9-AB80-21EDBBA157B9}"/>
              </a:ext>
            </a:extLst>
          </p:cNvPr>
          <p:cNvGrpSpPr/>
          <p:nvPr/>
        </p:nvGrpSpPr>
        <p:grpSpPr>
          <a:xfrm>
            <a:off x="325562" y="4066137"/>
            <a:ext cx="4818516" cy="1169156"/>
            <a:chOff x="278793" y="4085337"/>
            <a:chExt cx="4818516" cy="1169156"/>
          </a:xfrm>
        </p:grpSpPr>
        <p:sp>
          <p:nvSpPr>
            <p:cNvPr id="25" name="Text Box 5">
              <a:extLst>
                <a:ext uri="{FF2B5EF4-FFF2-40B4-BE49-F238E27FC236}">
                  <a16:creationId xmlns:a16="http://schemas.microsoft.com/office/drawing/2014/main" id="{31EF39F9-E093-4710-A9AE-656F71E1F4B9}"/>
                </a:ext>
              </a:extLst>
            </p:cNvPr>
            <p:cNvSpPr txBox="1">
              <a:spLocks noChangeArrowheads="1"/>
            </p:cNvSpPr>
            <p:nvPr/>
          </p:nvSpPr>
          <p:spPr bwMode="auto">
            <a:xfrm>
              <a:off x="278793" y="4423496"/>
              <a:ext cx="4818516" cy="83099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dirty="0">
                  <a:latin typeface="游ゴシック" panose="020B0400000000000000" pitchFamily="50" charset="-128"/>
                </a:rPr>
                <a:t>9</a:t>
              </a:r>
              <a:r>
                <a:rPr lang="ja-JP" altLang="en-US" dirty="0">
                  <a:latin typeface="游ゴシック" panose="020B0400000000000000" pitchFamily="50" charset="-128"/>
                </a:rPr>
                <a:t>時の位置に太陽を合わせ</a:t>
              </a:r>
              <a:r>
                <a:rPr lang="en-US" altLang="ja-JP" dirty="0">
                  <a:latin typeface="游ゴシック" panose="020B0400000000000000" pitchFamily="50" charset="-128"/>
                </a:rPr>
                <a:t>12</a:t>
              </a:r>
              <a:r>
                <a:rPr lang="ja-JP" altLang="en-US" dirty="0">
                  <a:latin typeface="游ゴシック" panose="020B0400000000000000" pitchFamily="50" charset="-128"/>
                </a:rPr>
                <a:t>時との間の半分が南側</a:t>
              </a:r>
              <a:endParaRPr lang="en-US" altLang="ja-JP" dirty="0">
                <a:latin typeface="游ゴシック" panose="020B0400000000000000" pitchFamily="50" charset="-128"/>
              </a:endParaRPr>
            </a:p>
          </p:txBody>
        </p:sp>
        <p:sp>
          <p:nvSpPr>
            <p:cNvPr id="32" name="矢印: 下 31">
              <a:extLst>
                <a:ext uri="{FF2B5EF4-FFF2-40B4-BE49-F238E27FC236}">
                  <a16:creationId xmlns:a16="http://schemas.microsoft.com/office/drawing/2014/main" id="{7F1C6635-56F5-4861-97AE-ED8AA01F241E}"/>
                </a:ext>
              </a:extLst>
            </p:cNvPr>
            <p:cNvSpPr/>
            <p:nvPr/>
          </p:nvSpPr>
          <p:spPr>
            <a:xfrm>
              <a:off x="1409459" y="4085337"/>
              <a:ext cx="339387" cy="338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フッター プレースホルダー 3">
            <a:extLst>
              <a:ext uri="{FF2B5EF4-FFF2-40B4-BE49-F238E27FC236}">
                <a16:creationId xmlns:a16="http://schemas.microsoft.com/office/drawing/2014/main" id="{56D3F9D2-C9A2-4FA6-B345-4A8B93376911}"/>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26" name="Rectangle 2">
            <a:extLst>
              <a:ext uri="{FF2B5EF4-FFF2-40B4-BE49-F238E27FC236}">
                <a16:creationId xmlns:a16="http://schemas.microsoft.com/office/drawing/2014/main" id="{69FE6F0C-6756-4679-AA17-6CCFCDD8977A}"/>
              </a:ext>
            </a:extLst>
          </p:cNvPr>
          <p:cNvSpPr>
            <a:spLocks noChangeArrowheads="1"/>
          </p:cNvSpPr>
          <p:nvPr/>
        </p:nvSpPr>
        <p:spPr bwMode="gray">
          <a:xfrm>
            <a:off x="-67744" y="-8386"/>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とけい　　　　　　　　　　　　　　　　　　みなみ　　し　　　　　　　　　</a:t>
            </a:r>
          </a:p>
        </p:txBody>
      </p:sp>
    </p:spTree>
    <p:extLst>
      <p:ext uri="{BB962C8B-B14F-4D97-AF65-F5344CB8AC3E}">
        <p14:creationId xmlns:p14="http://schemas.microsoft.com/office/powerpoint/2010/main" val="112395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109801" y="106603"/>
            <a:ext cx="7772400" cy="720725"/>
          </a:xfrm>
        </p:spPr>
        <p:txBody>
          <a:bodyPr/>
          <a:lstStyle/>
          <a:p>
            <a:pPr eaLnBrk="1" hangingPunct="1"/>
            <a:r>
              <a:rPr lang="ja-JP" altLang="en-US" sz="3200" dirty="0">
                <a:ea typeface="ＭＳ Ｐゴシック" panose="020B0600070205080204" pitchFamily="50" charset="-128"/>
              </a:rPr>
              <a:t>日時計とは</a:t>
            </a:r>
          </a:p>
        </p:txBody>
      </p:sp>
      <p:sp>
        <p:nvSpPr>
          <p:cNvPr id="4" name="Text Box 5">
            <a:extLst>
              <a:ext uri="{FF2B5EF4-FFF2-40B4-BE49-F238E27FC236}">
                <a16:creationId xmlns:a16="http://schemas.microsoft.com/office/drawing/2014/main" id="{935026EA-69BA-4491-9C0A-A8D2822F00AA}"/>
              </a:ext>
            </a:extLst>
          </p:cNvPr>
          <p:cNvSpPr txBox="1">
            <a:spLocks noChangeArrowheads="1"/>
          </p:cNvSpPr>
          <p:nvPr/>
        </p:nvSpPr>
        <p:spPr bwMode="auto">
          <a:xfrm>
            <a:off x="12586" y="667066"/>
            <a:ext cx="4572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58775" indent="-358775" eaLnBrk="1" hangingPunct="1">
              <a:spcBef>
                <a:spcPct val="50000"/>
              </a:spcBef>
            </a:pPr>
            <a:r>
              <a:rPr lang="ja-JP" altLang="en-US" sz="2800" dirty="0"/>
              <a:t>１．時間を知る</a:t>
            </a:r>
            <a:r>
              <a:rPr lang="ja-JP" altLang="en-US" dirty="0"/>
              <a:t>→太陽の影を利用して「時間」を知る</a:t>
            </a:r>
            <a:endParaRPr lang="en-US" altLang="ja-JP" dirty="0"/>
          </a:p>
        </p:txBody>
      </p:sp>
      <p:grpSp>
        <p:nvGrpSpPr>
          <p:cNvPr id="14" name="グループ化 13">
            <a:extLst>
              <a:ext uri="{FF2B5EF4-FFF2-40B4-BE49-F238E27FC236}">
                <a16:creationId xmlns:a16="http://schemas.microsoft.com/office/drawing/2014/main" id="{44F0849A-7AE6-4E78-92C4-007B91954172}"/>
              </a:ext>
            </a:extLst>
          </p:cNvPr>
          <p:cNvGrpSpPr/>
          <p:nvPr/>
        </p:nvGrpSpPr>
        <p:grpSpPr>
          <a:xfrm>
            <a:off x="412028" y="1569999"/>
            <a:ext cx="4141042" cy="2573926"/>
            <a:chOff x="412028" y="1569999"/>
            <a:chExt cx="4141042" cy="2573926"/>
          </a:xfrm>
        </p:grpSpPr>
        <p:pic>
          <p:nvPicPr>
            <p:cNvPr id="9" name="図 8">
              <a:extLst>
                <a:ext uri="{FF2B5EF4-FFF2-40B4-BE49-F238E27FC236}">
                  <a16:creationId xmlns:a16="http://schemas.microsoft.com/office/drawing/2014/main" id="{6474535B-66D5-4362-942B-0FC8672564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1151" y="1981359"/>
              <a:ext cx="1551919" cy="2162566"/>
            </a:xfrm>
            <a:prstGeom prst="rect">
              <a:avLst/>
            </a:prstGeom>
          </p:spPr>
        </p:pic>
        <p:pic>
          <p:nvPicPr>
            <p:cNvPr id="22" name="図 21">
              <a:extLst>
                <a:ext uri="{FF2B5EF4-FFF2-40B4-BE49-F238E27FC236}">
                  <a16:creationId xmlns:a16="http://schemas.microsoft.com/office/drawing/2014/main" id="{6E4B03AA-62A5-4A5C-982D-FF583B2E3A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4909" y="1569999"/>
              <a:ext cx="1004251" cy="1004251"/>
            </a:xfrm>
            <a:prstGeom prst="rect">
              <a:avLst/>
            </a:prstGeom>
          </p:spPr>
        </p:pic>
        <p:pic>
          <p:nvPicPr>
            <p:cNvPr id="5" name="図 4">
              <a:extLst>
                <a:ext uri="{FF2B5EF4-FFF2-40B4-BE49-F238E27FC236}">
                  <a16:creationId xmlns:a16="http://schemas.microsoft.com/office/drawing/2014/main" id="{2BA3379E-9E8A-43E8-8296-B6B007DC2A2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0946"/>
            <a:stretch/>
          </p:blipFill>
          <p:spPr>
            <a:xfrm>
              <a:off x="412028" y="2143891"/>
              <a:ext cx="2880000" cy="1988768"/>
            </a:xfrm>
            <a:prstGeom prst="rect">
              <a:avLst/>
            </a:prstGeom>
          </p:spPr>
        </p:pic>
      </p:grpSp>
      <p:sp>
        <p:nvSpPr>
          <p:cNvPr id="6" name="Rectangle 2">
            <a:extLst>
              <a:ext uri="{FF2B5EF4-FFF2-40B4-BE49-F238E27FC236}">
                <a16:creationId xmlns:a16="http://schemas.microsoft.com/office/drawing/2014/main" id="{EBFEC310-C322-40CE-9B53-0EBC0075DC8E}"/>
              </a:ext>
            </a:extLst>
          </p:cNvPr>
          <p:cNvSpPr>
            <a:spLocks noChangeArrowheads="1"/>
          </p:cNvSpPr>
          <p:nvPr/>
        </p:nvSpPr>
        <p:spPr bwMode="gray">
          <a:xfrm>
            <a:off x="272938" y="-29899"/>
            <a:ext cx="4014186"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t>ひどけい　　　　　　　　　　　　　</a:t>
            </a:r>
          </a:p>
        </p:txBody>
      </p:sp>
      <p:grpSp>
        <p:nvGrpSpPr>
          <p:cNvPr id="15" name="グループ化 14">
            <a:extLst>
              <a:ext uri="{FF2B5EF4-FFF2-40B4-BE49-F238E27FC236}">
                <a16:creationId xmlns:a16="http://schemas.microsoft.com/office/drawing/2014/main" id="{530F7D91-FAC9-4A5B-889E-01BEE884A34E}"/>
              </a:ext>
            </a:extLst>
          </p:cNvPr>
          <p:cNvGrpSpPr/>
          <p:nvPr/>
        </p:nvGrpSpPr>
        <p:grpSpPr>
          <a:xfrm>
            <a:off x="50235" y="3869475"/>
            <a:ext cx="4371483" cy="2902328"/>
            <a:chOff x="50235" y="3869475"/>
            <a:chExt cx="4371483" cy="2902328"/>
          </a:xfrm>
        </p:grpSpPr>
        <p:sp>
          <p:nvSpPr>
            <p:cNvPr id="7" name="Text Box 5">
              <a:extLst>
                <a:ext uri="{FF2B5EF4-FFF2-40B4-BE49-F238E27FC236}">
                  <a16:creationId xmlns:a16="http://schemas.microsoft.com/office/drawing/2014/main" id="{F1E574F4-3A3D-4D47-A6E8-2F1C4E8AB86D}"/>
                </a:ext>
              </a:extLst>
            </p:cNvPr>
            <p:cNvSpPr txBox="1">
              <a:spLocks noChangeArrowheads="1"/>
            </p:cNvSpPr>
            <p:nvPr/>
          </p:nvSpPr>
          <p:spPr bwMode="auto">
            <a:xfrm>
              <a:off x="50235" y="3869475"/>
              <a:ext cx="437148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519238" indent="-1519238" eaLnBrk="1" hangingPunct="1">
                <a:spcBef>
                  <a:spcPct val="50000"/>
                </a:spcBef>
              </a:pPr>
              <a:r>
                <a:rPr lang="ja-JP" altLang="en-US" dirty="0"/>
                <a:t>よいところ</a:t>
              </a:r>
              <a:r>
                <a:rPr lang="ja-JP" altLang="en-US" sz="2000" dirty="0"/>
                <a:t>→誰でも見たり、使える。</a:t>
              </a:r>
              <a:r>
                <a:rPr lang="en-US" altLang="ja-JP" sz="2000" dirty="0"/>
                <a:t>(</a:t>
              </a:r>
              <a:r>
                <a:rPr lang="ja-JP" altLang="en-US" sz="2000" dirty="0"/>
                <a:t>昔から作られてきた）</a:t>
              </a:r>
              <a:endParaRPr lang="en-US" altLang="ja-JP" sz="2000" dirty="0"/>
            </a:p>
            <a:p>
              <a:pPr marL="1792288" indent="-1792288" eaLnBrk="1" hangingPunct="1">
                <a:spcBef>
                  <a:spcPct val="50000"/>
                </a:spcBef>
              </a:pPr>
              <a:r>
                <a:rPr lang="ja-JP" altLang="en-US" dirty="0"/>
                <a:t>こまるところ</a:t>
              </a:r>
              <a:r>
                <a:rPr lang="ja-JP" altLang="en-US" sz="2000" dirty="0"/>
                <a:t>→昼間で太陽が出ているときにしか使えない </a:t>
              </a:r>
              <a:endParaRPr lang="ja-JP" altLang="en-US" sz="2000" b="1" dirty="0"/>
            </a:p>
          </p:txBody>
        </p:sp>
        <p:pic>
          <p:nvPicPr>
            <p:cNvPr id="17" name="図 16">
              <a:extLst>
                <a:ext uri="{FF2B5EF4-FFF2-40B4-BE49-F238E27FC236}">
                  <a16:creationId xmlns:a16="http://schemas.microsoft.com/office/drawing/2014/main" id="{A485F059-C73C-4F2A-8694-A792A6E054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938" y="5602521"/>
              <a:ext cx="1167614" cy="1169282"/>
            </a:xfrm>
            <a:prstGeom prst="rect">
              <a:avLst/>
            </a:prstGeom>
          </p:spPr>
        </p:pic>
      </p:grpSp>
      <p:sp>
        <p:nvSpPr>
          <p:cNvPr id="13" name="フッター プレースホルダー 12">
            <a:extLst>
              <a:ext uri="{FF2B5EF4-FFF2-40B4-BE49-F238E27FC236}">
                <a16:creationId xmlns:a16="http://schemas.microsoft.com/office/drawing/2014/main" id="{6C8D12BA-3E7F-487C-A9E3-ED103001EDC8}"/>
              </a:ext>
            </a:extLst>
          </p:cNvPr>
          <p:cNvSpPr>
            <a:spLocks noGrp="1"/>
          </p:cNvSpPr>
          <p:nvPr>
            <p:ph type="ftr" sz="quarter" idx="11"/>
          </p:nvPr>
        </p:nvSpPr>
        <p:spPr/>
        <p:txBody>
          <a:bodyPr/>
          <a:lstStyle/>
          <a:p>
            <a:pPr>
              <a:defRPr/>
            </a:pPr>
            <a:r>
              <a:rPr lang="en-US" altLang="zh-TW"/>
              <a:t>2021</a:t>
            </a:r>
            <a:r>
              <a:rPr lang="zh-TW" altLang="en-US"/>
              <a:t>年</a:t>
            </a:r>
            <a:r>
              <a:rPr lang="en-US" altLang="zh-TW"/>
              <a:t>8</a:t>
            </a:r>
            <a:r>
              <a:rPr lang="zh-TW" altLang="en-US"/>
              <a:t>月　日時計</a:t>
            </a:r>
            <a:r>
              <a:rPr lang="en-US" altLang="zh-TW"/>
              <a:t>1</a:t>
            </a:r>
            <a:endParaRPr lang="ja-JP" altLang="en-US" dirty="0"/>
          </a:p>
        </p:txBody>
      </p:sp>
      <p:grpSp>
        <p:nvGrpSpPr>
          <p:cNvPr id="21" name="グループ化 20">
            <a:extLst>
              <a:ext uri="{FF2B5EF4-FFF2-40B4-BE49-F238E27FC236}">
                <a16:creationId xmlns:a16="http://schemas.microsoft.com/office/drawing/2014/main" id="{937179E1-8E71-4733-90C3-83848E6FAB52}"/>
              </a:ext>
            </a:extLst>
          </p:cNvPr>
          <p:cNvGrpSpPr/>
          <p:nvPr/>
        </p:nvGrpSpPr>
        <p:grpSpPr>
          <a:xfrm>
            <a:off x="4665442" y="1460169"/>
            <a:ext cx="4397853" cy="5156647"/>
            <a:chOff x="4665442" y="1460169"/>
            <a:chExt cx="4397853" cy="5156647"/>
          </a:xfrm>
        </p:grpSpPr>
        <p:sp>
          <p:nvSpPr>
            <p:cNvPr id="27" name="Text Box 5">
              <a:extLst>
                <a:ext uri="{FF2B5EF4-FFF2-40B4-BE49-F238E27FC236}">
                  <a16:creationId xmlns:a16="http://schemas.microsoft.com/office/drawing/2014/main" id="{17CEF902-E91D-46D3-872A-54C24CCC2ED5}"/>
                </a:ext>
              </a:extLst>
            </p:cNvPr>
            <p:cNvSpPr txBox="1">
              <a:spLocks noChangeArrowheads="1"/>
            </p:cNvSpPr>
            <p:nvPr/>
          </p:nvSpPr>
          <p:spPr bwMode="auto">
            <a:xfrm>
              <a:off x="4665442" y="3869475"/>
              <a:ext cx="307050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t>春分、秋分の日は東から太陽があがり、西にしずむ</a:t>
              </a:r>
              <a:endParaRPr lang="en-US" altLang="ja-JP" sz="2000" dirty="0"/>
            </a:p>
            <a:p>
              <a:pPr eaLnBrk="1" hangingPunct="1">
                <a:spcBef>
                  <a:spcPct val="50000"/>
                </a:spcBef>
              </a:pPr>
              <a:r>
                <a:rPr lang="ja-JP" altLang="en-US" sz="2000" dirty="0"/>
                <a:t>→季節を知る</a:t>
              </a:r>
              <a:endParaRPr lang="en-US" altLang="ja-JP" sz="2000" dirty="0"/>
            </a:p>
          </p:txBody>
        </p:sp>
        <p:pic>
          <p:nvPicPr>
            <p:cNvPr id="10" name="図 9">
              <a:extLst>
                <a:ext uri="{FF2B5EF4-FFF2-40B4-BE49-F238E27FC236}">
                  <a16:creationId xmlns:a16="http://schemas.microsoft.com/office/drawing/2014/main" id="{773D947F-EBEA-4C8A-A2F7-6EE7CC610EC3}"/>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535082" y="4454250"/>
              <a:ext cx="1528213" cy="2162566"/>
            </a:xfrm>
            <a:prstGeom prst="rect">
              <a:avLst/>
            </a:prstGeom>
          </p:spPr>
        </p:pic>
        <p:pic>
          <p:nvPicPr>
            <p:cNvPr id="23" name="図 22">
              <a:extLst>
                <a:ext uri="{FF2B5EF4-FFF2-40B4-BE49-F238E27FC236}">
                  <a16:creationId xmlns:a16="http://schemas.microsoft.com/office/drawing/2014/main" id="{40F2206B-F39C-4AF5-947D-02820C967E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0946"/>
            <a:stretch/>
          </p:blipFill>
          <p:spPr>
            <a:xfrm>
              <a:off x="5002201" y="2054411"/>
              <a:ext cx="2880000" cy="1988768"/>
            </a:xfrm>
            <a:prstGeom prst="rect">
              <a:avLst/>
            </a:prstGeom>
          </p:spPr>
        </p:pic>
        <p:pic>
          <p:nvPicPr>
            <p:cNvPr id="28" name="図 27">
              <a:extLst>
                <a:ext uri="{FF2B5EF4-FFF2-40B4-BE49-F238E27FC236}">
                  <a16:creationId xmlns:a16="http://schemas.microsoft.com/office/drawing/2014/main" id="{B00FDC15-FDC1-4C3A-AAE8-A94414B93A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3789" y="1460169"/>
              <a:ext cx="1004251" cy="1004251"/>
            </a:xfrm>
            <a:prstGeom prst="rect">
              <a:avLst/>
            </a:prstGeom>
          </p:spPr>
        </p:pic>
      </p:grpSp>
      <p:grpSp>
        <p:nvGrpSpPr>
          <p:cNvPr id="16" name="グループ化 15">
            <a:extLst>
              <a:ext uri="{FF2B5EF4-FFF2-40B4-BE49-F238E27FC236}">
                <a16:creationId xmlns:a16="http://schemas.microsoft.com/office/drawing/2014/main" id="{D893B5AB-2B6B-4CE4-9A74-0B6E508CBB96}"/>
              </a:ext>
            </a:extLst>
          </p:cNvPr>
          <p:cNvGrpSpPr/>
          <p:nvPr/>
        </p:nvGrpSpPr>
        <p:grpSpPr>
          <a:xfrm>
            <a:off x="4456506" y="617937"/>
            <a:ext cx="4606789" cy="5824685"/>
            <a:chOff x="4456506" y="617937"/>
            <a:chExt cx="4606789" cy="5824685"/>
          </a:xfrm>
        </p:grpSpPr>
        <p:sp>
          <p:nvSpPr>
            <p:cNvPr id="8" name="Text Box 5">
              <a:extLst>
                <a:ext uri="{FF2B5EF4-FFF2-40B4-BE49-F238E27FC236}">
                  <a16:creationId xmlns:a16="http://schemas.microsoft.com/office/drawing/2014/main" id="{BADE767F-E3BA-41CB-9928-4A27E109389A}"/>
                </a:ext>
              </a:extLst>
            </p:cNvPr>
            <p:cNvSpPr txBox="1">
              <a:spLocks noChangeArrowheads="1"/>
            </p:cNvSpPr>
            <p:nvPr/>
          </p:nvSpPr>
          <p:spPr bwMode="auto">
            <a:xfrm>
              <a:off x="4491295" y="617937"/>
              <a:ext cx="4572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444500" indent="-444500" eaLnBrk="1" hangingPunct="1">
                <a:spcBef>
                  <a:spcPct val="50000"/>
                </a:spcBef>
              </a:pPr>
              <a:r>
                <a:rPr lang="ja-JP" altLang="en-US" sz="2800" dirty="0"/>
                <a:t>２．季節を知る</a:t>
              </a:r>
              <a:r>
                <a:rPr lang="ja-JP" altLang="en-US" dirty="0"/>
                <a:t>→太陽の影を利用して「季節＝こよみ」を知る</a:t>
              </a:r>
              <a:endParaRPr lang="en-US" altLang="ja-JP" dirty="0"/>
            </a:p>
          </p:txBody>
        </p:sp>
        <p:cxnSp>
          <p:nvCxnSpPr>
            <p:cNvPr id="19" name="直線コネクタ 18">
              <a:extLst>
                <a:ext uri="{FF2B5EF4-FFF2-40B4-BE49-F238E27FC236}">
                  <a16:creationId xmlns:a16="http://schemas.microsoft.com/office/drawing/2014/main" id="{CBAA0976-E1CD-4E16-A967-A924586EB454}"/>
                </a:ext>
              </a:extLst>
            </p:cNvPr>
            <p:cNvCxnSpPr>
              <a:cxnSpLocks/>
            </p:cNvCxnSpPr>
            <p:nvPr/>
          </p:nvCxnSpPr>
          <p:spPr>
            <a:xfrm>
              <a:off x="4456506" y="676745"/>
              <a:ext cx="0" cy="5765877"/>
            </a:xfrm>
            <a:prstGeom prst="line">
              <a:avLst/>
            </a:prstGeom>
            <a:ln w="19050">
              <a:solidFill>
                <a:srgbClr val="CCFF33"/>
              </a:solidFill>
              <a:prstDash val="sysDash"/>
            </a:ln>
          </p:spPr>
          <p:style>
            <a:lnRef idx="1">
              <a:schemeClr val="accent1"/>
            </a:lnRef>
            <a:fillRef idx="0">
              <a:schemeClr val="accent1"/>
            </a:fillRef>
            <a:effectRef idx="0">
              <a:schemeClr val="accent1"/>
            </a:effectRef>
            <a:fontRef idx="minor">
              <a:schemeClr val="tx1"/>
            </a:fontRef>
          </p:style>
        </p:cxnSp>
      </p:grpSp>
      <p:pic>
        <p:nvPicPr>
          <p:cNvPr id="24" name="図 23">
            <a:extLst>
              <a:ext uri="{FF2B5EF4-FFF2-40B4-BE49-F238E27FC236}">
                <a16:creationId xmlns:a16="http://schemas.microsoft.com/office/drawing/2014/main" id="{F434B7B4-7EB9-41CB-8245-82B686C2C38B}"/>
              </a:ext>
            </a:extLst>
          </p:cNvPr>
          <p:cNvPicPr>
            <a:picLocks noChangeAspect="1"/>
          </p:cNvPicPr>
          <p:nvPr/>
        </p:nvPicPr>
        <p:blipFill rotWithShape="1">
          <a:blip r:embed="rId9">
            <a:extLst>
              <a:ext uri="{28A0092B-C50C-407E-A947-70E740481C1C}">
                <a14:useLocalDpi xmlns:a14="http://schemas.microsoft.com/office/drawing/2010/main" val="0"/>
              </a:ext>
            </a:extLst>
          </a:blip>
          <a:srcRect l="10056" t="6849" r="3453" b="7936"/>
          <a:stretch/>
        </p:blipFill>
        <p:spPr>
          <a:xfrm>
            <a:off x="1895459" y="5561637"/>
            <a:ext cx="1839894" cy="1150185"/>
          </a:xfrm>
          <a:prstGeom prst="rect">
            <a:avLst/>
          </a:prstGeom>
        </p:spPr>
      </p:pic>
      <p:pic>
        <p:nvPicPr>
          <p:cNvPr id="3" name="図 2">
            <a:extLst>
              <a:ext uri="{FF2B5EF4-FFF2-40B4-BE49-F238E27FC236}">
                <a16:creationId xmlns:a16="http://schemas.microsoft.com/office/drawing/2014/main" id="{5030445E-D620-48A0-A5B6-F6FA93DFB255}"/>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5092549" y="5139018"/>
            <a:ext cx="1690849" cy="1650759"/>
          </a:xfrm>
          <a:prstGeom prst="rect">
            <a:avLst/>
          </a:prstGeom>
        </p:spPr>
      </p:pic>
    </p:spTree>
    <p:extLst>
      <p:ext uri="{BB962C8B-B14F-4D97-AF65-F5344CB8AC3E}">
        <p14:creationId xmlns:p14="http://schemas.microsoft.com/office/powerpoint/2010/main" val="196928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74887" y="169264"/>
            <a:ext cx="7772400" cy="720725"/>
          </a:xfrm>
        </p:spPr>
        <p:txBody>
          <a:bodyPr/>
          <a:lstStyle/>
          <a:p>
            <a:pPr eaLnBrk="1" hangingPunct="1"/>
            <a:r>
              <a:rPr lang="ja-JP" altLang="en-US" sz="3200" dirty="0">
                <a:ea typeface="ＭＳ Ｐゴシック" panose="020B0600070205080204" pitchFamily="50" charset="-128"/>
              </a:rPr>
              <a:t>昔の日本の日時計</a:t>
            </a:r>
          </a:p>
        </p:txBody>
      </p:sp>
      <p:sp>
        <p:nvSpPr>
          <p:cNvPr id="2" name="フッター プレースホルダー 1">
            <a:extLst>
              <a:ext uri="{FF2B5EF4-FFF2-40B4-BE49-F238E27FC236}">
                <a16:creationId xmlns:a16="http://schemas.microsoft.com/office/drawing/2014/main" id="{AE479C63-80BF-4735-861F-6E9BE8DC861C}"/>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pic>
        <p:nvPicPr>
          <p:cNvPr id="4" name="図 3">
            <a:extLst>
              <a:ext uri="{FF2B5EF4-FFF2-40B4-BE49-F238E27FC236}">
                <a16:creationId xmlns:a16="http://schemas.microsoft.com/office/drawing/2014/main" id="{C0451727-96AC-4E23-85C5-42670C859076}"/>
              </a:ext>
            </a:extLst>
          </p:cNvPr>
          <p:cNvPicPr>
            <a:picLocks noChangeAspect="1"/>
          </p:cNvPicPr>
          <p:nvPr/>
        </p:nvPicPr>
        <p:blipFill rotWithShape="1">
          <a:blip r:embed="rId3">
            <a:extLst>
              <a:ext uri="{28A0092B-C50C-407E-A947-70E740481C1C}">
                <a14:useLocalDpi xmlns:a14="http://schemas.microsoft.com/office/drawing/2010/main" val="0"/>
              </a:ext>
            </a:extLst>
          </a:blip>
          <a:srcRect l="-7705" b="9792"/>
          <a:stretch/>
        </p:blipFill>
        <p:spPr>
          <a:xfrm>
            <a:off x="0" y="1387542"/>
            <a:ext cx="2812730" cy="3123969"/>
          </a:xfrm>
          <a:prstGeom prst="rect">
            <a:avLst/>
          </a:prstGeom>
        </p:spPr>
      </p:pic>
      <p:pic>
        <p:nvPicPr>
          <p:cNvPr id="6" name="図 5">
            <a:extLst>
              <a:ext uri="{FF2B5EF4-FFF2-40B4-BE49-F238E27FC236}">
                <a16:creationId xmlns:a16="http://schemas.microsoft.com/office/drawing/2014/main" id="{B27D3CE6-9501-4189-9C5A-A8115FC2F7B4}"/>
              </a:ext>
            </a:extLst>
          </p:cNvPr>
          <p:cNvPicPr>
            <a:picLocks noChangeAspect="1"/>
          </p:cNvPicPr>
          <p:nvPr/>
        </p:nvPicPr>
        <p:blipFill rotWithShape="1">
          <a:blip r:embed="rId4">
            <a:extLst>
              <a:ext uri="{28A0092B-C50C-407E-A947-70E740481C1C}">
                <a14:useLocalDpi xmlns:a14="http://schemas.microsoft.com/office/drawing/2010/main" val="0"/>
              </a:ext>
            </a:extLst>
          </a:blip>
          <a:srcRect l="10056" t="6849" r="3453" b="7936"/>
          <a:stretch/>
        </p:blipFill>
        <p:spPr>
          <a:xfrm>
            <a:off x="4146742" y="1410125"/>
            <a:ext cx="4997258" cy="3123969"/>
          </a:xfrm>
          <a:prstGeom prst="rect">
            <a:avLst/>
          </a:prstGeom>
        </p:spPr>
      </p:pic>
      <p:sp>
        <p:nvSpPr>
          <p:cNvPr id="33" name="テキスト ボックス 32">
            <a:extLst>
              <a:ext uri="{FF2B5EF4-FFF2-40B4-BE49-F238E27FC236}">
                <a16:creationId xmlns:a16="http://schemas.microsoft.com/office/drawing/2014/main" id="{69D5873C-F615-4776-92DF-C0284E35CF04}"/>
              </a:ext>
            </a:extLst>
          </p:cNvPr>
          <p:cNvSpPr txBox="1"/>
          <p:nvPr/>
        </p:nvSpPr>
        <p:spPr>
          <a:xfrm>
            <a:off x="5428546" y="4440219"/>
            <a:ext cx="4586286" cy="630942"/>
          </a:xfrm>
          <a:prstGeom prst="rect">
            <a:avLst/>
          </a:prstGeom>
          <a:noFill/>
        </p:spPr>
        <p:txBody>
          <a:bodyPr wrap="square">
            <a:spAutoFit/>
          </a:bodyPr>
          <a:lstStyle/>
          <a:p>
            <a:pPr algn="l"/>
            <a:endParaRPr lang="ja-JP" altLang="en-US" sz="2400" b="0" i="0" u="none" strike="noStrike" baseline="0" dirty="0">
              <a:solidFill>
                <a:srgbClr val="000000"/>
              </a:solidFill>
              <a:latin typeface="游ゴシック" panose="020B0400000000000000" pitchFamily="50" charset="-128"/>
            </a:endParaRPr>
          </a:p>
          <a:p>
            <a:r>
              <a:rPr lang="en-US" altLang="ja-JP" sz="1100" b="0" i="0" u="none" strike="noStrike" baseline="0" dirty="0">
                <a:solidFill>
                  <a:srgbClr val="000000"/>
                </a:solidFill>
                <a:latin typeface="游ゴシック" panose="020B0400000000000000" pitchFamily="50" charset="-128"/>
              </a:rPr>
              <a:t> Copyright</a:t>
            </a:r>
            <a:r>
              <a:rPr lang="ja-JP" altLang="en-US" sz="1100" b="0" i="0" u="none" strike="noStrike" baseline="0" dirty="0">
                <a:solidFill>
                  <a:srgbClr val="000000"/>
                </a:solidFill>
                <a:latin typeface="游ゴシック" panose="020B0400000000000000" pitchFamily="50" charset="-128"/>
              </a:rPr>
              <a:t>　 </a:t>
            </a:r>
            <a:r>
              <a:rPr lang="en-US" altLang="ja-JP" sz="1100" b="0" i="0" u="none" strike="noStrike" baseline="0" dirty="0">
                <a:solidFill>
                  <a:srgbClr val="000000"/>
                </a:solidFill>
                <a:latin typeface="游ゴシック" panose="020B0400000000000000" pitchFamily="50" charset="-128"/>
              </a:rPr>
              <a:t>2015,SEIKO HOLDINGS CORPORATION </a:t>
            </a:r>
          </a:p>
        </p:txBody>
      </p:sp>
      <p:pic>
        <p:nvPicPr>
          <p:cNvPr id="5" name="図 4">
            <a:extLst>
              <a:ext uri="{FF2B5EF4-FFF2-40B4-BE49-F238E27FC236}">
                <a16:creationId xmlns:a16="http://schemas.microsoft.com/office/drawing/2014/main" id="{9B46ED31-D6E4-4B7B-BF80-54CE840766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7672" y="5136877"/>
            <a:ext cx="1339519" cy="1425020"/>
          </a:xfrm>
          <a:prstGeom prst="rect">
            <a:avLst/>
          </a:prstGeom>
        </p:spPr>
      </p:pic>
      <p:pic>
        <p:nvPicPr>
          <p:cNvPr id="22" name="図 21">
            <a:extLst>
              <a:ext uri="{FF2B5EF4-FFF2-40B4-BE49-F238E27FC236}">
                <a16:creationId xmlns:a16="http://schemas.microsoft.com/office/drawing/2014/main" id="{8FB261DB-C8EA-4361-8BA2-F8310098B00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958291" y="5050158"/>
            <a:ext cx="2284880" cy="1524780"/>
          </a:xfrm>
          <a:prstGeom prst="rect">
            <a:avLst/>
          </a:prstGeom>
        </p:spPr>
      </p:pic>
      <p:sp>
        <p:nvSpPr>
          <p:cNvPr id="40" name="Text Box 5">
            <a:extLst>
              <a:ext uri="{FF2B5EF4-FFF2-40B4-BE49-F238E27FC236}">
                <a16:creationId xmlns:a16="http://schemas.microsoft.com/office/drawing/2014/main" id="{47461BC9-406F-4485-91D3-DDC04538E23C}"/>
              </a:ext>
            </a:extLst>
          </p:cNvPr>
          <p:cNvSpPr txBox="1">
            <a:spLocks noChangeArrowheads="1"/>
          </p:cNvSpPr>
          <p:nvPr/>
        </p:nvSpPr>
        <p:spPr bwMode="auto">
          <a:xfrm>
            <a:off x="74887" y="864322"/>
            <a:ext cx="28803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800" b="1" dirty="0">
                <a:latin typeface="游ゴシック" panose="020B0400000000000000" pitchFamily="50" charset="-128"/>
              </a:rPr>
              <a:t>１．紙製日時計</a:t>
            </a:r>
            <a:endParaRPr lang="en-US" altLang="ja-JP" sz="2000" b="1" dirty="0">
              <a:latin typeface="游ゴシック" panose="020B0400000000000000" pitchFamily="50" charset="-128"/>
            </a:endParaRPr>
          </a:p>
        </p:txBody>
      </p:sp>
      <p:sp>
        <p:nvSpPr>
          <p:cNvPr id="41" name="Text Box 5">
            <a:extLst>
              <a:ext uri="{FF2B5EF4-FFF2-40B4-BE49-F238E27FC236}">
                <a16:creationId xmlns:a16="http://schemas.microsoft.com/office/drawing/2014/main" id="{0B79B688-1A56-4C94-BC78-CE4674A035FE}"/>
              </a:ext>
            </a:extLst>
          </p:cNvPr>
          <p:cNvSpPr txBox="1">
            <a:spLocks noChangeArrowheads="1"/>
          </p:cNvSpPr>
          <p:nvPr/>
        </p:nvSpPr>
        <p:spPr bwMode="auto">
          <a:xfrm>
            <a:off x="1037545" y="5341555"/>
            <a:ext cx="25559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かねの音が聞こえないときも、季節にあわせて時刻をしる</a:t>
            </a:r>
            <a:endParaRPr lang="en-US" altLang="ja-JP" sz="2000" b="1" dirty="0">
              <a:latin typeface="游ゴシック" panose="020B0400000000000000" pitchFamily="50" charset="-128"/>
            </a:endParaRPr>
          </a:p>
        </p:txBody>
      </p:sp>
      <p:sp>
        <p:nvSpPr>
          <p:cNvPr id="42" name="Text Box 5">
            <a:extLst>
              <a:ext uri="{FF2B5EF4-FFF2-40B4-BE49-F238E27FC236}">
                <a16:creationId xmlns:a16="http://schemas.microsoft.com/office/drawing/2014/main" id="{68B8995F-9A9F-4C2F-876C-6E3589856887}"/>
              </a:ext>
            </a:extLst>
          </p:cNvPr>
          <p:cNvSpPr txBox="1">
            <a:spLocks noChangeArrowheads="1"/>
          </p:cNvSpPr>
          <p:nvPr/>
        </p:nvSpPr>
        <p:spPr bwMode="auto">
          <a:xfrm>
            <a:off x="3862141" y="904173"/>
            <a:ext cx="28803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800" b="1" dirty="0">
                <a:latin typeface="游ゴシック" panose="020B0400000000000000" pitchFamily="50" charset="-128"/>
              </a:rPr>
              <a:t>２．携帯型日時計</a:t>
            </a:r>
            <a:endParaRPr lang="en-US" altLang="ja-JP" sz="2000" b="1" dirty="0">
              <a:latin typeface="游ゴシック" panose="020B0400000000000000" pitchFamily="50" charset="-128"/>
            </a:endParaRPr>
          </a:p>
        </p:txBody>
      </p:sp>
      <p:sp>
        <p:nvSpPr>
          <p:cNvPr id="43" name="Text Box 5">
            <a:extLst>
              <a:ext uri="{FF2B5EF4-FFF2-40B4-BE49-F238E27FC236}">
                <a16:creationId xmlns:a16="http://schemas.microsoft.com/office/drawing/2014/main" id="{3E7EDF7D-B078-4EB8-9CB7-BC4ABED1E09F}"/>
              </a:ext>
            </a:extLst>
          </p:cNvPr>
          <p:cNvSpPr txBox="1">
            <a:spLocks noChangeArrowheads="1"/>
          </p:cNvSpPr>
          <p:nvPr/>
        </p:nvSpPr>
        <p:spPr bwMode="auto">
          <a:xfrm>
            <a:off x="3991779" y="4511511"/>
            <a:ext cx="48924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磁石（コンパス）とフタがついている</a:t>
            </a:r>
            <a:endParaRPr lang="en-US" altLang="ja-JP" sz="2000" b="1" dirty="0">
              <a:latin typeface="游ゴシック" panose="020B0400000000000000" pitchFamily="50" charset="-128"/>
            </a:endParaRPr>
          </a:p>
        </p:txBody>
      </p:sp>
      <p:sp>
        <p:nvSpPr>
          <p:cNvPr id="44" name="Rectangle 2">
            <a:extLst>
              <a:ext uri="{FF2B5EF4-FFF2-40B4-BE49-F238E27FC236}">
                <a16:creationId xmlns:a16="http://schemas.microsoft.com/office/drawing/2014/main" id="{C4A2B50A-28B3-40D3-86FD-35FABAE9F1BA}"/>
              </a:ext>
            </a:extLst>
          </p:cNvPr>
          <p:cNvSpPr>
            <a:spLocks noChangeArrowheads="1"/>
          </p:cNvSpPr>
          <p:nvPr/>
        </p:nvSpPr>
        <p:spPr bwMode="gray">
          <a:xfrm>
            <a:off x="0" y="-80843"/>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むかし　　　にほん　　　　　　ひどけい　　　　　　　　　</a:t>
            </a:r>
          </a:p>
        </p:txBody>
      </p:sp>
      <p:sp>
        <p:nvSpPr>
          <p:cNvPr id="45" name="Rectangle 2">
            <a:extLst>
              <a:ext uri="{FF2B5EF4-FFF2-40B4-BE49-F238E27FC236}">
                <a16:creationId xmlns:a16="http://schemas.microsoft.com/office/drawing/2014/main" id="{F06F564E-0139-418B-8973-708DEF3AAE74}"/>
              </a:ext>
            </a:extLst>
          </p:cNvPr>
          <p:cNvSpPr>
            <a:spLocks noChangeArrowheads="1"/>
          </p:cNvSpPr>
          <p:nvPr/>
        </p:nvSpPr>
        <p:spPr bwMode="gray">
          <a:xfrm>
            <a:off x="417796" y="568654"/>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a:t>
            </a:r>
            <a:r>
              <a:rPr lang="ja-JP" altLang="en-US" sz="1200" b="1" dirty="0">
                <a:latin typeface="游ゴシック" panose="020B0400000000000000" pitchFamily="50" charset="-128"/>
              </a:rPr>
              <a:t>かみせいひどけい</a:t>
            </a:r>
            <a:r>
              <a:rPr lang="ja-JP" altLang="en-US" sz="1400" b="1" dirty="0">
                <a:latin typeface="游ゴシック" panose="020B0400000000000000" pitchFamily="50" charset="-128"/>
              </a:rPr>
              <a:t>　　　　　　　　</a:t>
            </a:r>
          </a:p>
        </p:txBody>
      </p:sp>
      <p:sp>
        <p:nvSpPr>
          <p:cNvPr id="46" name="Rectangle 2">
            <a:extLst>
              <a:ext uri="{FF2B5EF4-FFF2-40B4-BE49-F238E27FC236}">
                <a16:creationId xmlns:a16="http://schemas.microsoft.com/office/drawing/2014/main" id="{08926ACD-10A9-4D73-89FB-1567C0F947B6}"/>
              </a:ext>
            </a:extLst>
          </p:cNvPr>
          <p:cNvSpPr>
            <a:spLocks noChangeArrowheads="1"/>
          </p:cNvSpPr>
          <p:nvPr/>
        </p:nvSpPr>
        <p:spPr bwMode="gray">
          <a:xfrm>
            <a:off x="4185409" y="607682"/>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a:t>
            </a:r>
            <a:r>
              <a:rPr lang="ja-JP" altLang="en-US" sz="1200" b="1" dirty="0">
                <a:latin typeface="游ゴシック" panose="020B0400000000000000" pitchFamily="50" charset="-128"/>
              </a:rPr>
              <a:t>けいたいがた　　ひどけい　　　　　</a:t>
            </a:r>
            <a:r>
              <a:rPr lang="ja-JP" altLang="en-US" sz="1400" b="1" dirty="0">
                <a:latin typeface="游ゴシック" panose="020B0400000000000000" pitchFamily="50" charset="-128"/>
              </a:rPr>
              <a:t>　　</a:t>
            </a:r>
          </a:p>
        </p:txBody>
      </p:sp>
      <p:pic>
        <p:nvPicPr>
          <p:cNvPr id="17" name="図 16">
            <a:extLst>
              <a:ext uri="{FF2B5EF4-FFF2-40B4-BE49-F238E27FC236}">
                <a16:creationId xmlns:a16="http://schemas.microsoft.com/office/drawing/2014/main" id="{E165B0D9-64AA-4968-91E6-F1100BE67294}"/>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0511" y="4534094"/>
            <a:ext cx="1339519" cy="1164175"/>
          </a:xfrm>
          <a:prstGeom prst="rect">
            <a:avLst/>
          </a:prstGeom>
        </p:spPr>
      </p:pic>
    </p:spTree>
    <p:extLst>
      <p:ext uri="{BB962C8B-B14F-4D97-AF65-F5344CB8AC3E}">
        <p14:creationId xmlns:p14="http://schemas.microsoft.com/office/powerpoint/2010/main" val="2490539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15468" y="119790"/>
            <a:ext cx="7772400" cy="720725"/>
          </a:xfrm>
        </p:spPr>
        <p:txBody>
          <a:bodyPr/>
          <a:lstStyle/>
          <a:p>
            <a:pPr eaLnBrk="1" hangingPunct="1"/>
            <a:r>
              <a:rPr lang="ja-JP" altLang="en-US" sz="3200" dirty="0">
                <a:ea typeface="ＭＳ Ｐゴシック" panose="020B0600070205080204" pitchFamily="50" charset="-128"/>
              </a:rPr>
              <a:t>広島県にある日時計</a:t>
            </a:r>
          </a:p>
        </p:txBody>
      </p:sp>
      <p:sp>
        <p:nvSpPr>
          <p:cNvPr id="3" name="フッター プレースホルダー 2">
            <a:extLst>
              <a:ext uri="{FF2B5EF4-FFF2-40B4-BE49-F238E27FC236}">
                <a16:creationId xmlns:a16="http://schemas.microsoft.com/office/drawing/2014/main" id="{130EE3FB-01F2-4D9C-8CC4-151C33BB5B05}"/>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pic>
        <p:nvPicPr>
          <p:cNvPr id="4" name="図 3">
            <a:extLst>
              <a:ext uri="{FF2B5EF4-FFF2-40B4-BE49-F238E27FC236}">
                <a16:creationId xmlns:a16="http://schemas.microsoft.com/office/drawing/2014/main" id="{6BF4C83E-6E32-4C8B-BF2F-364A390D5A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635" y="1340416"/>
            <a:ext cx="2227334" cy="1376095"/>
          </a:xfrm>
          <a:prstGeom prst="rect">
            <a:avLst/>
          </a:prstGeom>
        </p:spPr>
      </p:pic>
      <p:sp>
        <p:nvSpPr>
          <p:cNvPr id="16" name="Text Box 5">
            <a:extLst>
              <a:ext uri="{FF2B5EF4-FFF2-40B4-BE49-F238E27FC236}">
                <a16:creationId xmlns:a16="http://schemas.microsoft.com/office/drawing/2014/main" id="{620CFD31-32DA-4B86-912B-B29D36A88E03}"/>
              </a:ext>
            </a:extLst>
          </p:cNvPr>
          <p:cNvSpPr txBox="1">
            <a:spLocks noChangeArrowheads="1"/>
          </p:cNvSpPr>
          <p:nvPr/>
        </p:nvSpPr>
        <p:spPr bwMode="auto">
          <a:xfrm>
            <a:off x="-43881" y="733356"/>
            <a:ext cx="2441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１．</a:t>
            </a:r>
            <a:r>
              <a:rPr lang="en-US" altLang="ja-JP" dirty="0">
                <a:latin typeface="游ゴシック" panose="020B0400000000000000" pitchFamily="50" charset="-128"/>
              </a:rPr>
              <a:t>JR</a:t>
            </a:r>
            <a:r>
              <a:rPr lang="ja-JP" altLang="en-US" dirty="0">
                <a:latin typeface="游ゴシック" panose="020B0400000000000000" pitchFamily="50" charset="-128"/>
              </a:rPr>
              <a:t>尾道駅</a:t>
            </a:r>
            <a:endParaRPr lang="en-US" altLang="ja-JP" dirty="0">
              <a:latin typeface="游ゴシック" panose="020B0400000000000000" pitchFamily="50" charset="-128"/>
            </a:endParaRPr>
          </a:p>
        </p:txBody>
      </p:sp>
      <p:pic>
        <p:nvPicPr>
          <p:cNvPr id="8" name="図 7">
            <a:extLst>
              <a:ext uri="{FF2B5EF4-FFF2-40B4-BE49-F238E27FC236}">
                <a16:creationId xmlns:a16="http://schemas.microsoft.com/office/drawing/2014/main" id="{45E4FFE6-8127-402C-9AA7-0DC9E923CEE6}"/>
              </a:ext>
            </a:extLst>
          </p:cNvPr>
          <p:cNvPicPr>
            <a:picLocks noChangeAspect="1"/>
          </p:cNvPicPr>
          <p:nvPr/>
        </p:nvPicPr>
        <p:blipFill rotWithShape="1">
          <a:blip r:embed="rId4">
            <a:extLst>
              <a:ext uri="{28A0092B-C50C-407E-A947-70E740481C1C}">
                <a14:useLocalDpi xmlns:a14="http://schemas.microsoft.com/office/drawing/2010/main" val="0"/>
              </a:ext>
            </a:extLst>
          </a:blip>
          <a:srcRect l="10902" t="12482" r="8079"/>
          <a:stretch/>
        </p:blipFill>
        <p:spPr>
          <a:xfrm>
            <a:off x="2484119" y="1649259"/>
            <a:ext cx="2234934" cy="1807653"/>
          </a:xfrm>
          <a:prstGeom prst="rect">
            <a:avLst/>
          </a:prstGeom>
        </p:spPr>
      </p:pic>
      <p:sp>
        <p:nvSpPr>
          <p:cNvPr id="17" name="Text Box 5">
            <a:extLst>
              <a:ext uri="{FF2B5EF4-FFF2-40B4-BE49-F238E27FC236}">
                <a16:creationId xmlns:a16="http://schemas.microsoft.com/office/drawing/2014/main" id="{E524CCDC-327B-4374-8804-BBF42E30867E}"/>
              </a:ext>
            </a:extLst>
          </p:cNvPr>
          <p:cNvSpPr txBox="1">
            <a:spLocks noChangeArrowheads="1"/>
          </p:cNvSpPr>
          <p:nvPr/>
        </p:nvSpPr>
        <p:spPr bwMode="auto">
          <a:xfrm>
            <a:off x="2439132" y="767050"/>
            <a:ext cx="2227334" cy="89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400"/>
              </a:lnSpc>
              <a:spcBef>
                <a:spcPct val="50000"/>
              </a:spcBef>
            </a:pPr>
            <a:r>
              <a:rPr lang="ja-JP" altLang="en-US" dirty="0">
                <a:latin typeface="游ゴシック" panose="020B0400000000000000" pitchFamily="50" charset="-128"/>
              </a:rPr>
              <a:t>２．広島市</a:t>
            </a:r>
            <a:endParaRPr lang="en-US" altLang="ja-JP" dirty="0">
              <a:latin typeface="游ゴシック" panose="020B0400000000000000" pitchFamily="50" charset="-128"/>
            </a:endParaRPr>
          </a:p>
          <a:p>
            <a:pPr marL="450850" indent="-450850" eaLnBrk="1" hangingPunct="1">
              <a:lnSpc>
                <a:spcPts val="2400"/>
              </a:lnSpc>
              <a:spcBef>
                <a:spcPct val="50000"/>
              </a:spcBef>
            </a:pPr>
            <a:r>
              <a:rPr lang="ja-JP" altLang="en-US" dirty="0">
                <a:latin typeface="游ゴシック" panose="020B0400000000000000" pitchFamily="50" charset="-128"/>
              </a:rPr>
              <a:t>カープ大洲寮</a:t>
            </a:r>
            <a:endParaRPr lang="en-US" altLang="ja-JP" dirty="0">
              <a:latin typeface="游ゴシック" panose="020B0400000000000000" pitchFamily="50" charset="-128"/>
            </a:endParaRPr>
          </a:p>
        </p:txBody>
      </p:sp>
      <p:pic>
        <p:nvPicPr>
          <p:cNvPr id="10" name="図 9">
            <a:extLst>
              <a:ext uri="{FF2B5EF4-FFF2-40B4-BE49-F238E27FC236}">
                <a16:creationId xmlns:a16="http://schemas.microsoft.com/office/drawing/2014/main" id="{77494893-F1E6-415F-8719-6F1413E15896}"/>
              </a:ext>
            </a:extLst>
          </p:cNvPr>
          <p:cNvPicPr>
            <a:picLocks noChangeAspect="1"/>
          </p:cNvPicPr>
          <p:nvPr/>
        </p:nvPicPr>
        <p:blipFill rotWithShape="1">
          <a:blip r:embed="rId5">
            <a:extLst>
              <a:ext uri="{28A0092B-C50C-407E-A947-70E740481C1C}">
                <a14:useLocalDpi xmlns:a14="http://schemas.microsoft.com/office/drawing/2010/main" val="0"/>
              </a:ext>
            </a:extLst>
          </a:blip>
          <a:srcRect l="27255" t="8723" r="19487" b="29732"/>
          <a:stretch/>
        </p:blipFill>
        <p:spPr>
          <a:xfrm>
            <a:off x="2465406" y="3541261"/>
            <a:ext cx="2253647" cy="1949996"/>
          </a:xfrm>
          <a:prstGeom prst="rect">
            <a:avLst/>
          </a:prstGeom>
        </p:spPr>
      </p:pic>
      <p:sp>
        <p:nvSpPr>
          <p:cNvPr id="12" name="Text Box 5">
            <a:extLst>
              <a:ext uri="{FF2B5EF4-FFF2-40B4-BE49-F238E27FC236}">
                <a16:creationId xmlns:a16="http://schemas.microsoft.com/office/drawing/2014/main" id="{AA3E89B2-F036-46D8-9601-C9A2B8D474A0}"/>
              </a:ext>
            </a:extLst>
          </p:cNvPr>
          <p:cNvSpPr txBox="1">
            <a:spLocks noChangeArrowheads="1"/>
          </p:cNvSpPr>
          <p:nvPr/>
        </p:nvSpPr>
        <p:spPr bwMode="auto">
          <a:xfrm>
            <a:off x="2412819" y="5561848"/>
            <a:ext cx="22536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８月６日　８時１５分に、鳩の口の部分に影がくる</a:t>
            </a:r>
            <a:endParaRPr lang="en-US" altLang="ja-JP" sz="1800" dirty="0">
              <a:latin typeface="游ゴシック" panose="020B0400000000000000" pitchFamily="50" charset="-128"/>
            </a:endParaRPr>
          </a:p>
        </p:txBody>
      </p:sp>
      <p:sp>
        <p:nvSpPr>
          <p:cNvPr id="5" name="楕円 4">
            <a:extLst>
              <a:ext uri="{FF2B5EF4-FFF2-40B4-BE49-F238E27FC236}">
                <a16:creationId xmlns:a16="http://schemas.microsoft.com/office/drawing/2014/main" id="{985FA4DB-C453-475D-B458-4E0E7F63EA74}"/>
              </a:ext>
            </a:extLst>
          </p:cNvPr>
          <p:cNvSpPr/>
          <p:nvPr/>
        </p:nvSpPr>
        <p:spPr>
          <a:xfrm>
            <a:off x="3288738" y="4022576"/>
            <a:ext cx="540006" cy="54000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107AD541-72B9-4104-AD67-B77F575353A3}"/>
              </a:ext>
            </a:extLst>
          </p:cNvPr>
          <p:cNvCxnSpPr>
            <a:cxnSpLocks/>
          </p:cNvCxnSpPr>
          <p:nvPr/>
        </p:nvCxnSpPr>
        <p:spPr>
          <a:xfrm flipV="1">
            <a:off x="2621515" y="4685540"/>
            <a:ext cx="667222" cy="852600"/>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62FB4C44-2170-4281-B234-C7F95F5EE6C9}"/>
              </a:ext>
            </a:extLst>
          </p:cNvPr>
          <p:cNvPicPr>
            <a:picLocks noChangeAspect="1"/>
          </p:cNvPicPr>
          <p:nvPr/>
        </p:nvPicPr>
        <p:blipFill rotWithShape="1">
          <a:blip r:embed="rId6">
            <a:extLst>
              <a:ext uri="{28A0092B-C50C-407E-A947-70E740481C1C}">
                <a14:useLocalDpi xmlns:a14="http://schemas.microsoft.com/office/drawing/2010/main" val="0"/>
              </a:ext>
            </a:extLst>
          </a:blip>
          <a:srcRect b="27603"/>
          <a:stretch/>
        </p:blipFill>
        <p:spPr>
          <a:xfrm>
            <a:off x="5070946" y="1150431"/>
            <a:ext cx="2757142" cy="1376095"/>
          </a:xfrm>
          <a:prstGeom prst="rect">
            <a:avLst/>
          </a:prstGeom>
        </p:spPr>
      </p:pic>
      <p:sp>
        <p:nvSpPr>
          <p:cNvPr id="14" name="Text Box 5">
            <a:extLst>
              <a:ext uri="{FF2B5EF4-FFF2-40B4-BE49-F238E27FC236}">
                <a16:creationId xmlns:a16="http://schemas.microsoft.com/office/drawing/2014/main" id="{AD2D1CFE-21D8-45D5-9184-51C2D2A65CD4}"/>
              </a:ext>
            </a:extLst>
          </p:cNvPr>
          <p:cNvSpPr txBox="1">
            <a:spLocks noChangeArrowheads="1"/>
          </p:cNvSpPr>
          <p:nvPr/>
        </p:nvSpPr>
        <p:spPr bwMode="auto">
          <a:xfrm>
            <a:off x="4862790" y="667179"/>
            <a:ext cx="3454775" cy="44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３．ホタテ貝型日時計　</a:t>
            </a:r>
            <a:endParaRPr lang="en-US" altLang="ja-JP" dirty="0">
              <a:latin typeface="游ゴシック" panose="020B0400000000000000" pitchFamily="50" charset="-128"/>
            </a:endParaRPr>
          </a:p>
        </p:txBody>
      </p:sp>
      <p:sp>
        <p:nvSpPr>
          <p:cNvPr id="23" name="Text Box 5">
            <a:extLst>
              <a:ext uri="{FF2B5EF4-FFF2-40B4-BE49-F238E27FC236}">
                <a16:creationId xmlns:a16="http://schemas.microsoft.com/office/drawing/2014/main" id="{D746008C-E19B-4F89-993A-4EFE4911142B}"/>
              </a:ext>
            </a:extLst>
          </p:cNvPr>
          <p:cNvSpPr txBox="1">
            <a:spLocks noChangeArrowheads="1"/>
          </p:cNvSpPr>
          <p:nvPr/>
        </p:nvSpPr>
        <p:spPr bwMode="auto">
          <a:xfrm>
            <a:off x="4954877" y="2552081"/>
            <a:ext cx="34547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ふどきの丘、入口の駐車場の上にあります。</a:t>
            </a:r>
            <a:endParaRPr lang="en-US" altLang="ja-JP" sz="1800" dirty="0">
              <a:latin typeface="游ゴシック" panose="020B0400000000000000" pitchFamily="50" charset="-128"/>
            </a:endParaRPr>
          </a:p>
        </p:txBody>
      </p:sp>
      <p:sp>
        <p:nvSpPr>
          <p:cNvPr id="22" name="Rectangle 2">
            <a:extLst>
              <a:ext uri="{FF2B5EF4-FFF2-40B4-BE49-F238E27FC236}">
                <a16:creationId xmlns:a16="http://schemas.microsoft.com/office/drawing/2014/main" id="{A5872516-F91C-40CE-B5CA-F6B0BDC95BB0}"/>
              </a:ext>
            </a:extLst>
          </p:cNvPr>
          <p:cNvSpPr>
            <a:spLocks noChangeArrowheads="1"/>
          </p:cNvSpPr>
          <p:nvPr/>
        </p:nvSpPr>
        <p:spPr bwMode="gray">
          <a:xfrm>
            <a:off x="-2047150" y="-117497"/>
            <a:ext cx="700202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ひろしまけん　　　　　　　　　　  　ひどけい　　　　　　　　</a:t>
            </a:r>
          </a:p>
        </p:txBody>
      </p:sp>
      <p:sp>
        <p:nvSpPr>
          <p:cNvPr id="15" name="Text Box 5">
            <a:extLst>
              <a:ext uri="{FF2B5EF4-FFF2-40B4-BE49-F238E27FC236}">
                <a16:creationId xmlns:a16="http://schemas.microsoft.com/office/drawing/2014/main" id="{2C4E0458-6792-4211-A9DC-8DF1A038F5B2}"/>
              </a:ext>
            </a:extLst>
          </p:cNvPr>
          <p:cNvSpPr txBox="1">
            <a:spLocks noChangeArrowheads="1"/>
          </p:cNvSpPr>
          <p:nvPr/>
        </p:nvSpPr>
        <p:spPr bwMode="auto">
          <a:xfrm>
            <a:off x="5064322" y="3541262"/>
            <a:ext cx="359406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今日の宿題です。</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この教室が終わったら、日時計を実際にみてください。</a:t>
            </a:r>
            <a:endParaRPr lang="en-US" altLang="ja-JP" sz="2000" dirty="0">
              <a:latin typeface="游ゴシック" panose="020B0400000000000000" pitchFamily="50" charset="-128"/>
            </a:endParaRPr>
          </a:p>
        </p:txBody>
      </p:sp>
      <p:pic>
        <p:nvPicPr>
          <p:cNvPr id="6" name="図 5">
            <a:extLst>
              <a:ext uri="{FF2B5EF4-FFF2-40B4-BE49-F238E27FC236}">
                <a16:creationId xmlns:a16="http://schemas.microsoft.com/office/drawing/2014/main" id="{DBD11730-9A11-4D58-93AF-8CE2DAEDB7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1355" y="4583870"/>
            <a:ext cx="2029558" cy="1517336"/>
          </a:xfrm>
          <a:prstGeom prst="rect">
            <a:avLst/>
          </a:prstGeom>
        </p:spPr>
      </p:pic>
      <p:cxnSp>
        <p:nvCxnSpPr>
          <p:cNvPr id="18" name="直線コネクタ 17">
            <a:extLst>
              <a:ext uri="{FF2B5EF4-FFF2-40B4-BE49-F238E27FC236}">
                <a16:creationId xmlns:a16="http://schemas.microsoft.com/office/drawing/2014/main" id="{F59D6EFB-5FF3-48C7-92B9-517134FD9FCC}"/>
              </a:ext>
            </a:extLst>
          </p:cNvPr>
          <p:cNvCxnSpPr>
            <a:cxnSpLocks/>
          </p:cNvCxnSpPr>
          <p:nvPr/>
        </p:nvCxnSpPr>
        <p:spPr>
          <a:xfrm>
            <a:off x="2397210" y="733356"/>
            <a:ext cx="0" cy="5765877"/>
          </a:xfrm>
          <a:prstGeom prst="line">
            <a:avLst/>
          </a:prstGeom>
          <a:ln w="19050">
            <a:solidFill>
              <a:srgbClr val="CCFF33"/>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5E80490F-910F-4D2E-811E-B5FBCE05E9C9}"/>
              </a:ext>
            </a:extLst>
          </p:cNvPr>
          <p:cNvCxnSpPr>
            <a:cxnSpLocks/>
          </p:cNvCxnSpPr>
          <p:nvPr/>
        </p:nvCxnSpPr>
        <p:spPr>
          <a:xfrm>
            <a:off x="4849907" y="658323"/>
            <a:ext cx="0" cy="5765877"/>
          </a:xfrm>
          <a:prstGeom prst="line">
            <a:avLst/>
          </a:prstGeom>
          <a:ln w="19050">
            <a:solidFill>
              <a:srgbClr val="CCFF33"/>
            </a:solidFill>
            <a:prstDash val="sysDash"/>
          </a:ln>
        </p:spPr>
        <p:style>
          <a:lnRef idx="1">
            <a:schemeClr val="accent1"/>
          </a:lnRef>
          <a:fillRef idx="0">
            <a:schemeClr val="accent1"/>
          </a:fillRef>
          <a:effectRef idx="0">
            <a:schemeClr val="accent1"/>
          </a:effectRef>
          <a:fontRef idx="minor">
            <a:schemeClr val="tx1"/>
          </a:fontRef>
        </p:style>
      </p:cxnSp>
      <p:sp>
        <p:nvSpPr>
          <p:cNvPr id="20" name="Text Box 5">
            <a:extLst>
              <a:ext uri="{FF2B5EF4-FFF2-40B4-BE49-F238E27FC236}">
                <a16:creationId xmlns:a16="http://schemas.microsoft.com/office/drawing/2014/main" id="{9F37B304-0A52-4540-A92B-EAEF0DE91786}"/>
              </a:ext>
            </a:extLst>
          </p:cNvPr>
          <p:cNvSpPr txBox="1">
            <a:spLocks noChangeArrowheads="1"/>
          </p:cNvSpPr>
          <p:nvPr/>
        </p:nvSpPr>
        <p:spPr bwMode="auto">
          <a:xfrm>
            <a:off x="174913" y="2813691"/>
            <a:ext cx="214543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latin typeface="游ゴシック" panose="020B0400000000000000" pitchFamily="50" charset="-128"/>
              </a:rPr>
              <a:t>尾道駅の前で立って、太陽を見ると時間がわかる</a:t>
            </a:r>
            <a:r>
              <a:rPr lang="ja-JP" altLang="en-US" sz="2000" dirty="0">
                <a:latin typeface="游ゴシック" panose="020B0400000000000000" pitchFamily="50" charset="-128"/>
              </a:rPr>
              <a:t>。</a:t>
            </a:r>
            <a:endParaRPr lang="en-US" altLang="ja-JP" sz="2000" dirty="0">
              <a:latin typeface="游ゴシック" panose="020B0400000000000000" pitchFamily="50" charset="-128"/>
            </a:endParaRPr>
          </a:p>
        </p:txBody>
      </p:sp>
      <p:sp>
        <p:nvSpPr>
          <p:cNvPr id="24" name="Rectangle 2">
            <a:extLst>
              <a:ext uri="{FF2B5EF4-FFF2-40B4-BE49-F238E27FC236}">
                <a16:creationId xmlns:a16="http://schemas.microsoft.com/office/drawing/2014/main" id="{A2CE0D59-C8F2-4031-93D1-61B7B5BDF0C2}"/>
              </a:ext>
            </a:extLst>
          </p:cNvPr>
          <p:cNvSpPr>
            <a:spLocks noChangeArrowheads="1"/>
          </p:cNvSpPr>
          <p:nvPr/>
        </p:nvSpPr>
        <p:spPr bwMode="gray">
          <a:xfrm>
            <a:off x="3330298" y="894994"/>
            <a:ext cx="137772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100" dirty="0">
                <a:latin typeface="游ゴシック" panose="020B0400000000000000" pitchFamily="50" charset="-128"/>
              </a:rPr>
              <a:t>おおずりょう　　　　　　　　</a:t>
            </a:r>
          </a:p>
        </p:txBody>
      </p:sp>
      <p:sp>
        <p:nvSpPr>
          <p:cNvPr id="25" name="Rectangle 2">
            <a:extLst>
              <a:ext uri="{FF2B5EF4-FFF2-40B4-BE49-F238E27FC236}">
                <a16:creationId xmlns:a16="http://schemas.microsoft.com/office/drawing/2014/main" id="{3B392197-F031-4D5C-9E03-4A51BA4579B3}"/>
              </a:ext>
            </a:extLst>
          </p:cNvPr>
          <p:cNvSpPr>
            <a:spLocks noChangeArrowheads="1"/>
          </p:cNvSpPr>
          <p:nvPr/>
        </p:nvSpPr>
        <p:spPr bwMode="gray">
          <a:xfrm>
            <a:off x="6084827" y="327210"/>
            <a:ext cx="170051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100" dirty="0">
                <a:latin typeface="游ゴシック" panose="020B0400000000000000" pitchFamily="50" charset="-128"/>
              </a:rPr>
              <a:t>がいがたひどけい　　　　　　　　</a:t>
            </a:r>
          </a:p>
        </p:txBody>
      </p:sp>
    </p:spTree>
    <p:extLst>
      <p:ext uri="{BB962C8B-B14F-4D97-AF65-F5344CB8AC3E}">
        <p14:creationId xmlns:p14="http://schemas.microsoft.com/office/powerpoint/2010/main" val="2959281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223380" y="123311"/>
            <a:ext cx="7772400" cy="720725"/>
          </a:xfrm>
        </p:spPr>
        <p:txBody>
          <a:bodyPr/>
          <a:lstStyle/>
          <a:p>
            <a:pPr eaLnBrk="1" hangingPunct="1"/>
            <a:r>
              <a:rPr lang="ja-JP" altLang="en-US" sz="3200" dirty="0">
                <a:ea typeface="ＭＳ Ｐゴシック" panose="020B0600070205080204" pitchFamily="50" charset="-128"/>
              </a:rPr>
              <a:t>ＭＩＳＴＥＥ　次のイベント　</a:t>
            </a:r>
          </a:p>
        </p:txBody>
      </p:sp>
      <p:sp>
        <p:nvSpPr>
          <p:cNvPr id="3" name="Text Box 5">
            <a:extLst>
              <a:ext uri="{FF2B5EF4-FFF2-40B4-BE49-F238E27FC236}">
                <a16:creationId xmlns:a16="http://schemas.microsoft.com/office/drawing/2014/main" id="{E049633C-CBC9-4221-8FD4-A780B2A48B5C}"/>
              </a:ext>
            </a:extLst>
          </p:cNvPr>
          <p:cNvSpPr txBox="1">
            <a:spLocks noChangeArrowheads="1"/>
          </p:cNvSpPr>
          <p:nvPr/>
        </p:nvSpPr>
        <p:spPr bwMode="auto">
          <a:xfrm>
            <a:off x="138303" y="859399"/>
            <a:ext cx="612068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4000" b="1" dirty="0">
                <a:latin typeface="游ゴシック" panose="020B0400000000000000" pitchFamily="50" charset="-128"/>
              </a:rPr>
              <a:t>秋の星空　かんさつ　会</a:t>
            </a:r>
            <a:endParaRPr lang="en-US" altLang="ja-JP" sz="4000" b="1" dirty="0">
              <a:latin typeface="游ゴシック" panose="020B0400000000000000" pitchFamily="50" charset="-128"/>
            </a:endParaRPr>
          </a:p>
          <a:p>
            <a:pPr eaLnBrk="1" hangingPunct="1">
              <a:spcBef>
                <a:spcPct val="50000"/>
              </a:spcBef>
            </a:pPr>
            <a:r>
              <a:rPr lang="ja-JP" altLang="en-US" b="1" dirty="0">
                <a:latin typeface="游ゴシック" panose="020B0400000000000000" pitchFamily="50" charset="-128"/>
              </a:rPr>
              <a:t>みよしふどきの丘　駐車場</a:t>
            </a:r>
            <a:endParaRPr lang="en-US" altLang="ja-JP" b="1" dirty="0">
              <a:latin typeface="游ゴシック" panose="020B0400000000000000" pitchFamily="50" charset="-128"/>
            </a:endParaRPr>
          </a:p>
          <a:p>
            <a:pPr eaLnBrk="1" hangingPunct="1">
              <a:spcBef>
                <a:spcPct val="50000"/>
              </a:spcBef>
            </a:pPr>
            <a:r>
              <a:rPr lang="en-US" altLang="ja-JP" sz="4000" b="1" dirty="0">
                <a:latin typeface="游ゴシック" panose="020B0400000000000000" pitchFamily="50" charset="-128"/>
              </a:rPr>
              <a:t>202</a:t>
            </a:r>
            <a:r>
              <a:rPr lang="ja-JP" altLang="en-US" sz="4000" b="1" dirty="0">
                <a:latin typeface="游ゴシック" panose="020B0400000000000000" pitchFamily="50" charset="-128"/>
              </a:rPr>
              <a:t>１年</a:t>
            </a:r>
            <a:r>
              <a:rPr lang="en-US" altLang="ja-JP" sz="4000" b="1" dirty="0">
                <a:latin typeface="游ゴシック" panose="020B0400000000000000" pitchFamily="50" charset="-128"/>
              </a:rPr>
              <a:t>9</a:t>
            </a:r>
            <a:r>
              <a:rPr lang="ja-JP" altLang="en-US" sz="4000" b="1" dirty="0">
                <a:latin typeface="游ゴシック" panose="020B0400000000000000" pitchFamily="50" charset="-128"/>
              </a:rPr>
              <a:t>月</a:t>
            </a:r>
            <a:r>
              <a:rPr lang="en-US" altLang="ja-JP" sz="4000" b="1" dirty="0">
                <a:latin typeface="游ゴシック" panose="020B0400000000000000" pitchFamily="50" charset="-128"/>
              </a:rPr>
              <a:t>10</a:t>
            </a:r>
            <a:r>
              <a:rPr lang="ja-JP" altLang="en-US" sz="4000" b="1" dirty="0">
                <a:latin typeface="游ゴシック" panose="020B0400000000000000" pitchFamily="50" charset="-128"/>
              </a:rPr>
              <a:t>日（金）</a:t>
            </a:r>
            <a:endParaRPr lang="en-US" altLang="ja-JP" sz="4000" b="1" dirty="0">
              <a:latin typeface="游ゴシック" panose="020B0400000000000000" pitchFamily="50" charset="-128"/>
            </a:endParaRPr>
          </a:p>
          <a:p>
            <a:pPr eaLnBrk="1" hangingPunct="1">
              <a:spcBef>
                <a:spcPct val="50000"/>
              </a:spcBef>
            </a:pPr>
            <a:r>
              <a:rPr lang="ja-JP" altLang="en-US" sz="4000" b="1" dirty="0">
                <a:latin typeface="游ゴシック" panose="020B0400000000000000" pitchFamily="50" charset="-128"/>
              </a:rPr>
              <a:t>夕方　</a:t>
            </a:r>
            <a:r>
              <a:rPr lang="en-US" altLang="ja-JP" sz="4000" b="1" dirty="0">
                <a:latin typeface="游ゴシック" panose="020B0400000000000000" pitchFamily="50" charset="-128"/>
              </a:rPr>
              <a:t>6</a:t>
            </a:r>
            <a:r>
              <a:rPr lang="ja-JP" altLang="en-US" sz="4000" b="1" dirty="0">
                <a:latin typeface="游ゴシック" panose="020B0400000000000000" pitchFamily="50" charset="-128"/>
              </a:rPr>
              <a:t>：</a:t>
            </a:r>
            <a:r>
              <a:rPr lang="en-US" altLang="ja-JP" sz="4000" b="1" dirty="0">
                <a:latin typeface="游ゴシック" panose="020B0400000000000000" pitchFamily="50" charset="-128"/>
              </a:rPr>
              <a:t>30</a:t>
            </a:r>
            <a:r>
              <a:rPr lang="ja-JP" altLang="en-US" sz="4000" b="1" dirty="0">
                <a:latin typeface="游ゴシック" panose="020B0400000000000000" pitchFamily="50" charset="-128"/>
              </a:rPr>
              <a:t>～</a:t>
            </a:r>
            <a:r>
              <a:rPr lang="en-US" altLang="ja-JP" sz="4000" b="1" dirty="0">
                <a:latin typeface="游ゴシック" panose="020B0400000000000000" pitchFamily="50" charset="-128"/>
              </a:rPr>
              <a:t>8</a:t>
            </a:r>
            <a:r>
              <a:rPr lang="ja-JP" altLang="en-US" sz="4000" b="1" dirty="0">
                <a:latin typeface="游ゴシック" panose="020B0400000000000000" pitchFamily="50" charset="-128"/>
              </a:rPr>
              <a:t>：</a:t>
            </a:r>
            <a:r>
              <a:rPr lang="en-US" altLang="ja-JP" sz="4000" b="1" dirty="0">
                <a:latin typeface="游ゴシック" panose="020B0400000000000000" pitchFamily="50" charset="-128"/>
              </a:rPr>
              <a:t>00</a:t>
            </a:r>
          </a:p>
          <a:p>
            <a:pPr eaLnBrk="1" hangingPunct="1">
              <a:spcBef>
                <a:spcPct val="50000"/>
              </a:spcBef>
            </a:pPr>
            <a:r>
              <a:rPr lang="ja-JP" altLang="en-US" sz="2800" b="1" dirty="0">
                <a:latin typeface="游ゴシック" panose="020B0400000000000000" pitchFamily="50" charset="-128"/>
              </a:rPr>
              <a:t>予備日　</a:t>
            </a:r>
            <a:r>
              <a:rPr lang="en-US" altLang="ja-JP" sz="2800" b="1" dirty="0">
                <a:latin typeface="游ゴシック" panose="020B0400000000000000" pitchFamily="50" charset="-128"/>
              </a:rPr>
              <a:t>9</a:t>
            </a:r>
            <a:r>
              <a:rPr lang="ja-JP" altLang="en-US" sz="2800" b="1" dirty="0">
                <a:latin typeface="游ゴシック" panose="020B0400000000000000" pitchFamily="50" charset="-128"/>
              </a:rPr>
              <a:t>月</a:t>
            </a:r>
            <a:r>
              <a:rPr lang="en-US" altLang="ja-JP" sz="2800" b="1" dirty="0">
                <a:latin typeface="游ゴシック" panose="020B0400000000000000" pitchFamily="50" charset="-128"/>
              </a:rPr>
              <a:t>11</a:t>
            </a:r>
            <a:r>
              <a:rPr lang="ja-JP" altLang="en-US" sz="2800" b="1" dirty="0">
                <a:latin typeface="游ゴシック" panose="020B0400000000000000" pitchFamily="50" charset="-128"/>
              </a:rPr>
              <a:t>日（土）</a:t>
            </a:r>
            <a:endParaRPr lang="en-US" altLang="ja-JP" sz="2800" b="1" dirty="0">
              <a:latin typeface="游ゴシック" panose="020B0400000000000000" pitchFamily="50" charset="-128"/>
            </a:endParaRPr>
          </a:p>
          <a:p>
            <a:pPr eaLnBrk="1" hangingPunct="1">
              <a:spcBef>
                <a:spcPct val="50000"/>
              </a:spcBef>
            </a:pPr>
            <a:endParaRPr lang="ja-JP" altLang="en-US" b="1" dirty="0">
              <a:latin typeface="游ゴシック" panose="020B0400000000000000" pitchFamily="50" charset="-128"/>
            </a:endParaRPr>
          </a:p>
        </p:txBody>
      </p:sp>
      <p:pic>
        <p:nvPicPr>
          <p:cNvPr id="4" name="図 3">
            <a:extLst>
              <a:ext uri="{FF2B5EF4-FFF2-40B4-BE49-F238E27FC236}">
                <a16:creationId xmlns:a16="http://schemas.microsoft.com/office/drawing/2014/main" id="{972F09E1-6BA2-4E3C-B7D4-93495A79E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6681" y="1689729"/>
            <a:ext cx="4147319" cy="3110489"/>
          </a:xfrm>
          <a:prstGeom prst="rect">
            <a:avLst/>
          </a:prstGeom>
        </p:spPr>
      </p:pic>
      <p:pic>
        <p:nvPicPr>
          <p:cNvPr id="8" name="図 7">
            <a:extLst>
              <a:ext uri="{FF2B5EF4-FFF2-40B4-BE49-F238E27FC236}">
                <a16:creationId xmlns:a16="http://schemas.microsoft.com/office/drawing/2014/main" id="{380F2A27-CEE2-4ECD-B13E-E664CBAC99C7}"/>
              </a:ext>
            </a:extLst>
          </p:cNvPr>
          <p:cNvPicPr>
            <a:picLocks noChangeAspect="1"/>
          </p:cNvPicPr>
          <p:nvPr/>
        </p:nvPicPr>
        <p:blipFill rotWithShape="1">
          <a:blip r:embed="rId4">
            <a:extLst>
              <a:ext uri="{28A0092B-C50C-407E-A947-70E740481C1C}">
                <a14:useLocalDpi xmlns:a14="http://schemas.microsoft.com/office/drawing/2010/main" val="0"/>
              </a:ext>
            </a:extLst>
          </a:blip>
          <a:srcRect l="19986" t="16718" r="14357" b="23849"/>
          <a:stretch/>
        </p:blipFill>
        <p:spPr>
          <a:xfrm>
            <a:off x="2510796" y="4963579"/>
            <a:ext cx="2381271" cy="1700909"/>
          </a:xfrm>
          <a:prstGeom prst="rect">
            <a:avLst/>
          </a:prstGeom>
        </p:spPr>
      </p:pic>
      <p:pic>
        <p:nvPicPr>
          <p:cNvPr id="10" name="図 9">
            <a:extLst>
              <a:ext uri="{FF2B5EF4-FFF2-40B4-BE49-F238E27FC236}">
                <a16:creationId xmlns:a16="http://schemas.microsoft.com/office/drawing/2014/main" id="{BE63E218-8406-4658-99DC-77C99F3AA9EC}"/>
              </a:ext>
            </a:extLst>
          </p:cNvPr>
          <p:cNvPicPr>
            <a:picLocks noChangeAspect="1"/>
          </p:cNvPicPr>
          <p:nvPr/>
        </p:nvPicPr>
        <p:blipFill rotWithShape="1">
          <a:blip r:embed="rId5">
            <a:extLst>
              <a:ext uri="{28A0092B-C50C-407E-A947-70E740481C1C}">
                <a14:useLocalDpi xmlns:a14="http://schemas.microsoft.com/office/drawing/2010/main" val="0"/>
              </a:ext>
            </a:extLst>
          </a:blip>
          <a:srcRect l="25587" t="30272" r="38048" b="26520"/>
          <a:stretch/>
        </p:blipFill>
        <p:spPr>
          <a:xfrm>
            <a:off x="4918189" y="4963579"/>
            <a:ext cx="2232248" cy="1693934"/>
          </a:xfrm>
          <a:prstGeom prst="rect">
            <a:avLst/>
          </a:prstGeom>
        </p:spPr>
      </p:pic>
      <p:pic>
        <p:nvPicPr>
          <p:cNvPr id="5" name="図 4">
            <a:extLst>
              <a:ext uri="{FF2B5EF4-FFF2-40B4-BE49-F238E27FC236}">
                <a16:creationId xmlns:a16="http://schemas.microsoft.com/office/drawing/2014/main" id="{B43FE0B8-2989-4392-A708-6B63D3CC5CD8}"/>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38303" y="4982221"/>
            <a:ext cx="2267879" cy="1700909"/>
          </a:xfrm>
          <a:prstGeom prst="rect">
            <a:avLst/>
          </a:prstGeom>
        </p:spPr>
      </p:pic>
      <p:pic>
        <p:nvPicPr>
          <p:cNvPr id="9" name="図 8">
            <a:extLst>
              <a:ext uri="{FF2B5EF4-FFF2-40B4-BE49-F238E27FC236}">
                <a16:creationId xmlns:a16="http://schemas.microsoft.com/office/drawing/2014/main" id="{6132E532-5827-45A8-BFC4-B63EB9244FCE}"/>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197406" y="4963579"/>
            <a:ext cx="1700909" cy="1700909"/>
          </a:xfrm>
          <a:prstGeom prst="rect">
            <a:avLst/>
          </a:prstGeom>
        </p:spPr>
      </p:pic>
      <p:sp>
        <p:nvSpPr>
          <p:cNvPr id="11" name="テキスト ボックス 10">
            <a:extLst>
              <a:ext uri="{FF2B5EF4-FFF2-40B4-BE49-F238E27FC236}">
                <a16:creationId xmlns:a16="http://schemas.microsoft.com/office/drawing/2014/main" id="{A8A0A2E5-DAFE-4C9C-8F33-FCCF05C58B86}"/>
              </a:ext>
            </a:extLst>
          </p:cNvPr>
          <p:cNvSpPr txBox="1"/>
          <p:nvPr/>
        </p:nvSpPr>
        <p:spPr>
          <a:xfrm>
            <a:off x="8229190" y="6838069"/>
            <a:ext cx="736440" cy="1200329"/>
          </a:xfrm>
          <a:prstGeom prst="rect">
            <a:avLst/>
          </a:prstGeom>
          <a:noFill/>
        </p:spPr>
        <p:txBody>
          <a:bodyPr wrap="square" rtlCol="0">
            <a:spAutoFit/>
          </a:bodyPr>
          <a:lstStyle/>
          <a:p>
            <a:r>
              <a:rPr lang="ja-JP" altLang="en-US" sz="900" dirty="0">
                <a:latin typeface="游ゴシック" panose="020B0400000000000000" pitchFamily="50" charset="-128"/>
                <a:hlinkClick r:id="rId9" tooltip="http://hikuso.blog54.fc2.com/blog-date-20091222.html"/>
              </a:rPr>
              <a:t>この写真</a:t>
            </a:r>
            <a:r>
              <a:rPr lang="ja-JP" altLang="en-US" sz="900" dirty="0">
                <a:latin typeface="游ゴシック" panose="020B0400000000000000" pitchFamily="50" charset="-128"/>
              </a:rPr>
              <a:t> の作成者 不明な作成者 は </a:t>
            </a:r>
            <a:r>
              <a:rPr lang="ja-JP" altLang="en-US" sz="900" dirty="0">
                <a:latin typeface="游ゴシック" panose="020B0400000000000000" pitchFamily="50" charset="-128"/>
                <a:hlinkClick r:id="rId10" tooltip="https://creativecommons.org/licenses/by/3.0/"/>
              </a:rPr>
              <a:t>CC BY</a:t>
            </a:r>
            <a:r>
              <a:rPr lang="ja-JP" altLang="en-US" sz="900" dirty="0">
                <a:latin typeface="游ゴシック" panose="020B0400000000000000" pitchFamily="50" charset="-128"/>
              </a:rPr>
              <a:t> のライセンスを許諾されています</a:t>
            </a:r>
          </a:p>
        </p:txBody>
      </p:sp>
      <p:sp>
        <p:nvSpPr>
          <p:cNvPr id="2" name="フッター プレースホルダー 1">
            <a:extLst>
              <a:ext uri="{FF2B5EF4-FFF2-40B4-BE49-F238E27FC236}">
                <a16:creationId xmlns:a16="http://schemas.microsoft.com/office/drawing/2014/main" id="{7D5AF8A8-66B6-4568-9C64-72D4AE628B31}"/>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pic>
        <p:nvPicPr>
          <p:cNvPr id="13" name="図 12">
            <a:extLst>
              <a:ext uri="{FF2B5EF4-FFF2-40B4-BE49-F238E27FC236}">
                <a16:creationId xmlns:a16="http://schemas.microsoft.com/office/drawing/2014/main" id="{85C7A49A-E823-4D37-9FA1-AD0E52F8C52A}"/>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546902" y="280174"/>
            <a:ext cx="954258" cy="1312339"/>
          </a:xfrm>
          <a:prstGeom prst="rect">
            <a:avLst/>
          </a:prstGeom>
        </p:spPr>
      </p:pic>
      <p:pic>
        <p:nvPicPr>
          <p:cNvPr id="12" name="図 11">
            <a:extLst>
              <a:ext uri="{FF2B5EF4-FFF2-40B4-BE49-F238E27FC236}">
                <a16:creationId xmlns:a16="http://schemas.microsoft.com/office/drawing/2014/main" id="{A6290C06-FAE6-46FB-A0B8-D659DCE642E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8777" t="10197" r="55154" b="10215"/>
          <a:stretch/>
        </p:blipFill>
        <p:spPr>
          <a:xfrm>
            <a:off x="5512563" y="71921"/>
            <a:ext cx="954258" cy="1574956"/>
          </a:xfrm>
          <a:prstGeom prst="rect">
            <a:avLst/>
          </a:prstGeom>
        </p:spPr>
      </p:pic>
      <p:pic>
        <p:nvPicPr>
          <p:cNvPr id="15" name="図 14">
            <a:extLst>
              <a:ext uri="{FF2B5EF4-FFF2-40B4-BE49-F238E27FC236}">
                <a16:creationId xmlns:a16="http://schemas.microsoft.com/office/drawing/2014/main" id="{2ED4642E-45BF-4ACC-96BF-FBBE9794CD4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81242" y="728970"/>
            <a:ext cx="864696" cy="863543"/>
          </a:xfrm>
          <a:prstGeom prst="rect">
            <a:avLst/>
          </a:prstGeom>
        </p:spPr>
      </p:pic>
    </p:spTree>
    <p:extLst>
      <p:ext uri="{BB962C8B-B14F-4D97-AF65-F5344CB8AC3E}">
        <p14:creationId xmlns:p14="http://schemas.microsoft.com/office/powerpoint/2010/main" val="1098397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idx="4294967295"/>
          </p:nvPr>
        </p:nvSpPr>
        <p:spPr>
          <a:xfrm>
            <a:off x="4343400" y="381000"/>
            <a:ext cx="7772400" cy="720725"/>
          </a:xfrm>
        </p:spPr>
        <p:txBody>
          <a:bodyPr/>
          <a:lstStyle/>
          <a:p>
            <a:pPr eaLnBrk="1" hangingPunct="1"/>
            <a:r>
              <a:rPr lang="ja-JP" altLang="en-US" sz="3200">
                <a:ea typeface="ＭＳ Ｐゴシック" panose="020B0600070205080204" pitchFamily="50" charset="-128"/>
              </a:rPr>
              <a:t>ありがとうございました</a:t>
            </a:r>
          </a:p>
        </p:txBody>
      </p:sp>
      <p:sp>
        <p:nvSpPr>
          <p:cNvPr id="70658" name="Text Box 5"/>
          <p:cNvSpPr txBox="1">
            <a:spLocks noChangeArrowheads="1"/>
          </p:cNvSpPr>
          <p:nvPr/>
        </p:nvSpPr>
        <p:spPr bwMode="auto">
          <a:xfrm>
            <a:off x="4648200" y="4419600"/>
            <a:ext cx="487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dirty="0">
                <a:latin typeface="游ゴシック" panose="020B0400000000000000" pitchFamily="50" charset="-128"/>
              </a:rPr>
              <a:t>NPO</a:t>
            </a:r>
            <a:r>
              <a:rPr lang="ja-JP" altLang="en-US" sz="1800" dirty="0">
                <a:latin typeface="游ゴシック" panose="020B0400000000000000" pitchFamily="50" charset="-128"/>
              </a:rPr>
              <a:t>法人　三次科学技術教育協会　</a:t>
            </a:r>
          </a:p>
          <a:p>
            <a:pPr eaLnBrk="1" hangingPunct="1">
              <a:spcBef>
                <a:spcPct val="50000"/>
              </a:spcBef>
            </a:pPr>
            <a:r>
              <a:rPr lang="ja-JP" altLang="en-US" sz="1800" dirty="0">
                <a:latin typeface="游ゴシック" panose="020B0400000000000000" pitchFamily="50" charset="-128"/>
              </a:rPr>
              <a:t>理事　</a:t>
            </a:r>
            <a:r>
              <a:rPr lang="ja-JP" altLang="en-US" sz="1600" dirty="0">
                <a:latin typeface="游ゴシック" panose="020B0400000000000000" pitchFamily="50" charset="-128"/>
              </a:rPr>
              <a:t> 　　　</a:t>
            </a:r>
            <a:r>
              <a:rPr lang="ja-JP" altLang="en-US" dirty="0">
                <a:latin typeface="游ゴシック" panose="020B0400000000000000" pitchFamily="50" charset="-128"/>
              </a:rPr>
              <a:t>武村　精一</a:t>
            </a:r>
          </a:p>
        </p:txBody>
      </p:sp>
      <p:pic>
        <p:nvPicPr>
          <p:cNvPr id="70659" name="Picture 7" descr="D:\精一ドキュメントデータファイル\マイピクチャーデジカメデータ\天体撮影\mistee8Gカード\2014年5月31日\IMG_1039_kujira.BMP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1036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descr="C:\Users\stakemura\Desktop\MISTEEyokomakunno1kujirano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638800"/>
            <a:ext cx="449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AE479C63-80BF-4735-861F-6E9BE8DC861C}"/>
              </a:ext>
            </a:extLst>
          </p:cNvPr>
          <p:cNvSpPr>
            <a:spLocks noGrp="1"/>
          </p:cNvSpPr>
          <p:nvPr>
            <p:ph type="ftr" sz="quarter" idx="11"/>
          </p:nvPr>
        </p:nvSpPr>
        <p:spPr>
          <a:xfrm>
            <a:off x="7433981" y="6502048"/>
            <a:ext cx="1710019" cy="198784"/>
          </a:xfrm>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grpSp>
        <p:nvGrpSpPr>
          <p:cNvPr id="10" name="グループ化 9">
            <a:extLst>
              <a:ext uri="{FF2B5EF4-FFF2-40B4-BE49-F238E27FC236}">
                <a16:creationId xmlns:a16="http://schemas.microsoft.com/office/drawing/2014/main" id="{8A6C1805-A59B-4108-B03E-E0D2DF710A95}"/>
              </a:ext>
            </a:extLst>
          </p:cNvPr>
          <p:cNvGrpSpPr/>
          <p:nvPr/>
        </p:nvGrpSpPr>
        <p:grpSpPr>
          <a:xfrm>
            <a:off x="2109705" y="1307007"/>
            <a:ext cx="2620043" cy="2068501"/>
            <a:chOff x="2109705" y="1307007"/>
            <a:chExt cx="2620043" cy="2068501"/>
          </a:xfrm>
        </p:grpSpPr>
        <p:sp>
          <p:nvSpPr>
            <p:cNvPr id="6" name="正方形/長方形 5">
              <a:extLst>
                <a:ext uri="{FF2B5EF4-FFF2-40B4-BE49-F238E27FC236}">
                  <a16:creationId xmlns:a16="http://schemas.microsoft.com/office/drawing/2014/main" id="{E78D688E-6F4D-4A49-88B9-07D17751770C}"/>
                </a:ext>
              </a:extLst>
            </p:cNvPr>
            <p:cNvSpPr/>
            <p:nvPr/>
          </p:nvSpPr>
          <p:spPr>
            <a:xfrm>
              <a:off x="3216945" y="2485062"/>
              <a:ext cx="117899" cy="84088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345DC970-40DA-4F6D-8963-F0FB883713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5497" y="1307007"/>
              <a:ext cx="1004251" cy="1004251"/>
            </a:xfrm>
            <a:prstGeom prst="rect">
              <a:avLst/>
            </a:prstGeom>
          </p:spPr>
        </p:pic>
        <p:sp>
          <p:nvSpPr>
            <p:cNvPr id="8" name="正方形/長方形 7">
              <a:extLst>
                <a:ext uri="{FF2B5EF4-FFF2-40B4-BE49-F238E27FC236}">
                  <a16:creationId xmlns:a16="http://schemas.microsoft.com/office/drawing/2014/main" id="{ED11ADCD-E681-4B5E-B73A-0F7434B975B0}"/>
                </a:ext>
              </a:extLst>
            </p:cNvPr>
            <p:cNvSpPr/>
            <p:nvPr/>
          </p:nvSpPr>
          <p:spPr>
            <a:xfrm rot="16200000">
              <a:off x="2626675" y="2761707"/>
              <a:ext cx="96831" cy="11307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9" name="直線矢印コネクタ 8">
            <a:extLst>
              <a:ext uri="{FF2B5EF4-FFF2-40B4-BE49-F238E27FC236}">
                <a16:creationId xmlns:a16="http://schemas.microsoft.com/office/drawing/2014/main" id="{08216F7A-2955-4DB8-B072-9DE746119389}"/>
              </a:ext>
            </a:extLst>
          </p:cNvPr>
          <p:cNvCxnSpPr>
            <a:cxnSpLocks/>
          </p:cNvCxnSpPr>
          <p:nvPr/>
        </p:nvCxnSpPr>
        <p:spPr>
          <a:xfrm flipH="1">
            <a:off x="2172664" y="1883863"/>
            <a:ext cx="1842889" cy="1421026"/>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D270EC6A-BB0E-41D6-A174-F86B885F76AC}"/>
              </a:ext>
            </a:extLst>
          </p:cNvPr>
          <p:cNvGrpSpPr/>
          <p:nvPr/>
        </p:nvGrpSpPr>
        <p:grpSpPr>
          <a:xfrm>
            <a:off x="305702" y="1267693"/>
            <a:ext cx="1489517" cy="2119327"/>
            <a:chOff x="305702" y="1267693"/>
            <a:chExt cx="1489517" cy="2119327"/>
          </a:xfrm>
        </p:grpSpPr>
        <p:pic>
          <p:nvPicPr>
            <p:cNvPr id="5" name="図 4">
              <a:extLst>
                <a:ext uri="{FF2B5EF4-FFF2-40B4-BE49-F238E27FC236}">
                  <a16:creationId xmlns:a16="http://schemas.microsoft.com/office/drawing/2014/main" id="{57FF55B8-FFB9-416C-B512-BDF8D02FDF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68" y="1267693"/>
              <a:ext cx="1004251" cy="1004251"/>
            </a:xfrm>
            <a:prstGeom prst="rect">
              <a:avLst/>
            </a:prstGeom>
          </p:spPr>
        </p:pic>
        <p:sp>
          <p:nvSpPr>
            <p:cNvPr id="4" name="正方形/長方形 3">
              <a:extLst>
                <a:ext uri="{FF2B5EF4-FFF2-40B4-BE49-F238E27FC236}">
                  <a16:creationId xmlns:a16="http://schemas.microsoft.com/office/drawing/2014/main" id="{D9AD66B8-E234-4E05-A5BC-DD7080ADBA3E}"/>
                </a:ext>
              </a:extLst>
            </p:cNvPr>
            <p:cNvSpPr/>
            <p:nvPr/>
          </p:nvSpPr>
          <p:spPr>
            <a:xfrm>
              <a:off x="808248" y="2496573"/>
              <a:ext cx="118946" cy="89044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8A9B456B-CA5B-4306-B7DB-D88163D1D86D}"/>
                </a:ext>
              </a:extLst>
            </p:cNvPr>
            <p:cNvSpPr/>
            <p:nvPr/>
          </p:nvSpPr>
          <p:spPr>
            <a:xfrm rot="16200000" flipH="1">
              <a:off x="525955" y="3084636"/>
              <a:ext cx="62040" cy="50254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2" name="直線矢印コネクタ 11">
            <a:extLst>
              <a:ext uri="{FF2B5EF4-FFF2-40B4-BE49-F238E27FC236}">
                <a16:creationId xmlns:a16="http://schemas.microsoft.com/office/drawing/2014/main" id="{363279B4-B07D-4A5E-9E38-7FEE4543BDA1}"/>
              </a:ext>
            </a:extLst>
          </p:cNvPr>
          <p:cNvCxnSpPr>
            <a:cxnSpLocks/>
          </p:cNvCxnSpPr>
          <p:nvPr/>
        </p:nvCxnSpPr>
        <p:spPr>
          <a:xfrm flipH="1">
            <a:off x="228025" y="2207227"/>
            <a:ext cx="782649" cy="1159700"/>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169" name="Rectangle 2"/>
          <p:cNvSpPr>
            <a:spLocks noGrp="1" noChangeArrowheads="1"/>
          </p:cNvSpPr>
          <p:nvPr>
            <p:ph type="ctrTitle" idx="4294967295"/>
          </p:nvPr>
        </p:nvSpPr>
        <p:spPr>
          <a:xfrm>
            <a:off x="0" y="112215"/>
            <a:ext cx="7772400" cy="720725"/>
          </a:xfrm>
        </p:spPr>
        <p:txBody>
          <a:bodyPr/>
          <a:lstStyle/>
          <a:p>
            <a:pPr eaLnBrk="1" hangingPunct="1"/>
            <a:r>
              <a:rPr lang="ja-JP" altLang="en-US" sz="3200" dirty="0">
                <a:ea typeface="ＭＳ Ｐゴシック" panose="020B0600070205080204" pitchFamily="50" charset="-128"/>
              </a:rPr>
              <a:t>日時計とカレンダー</a:t>
            </a:r>
            <a:r>
              <a:rPr lang="ja-JP" altLang="en-US" sz="2400" dirty="0">
                <a:ea typeface="ＭＳ Ｐゴシック" panose="020B0600070205080204" pitchFamily="50" charset="-128"/>
              </a:rPr>
              <a:t>（こよみ）</a:t>
            </a:r>
          </a:p>
        </p:txBody>
      </p:sp>
      <p:sp>
        <p:nvSpPr>
          <p:cNvPr id="15" name="Text Box 5">
            <a:extLst>
              <a:ext uri="{FF2B5EF4-FFF2-40B4-BE49-F238E27FC236}">
                <a16:creationId xmlns:a16="http://schemas.microsoft.com/office/drawing/2014/main" id="{14C053AA-3B21-4498-B861-32FBC07EE86D}"/>
              </a:ext>
            </a:extLst>
          </p:cNvPr>
          <p:cNvSpPr txBox="1">
            <a:spLocks noChangeArrowheads="1"/>
          </p:cNvSpPr>
          <p:nvPr/>
        </p:nvSpPr>
        <p:spPr bwMode="auto">
          <a:xfrm>
            <a:off x="116766" y="3495375"/>
            <a:ext cx="1992938" cy="10156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sz="2000" dirty="0">
                <a:latin typeface="ＭＳ Ｐゴシック" panose="020B0600070205080204" pitchFamily="50" charset="-128"/>
              </a:rPr>
              <a:t>影が一番短くなるとき→夏至（</a:t>
            </a:r>
            <a:r>
              <a:rPr lang="en-US" altLang="ja-JP" sz="2000" dirty="0">
                <a:latin typeface="ＭＳ Ｐゴシック" panose="020B0600070205080204" pitchFamily="50" charset="-128"/>
              </a:rPr>
              <a:t>6</a:t>
            </a:r>
            <a:r>
              <a:rPr lang="ja-JP" altLang="en-US" sz="2000" dirty="0">
                <a:latin typeface="ＭＳ Ｐゴシック" panose="020B0600070205080204" pitchFamily="50" charset="-128"/>
              </a:rPr>
              <a:t>月</a:t>
            </a:r>
            <a:r>
              <a:rPr lang="en-US" altLang="ja-JP" sz="2000" dirty="0">
                <a:latin typeface="ＭＳ Ｐゴシック" panose="020B0600070205080204" pitchFamily="50" charset="-128"/>
              </a:rPr>
              <a:t>22</a:t>
            </a:r>
            <a:r>
              <a:rPr lang="ja-JP" altLang="en-US" sz="2000" dirty="0">
                <a:latin typeface="ＭＳ Ｐゴシック" panose="020B0600070205080204" pitchFamily="50" charset="-128"/>
              </a:rPr>
              <a:t>日頃）</a:t>
            </a:r>
            <a:endParaRPr lang="en-US" altLang="ja-JP" sz="2000" dirty="0">
              <a:latin typeface="ＭＳ Ｐゴシック" panose="020B0600070205080204" pitchFamily="50" charset="-128"/>
            </a:endParaRPr>
          </a:p>
        </p:txBody>
      </p:sp>
      <p:sp>
        <p:nvSpPr>
          <p:cNvPr id="16" name="Text Box 5">
            <a:extLst>
              <a:ext uri="{FF2B5EF4-FFF2-40B4-BE49-F238E27FC236}">
                <a16:creationId xmlns:a16="http://schemas.microsoft.com/office/drawing/2014/main" id="{A8FBC215-8332-4D2B-B096-16AE7DCAC649}"/>
              </a:ext>
            </a:extLst>
          </p:cNvPr>
          <p:cNvSpPr txBox="1">
            <a:spLocks noChangeArrowheads="1"/>
          </p:cNvSpPr>
          <p:nvPr/>
        </p:nvSpPr>
        <p:spPr bwMode="auto">
          <a:xfrm>
            <a:off x="2399962" y="3490480"/>
            <a:ext cx="1990373" cy="10156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sz="2000" dirty="0">
                <a:latin typeface="ＭＳ Ｐゴシック" panose="020B0600070205080204" pitchFamily="50" charset="-128"/>
              </a:rPr>
              <a:t>影が一番長くなるとき→冬至（</a:t>
            </a:r>
            <a:r>
              <a:rPr lang="en-US" altLang="ja-JP" sz="2000" dirty="0">
                <a:latin typeface="ＭＳ Ｐゴシック" panose="020B0600070205080204" pitchFamily="50" charset="-128"/>
              </a:rPr>
              <a:t>12</a:t>
            </a:r>
            <a:r>
              <a:rPr lang="ja-JP" altLang="en-US" sz="2000" dirty="0">
                <a:latin typeface="ＭＳ Ｐゴシック" panose="020B0600070205080204" pitchFamily="50" charset="-128"/>
              </a:rPr>
              <a:t>月</a:t>
            </a:r>
            <a:r>
              <a:rPr lang="en-US" altLang="ja-JP" sz="2000" dirty="0">
                <a:latin typeface="ＭＳ Ｐゴシック" panose="020B0600070205080204" pitchFamily="50" charset="-128"/>
              </a:rPr>
              <a:t>22</a:t>
            </a:r>
            <a:r>
              <a:rPr lang="ja-JP" altLang="en-US" sz="2000" dirty="0">
                <a:latin typeface="ＭＳ Ｐゴシック" panose="020B0600070205080204" pitchFamily="50" charset="-128"/>
              </a:rPr>
              <a:t>日頃）</a:t>
            </a:r>
            <a:endParaRPr lang="en-US" altLang="ja-JP" sz="2000" dirty="0">
              <a:latin typeface="ＭＳ Ｐゴシック" panose="020B0600070205080204" pitchFamily="50" charset="-128"/>
            </a:endParaRPr>
          </a:p>
        </p:txBody>
      </p:sp>
      <p:sp>
        <p:nvSpPr>
          <p:cNvPr id="17" name="Text Box 5">
            <a:extLst>
              <a:ext uri="{FF2B5EF4-FFF2-40B4-BE49-F238E27FC236}">
                <a16:creationId xmlns:a16="http://schemas.microsoft.com/office/drawing/2014/main" id="{4E065E19-F94F-47E1-AF4D-2104845B14A1}"/>
              </a:ext>
            </a:extLst>
          </p:cNvPr>
          <p:cNvSpPr txBox="1">
            <a:spLocks noChangeArrowheads="1"/>
          </p:cNvSpPr>
          <p:nvPr/>
        </p:nvSpPr>
        <p:spPr bwMode="auto">
          <a:xfrm>
            <a:off x="225883" y="5635056"/>
            <a:ext cx="4325672" cy="10156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sz="2000" dirty="0">
                <a:latin typeface="ＭＳ Ｐゴシック" panose="020B0600070205080204" pitchFamily="50" charset="-128"/>
              </a:rPr>
              <a:t>夏至と冬至からの間の１年は約</a:t>
            </a:r>
            <a:r>
              <a:rPr lang="en-US" altLang="ja-JP" sz="2000" dirty="0">
                <a:latin typeface="ＭＳ Ｐゴシック" panose="020B0600070205080204" pitchFamily="50" charset="-128"/>
              </a:rPr>
              <a:t>365</a:t>
            </a:r>
            <a:r>
              <a:rPr lang="ja-JP" altLang="en-US" sz="2000" dirty="0">
                <a:latin typeface="ＭＳ Ｐゴシック" panose="020B0600070205080204" pitchFamily="50" charset="-128"/>
              </a:rPr>
              <a:t>日。</a:t>
            </a:r>
            <a:r>
              <a:rPr lang="en-US" altLang="ja-JP" sz="2000" dirty="0">
                <a:latin typeface="ＭＳ Ｐゴシック" panose="020B0600070205080204" pitchFamily="50" charset="-128"/>
              </a:rPr>
              <a:t>1</a:t>
            </a:r>
            <a:r>
              <a:rPr lang="ja-JP" altLang="en-US" sz="2000" dirty="0">
                <a:latin typeface="ＭＳ Ｐゴシック" panose="020B0600070205080204" pitchFamily="50" charset="-128"/>
              </a:rPr>
              <a:t>日めから</a:t>
            </a:r>
            <a:r>
              <a:rPr lang="en-US" altLang="ja-JP" sz="2000" dirty="0">
                <a:latin typeface="ＭＳ Ｐゴシック" panose="020B0600070205080204" pitchFamily="50" charset="-128"/>
              </a:rPr>
              <a:t>365</a:t>
            </a:r>
            <a:r>
              <a:rPr lang="ja-JP" altLang="en-US" sz="2000" dirty="0">
                <a:latin typeface="ＭＳ Ｐゴシック" panose="020B0600070205080204" pitchFamily="50" charset="-128"/>
              </a:rPr>
              <a:t>日まで数えるのが大変。区切ると便利な方法は？</a:t>
            </a:r>
            <a:endParaRPr lang="en-US" altLang="ja-JP" sz="2000" dirty="0">
              <a:latin typeface="ＭＳ Ｐゴシック" panose="020B0600070205080204" pitchFamily="50" charset="-128"/>
            </a:endParaRPr>
          </a:p>
        </p:txBody>
      </p:sp>
      <p:sp>
        <p:nvSpPr>
          <p:cNvPr id="92" name="Text Box 5">
            <a:extLst>
              <a:ext uri="{FF2B5EF4-FFF2-40B4-BE49-F238E27FC236}">
                <a16:creationId xmlns:a16="http://schemas.microsoft.com/office/drawing/2014/main" id="{308F2497-0A32-46E2-A324-69981B64B021}"/>
              </a:ext>
            </a:extLst>
          </p:cNvPr>
          <p:cNvSpPr txBox="1">
            <a:spLocks noChangeArrowheads="1"/>
          </p:cNvSpPr>
          <p:nvPr/>
        </p:nvSpPr>
        <p:spPr bwMode="auto">
          <a:xfrm>
            <a:off x="173571" y="4619393"/>
            <a:ext cx="3943074" cy="7078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sz="2000" dirty="0">
                <a:latin typeface="ＭＳ Ｐゴシック" panose="020B0600070205080204" pitchFamily="50" charset="-128"/>
              </a:rPr>
              <a:t>田うえ、イネカリなど作物を育てるのには適している→太陽暦</a:t>
            </a:r>
            <a:endParaRPr lang="en-US" altLang="ja-JP" sz="2000" dirty="0">
              <a:latin typeface="ＭＳ Ｐゴシック" panose="020B0600070205080204" pitchFamily="50" charset="-128"/>
            </a:endParaRPr>
          </a:p>
        </p:txBody>
      </p:sp>
      <p:grpSp>
        <p:nvGrpSpPr>
          <p:cNvPr id="20" name="グループ化 19">
            <a:extLst>
              <a:ext uri="{FF2B5EF4-FFF2-40B4-BE49-F238E27FC236}">
                <a16:creationId xmlns:a16="http://schemas.microsoft.com/office/drawing/2014/main" id="{1FA84B3D-A0BF-4DCB-AAAE-6CFACAC11F44}"/>
              </a:ext>
            </a:extLst>
          </p:cNvPr>
          <p:cNvGrpSpPr/>
          <p:nvPr/>
        </p:nvGrpSpPr>
        <p:grpSpPr>
          <a:xfrm>
            <a:off x="4746858" y="2755193"/>
            <a:ext cx="4108071" cy="3787606"/>
            <a:chOff x="4748655" y="2804309"/>
            <a:chExt cx="4108071" cy="3787606"/>
          </a:xfrm>
        </p:grpSpPr>
        <p:pic>
          <p:nvPicPr>
            <p:cNvPr id="14" name="図 13">
              <a:extLst>
                <a:ext uri="{FF2B5EF4-FFF2-40B4-BE49-F238E27FC236}">
                  <a16:creationId xmlns:a16="http://schemas.microsoft.com/office/drawing/2014/main" id="{785B15EA-A03C-46B6-A5C3-C89F88F56719}"/>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254112" y="4324065"/>
              <a:ext cx="1602614" cy="2267850"/>
            </a:xfrm>
            <a:prstGeom prst="rect">
              <a:avLst/>
            </a:prstGeom>
          </p:spPr>
        </p:pic>
        <p:sp>
          <p:nvSpPr>
            <p:cNvPr id="93" name="Text Box 5">
              <a:extLst>
                <a:ext uri="{FF2B5EF4-FFF2-40B4-BE49-F238E27FC236}">
                  <a16:creationId xmlns:a16="http://schemas.microsoft.com/office/drawing/2014/main" id="{560E3FB6-6CA7-4291-89FD-5792D802DB43}"/>
                </a:ext>
              </a:extLst>
            </p:cNvPr>
            <p:cNvSpPr txBox="1">
              <a:spLocks noChangeArrowheads="1"/>
            </p:cNvSpPr>
            <p:nvPr/>
          </p:nvSpPr>
          <p:spPr bwMode="auto">
            <a:xfrm>
              <a:off x="4748655" y="2804309"/>
              <a:ext cx="3943074" cy="147732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sz="2000" dirty="0">
                  <a:latin typeface="ＭＳ Ｐゴシック" panose="020B0600070205080204" pitchFamily="50" charset="-128"/>
                </a:rPr>
                <a:t>毎年、約</a:t>
              </a:r>
              <a:r>
                <a:rPr lang="en-US" altLang="ja-JP" sz="2000" dirty="0">
                  <a:latin typeface="ＭＳ Ｐゴシック" panose="020B0600070205080204" pitchFamily="50" charset="-128"/>
                </a:rPr>
                <a:t>11</a:t>
              </a:r>
              <a:r>
                <a:rPr lang="ja-JP" altLang="en-US" sz="2000" dirty="0">
                  <a:latin typeface="ＭＳ Ｐゴシック" panose="020B0600070205080204" pitchFamily="50" charset="-128"/>
                </a:rPr>
                <a:t>日ずつ足りなくなる。約３年に一度、１年を１３月として調整した（うるう月の追加）</a:t>
              </a:r>
              <a:endParaRPr lang="en-US" altLang="ja-JP" sz="2000" dirty="0">
                <a:latin typeface="ＭＳ Ｐゴシック" panose="020B0600070205080204" pitchFamily="50" charset="-128"/>
              </a:endParaRPr>
            </a:p>
            <a:p>
              <a:pPr marL="180975" indent="-180975" eaLnBrk="1" hangingPunct="1">
                <a:spcBef>
                  <a:spcPct val="50000"/>
                </a:spcBef>
              </a:pPr>
              <a:r>
                <a:rPr lang="ja-JP" altLang="en-US" sz="2000" dirty="0">
                  <a:latin typeface="ＭＳ Ｐゴシック" panose="020B0600070205080204" pitchFamily="50" charset="-128"/>
                </a:rPr>
                <a:t>→太陽太陰暦</a:t>
              </a:r>
              <a:endParaRPr lang="en-US" altLang="ja-JP" sz="2000" dirty="0">
                <a:latin typeface="ＭＳ Ｐゴシック" panose="020B0600070205080204" pitchFamily="50" charset="-128"/>
              </a:endParaRPr>
            </a:p>
          </p:txBody>
        </p:sp>
      </p:grpSp>
      <p:sp>
        <p:nvSpPr>
          <p:cNvPr id="105" name="Text Box 5">
            <a:extLst>
              <a:ext uri="{FF2B5EF4-FFF2-40B4-BE49-F238E27FC236}">
                <a16:creationId xmlns:a16="http://schemas.microsoft.com/office/drawing/2014/main" id="{895A3DD0-F20E-4A7F-9240-8B35E00A41C6}"/>
              </a:ext>
            </a:extLst>
          </p:cNvPr>
          <p:cNvSpPr txBox="1">
            <a:spLocks noChangeArrowheads="1"/>
          </p:cNvSpPr>
          <p:nvPr/>
        </p:nvSpPr>
        <p:spPr bwMode="auto">
          <a:xfrm>
            <a:off x="61546" y="774163"/>
            <a:ext cx="2824620" cy="46166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en-US" altLang="ja-JP" b="1" dirty="0">
                <a:latin typeface="ＭＳ Ｐゴシック" panose="020B0600070205080204" pitchFamily="50" charset="-128"/>
              </a:rPr>
              <a:t>1</a:t>
            </a:r>
            <a:r>
              <a:rPr lang="ja-JP" altLang="en-US" b="1" dirty="0">
                <a:latin typeface="ＭＳ Ｐゴシック" panose="020B0600070205080204" pitchFamily="50" charset="-128"/>
              </a:rPr>
              <a:t>．太陽暦　</a:t>
            </a:r>
            <a:r>
              <a:rPr lang="ja-JP" altLang="en-US" sz="1400" b="1" dirty="0">
                <a:latin typeface="ＭＳ Ｐゴシック" panose="020B0600070205080204" pitchFamily="50" charset="-128"/>
              </a:rPr>
              <a:t>たいようれき</a:t>
            </a:r>
            <a:endParaRPr lang="en-US" altLang="ja-JP" sz="1400" b="1" dirty="0">
              <a:latin typeface="ＭＳ Ｐゴシック" panose="020B0600070205080204" pitchFamily="50" charset="-128"/>
            </a:endParaRPr>
          </a:p>
        </p:txBody>
      </p:sp>
      <p:grpSp>
        <p:nvGrpSpPr>
          <p:cNvPr id="13" name="グループ化 12">
            <a:extLst>
              <a:ext uri="{FF2B5EF4-FFF2-40B4-BE49-F238E27FC236}">
                <a16:creationId xmlns:a16="http://schemas.microsoft.com/office/drawing/2014/main" id="{1664F866-D533-4320-A00D-5756CE515CB1}"/>
              </a:ext>
            </a:extLst>
          </p:cNvPr>
          <p:cNvGrpSpPr/>
          <p:nvPr/>
        </p:nvGrpSpPr>
        <p:grpSpPr>
          <a:xfrm>
            <a:off x="4572000" y="375216"/>
            <a:ext cx="4304533" cy="2240498"/>
            <a:chOff x="4571999" y="514695"/>
            <a:chExt cx="4304533" cy="2240498"/>
          </a:xfrm>
        </p:grpSpPr>
        <p:pic>
          <p:nvPicPr>
            <p:cNvPr id="18" name="図 17">
              <a:extLst>
                <a:ext uri="{FF2B5EF4-FFF2-40B4-BE49-F238E27FC236}">
                  <a16:creationId xmlns:a16="http://schemas.microsoft.com/office/drawing/2014/main" id="{DBB93B7D-4DF4-4B8E-A4FF-2E2FDDC69BCE}"/>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6146" t="14448" r="6880" b="12230"/>
            <a:stretch/>
          </p:blipFill>
          <p:spPr>
            <a:xfrm>
              <a:off x="7381581" y="514695"/>
              <a:ext cx="1494951" cy="2240498"/>
            </a:xfrm>
            <a:prstGeom prst="rect">
              <a:avLst/>
            </a:prstGeom>
          </p:spPr>
        </p:pic>
        <p:sp>
          <p:nvSpPr>
            <p:cNvPr id="89" name="Text Box 5">
              <a:extLst>
                <a:ext uri="{FF2B5EF4-FFF2-40B4-BE49-F238E27FC236}">
                  <a16:creationId xmlns:a16="http://schemas.microsoft.com/office/drawing/2014/main" id="{C205090E-382A-425D-996C-17F70892C1B2}"/>
                </a:ext>
              </a:extLst>
            </p:cNvPr>
            <p:cNvSpPr txBox="1">
              <a:spLocks noChangeArrowheads="1"/>
            </p:cNvSpPr>
            <p:nvPr/>
          </p:nvSpPr>
          <p:spPr bwMode="auto">
            <a:xfrm>
              <a:off x="4733819" y="1185042"/>
              <a:ext cx="2566918" cy="116955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85725" indent="-85725" eaLnBrk="1" hangingPunct="1">
                <a:spcBef>
                  <a:spcPct val="50000"/>
                </a:spcBef>
              </a:pPr>
              <a:r>
                <a:rPr lang="ja-JP" altLang="en-US" sz="2000" dirty="0">
                  <a:latin typeface="ＭＳ Ｐゴシック" panose="020B0600070205080204" pitchFamily="50" charset="-128"/>
                </a:rPr>
                <a:t>月を利用して１月を</a:t>
              </a:r>
              <a:r>
                <a:rPr lang="en-US" altLang="ja-JP" sz="2000" dirty="0">
                  <a:latin typeface="ＭＳ Ｐゴシック" panose="020B0600070205080204" pitchFamily="50" charset="-128"/>
                </a:rPr>
                <a:t>29</a:t>
              </a:r>
              <a:r>
                <a:rPr lang="ja-JP" altLang="en-US" sz="2000" dirty="0">
                  <a:latin typeface="ＭＳ Ｐゴシック" panose="020B0600070205080204" pitchFamily="50" charset="-128"/>
                </a:rPr>
                <a:t>日で区切りとした。</a:t>
              </a:r>
              <a:endParaRPr lang="en-US" altLang="ja-JP" sz="2000" dirty="0">
                <a:latin typeface="ＭＳ Ｐゴシック" panose="020B0600070205080204" pitchFamily="50" charset="-128"/>
              </a:endParaRPr>
            </a:p>
            <a:p>
              <a:pPr marL="180975" indent="-180975" eaLnBrk="1" hangingPunct="1">
                <a:spcBef>
                  <a:spcPct val="50000"/>
                </a:spcBef>
              </a:pPr>
              <a:r>
                <a:rPr lang="ja-JP" altLang="en-US" sz="2000" dirty="0">
                  <a:latin typeface="ＭＳ Ｐゴシック" panose="020B0600070205080204" pitchFamily="50" charset="-128"/>
                </a:rPr>
                <a:t>→太陰暦</a:t>
              </a:r>
              <a:endParaRPr lang="en-US" altLang="ja-JP" sz="2000" dirty="0">
                <a:latin typeface="ＭＳ Ｐゴシック" panose="020B0600070205080204" pitchFamily="50" charset="-128"/>
              </a:endParaRPr>
            </a:p>
          </p:txBody>
        </p:sp>
        <p:sp>
          <p:nvSpPr>
            <p:cNvPr id="106" name="Text Box 5">
              <a:extLst>
                <a:ext uri="{FF2B5EF4-FFF2-40B4-BE49-F238E27FC236}">
                  <a16:creationId xmlns:a16="http://schemas.microsoft.com/office/drawing/2014/main" id="{8039B00B-73C3-4069-84AC-9A4CA8831144}"/>
                </a:ext>
              </a:extLst>
            </p:cNvPr>
            <p:cNvSpPr txBox="1">
              <a:spLocks noChangeArrowheads="1"/>
            </p:cNvSpPr>
            <p:nvPr/>
          </p:nvSpPr>
          <p:spPr bwMode="auto">
            <a:xfrm>
              <a:off x="4571999" y="717757"/>
              <a:ext cx="2809581" cy="46166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b="1" dirty="0">
                  <a:latin typeface="ＭＳ Ｐゴシック" panose="020B0600070205080204" pitchFamily="50" charset="-128"/>
                </a:rPr>
                <a:t>２．太陰暦　</a:t>
              </a:r>
              <a:r>
                <a:rPr lang="ja-JP" altLang="en-US" sz="1400" b="1" dirty="0">
                  <a:latin typeface="ＭＳ Ｐゴシック" panose="020B0600070205080204" pitchFamily="50" charset="-128"/>
                </a:rPr>
                <a:t>たいいんれき</a:t>
              </a:r>
              <a:endParaRPr lang="en-US" altLang="ja-JP" sz="1400" b="1" dirty="0">
                <a:latin typeface="ＭＳ Ｐゴシック" panose="020B0600070205080204" pitchFamily="50" charset="-128"/>
              </a:endParaRPr>
            </a:p>
          </p:txBody>
        </p:sp>
      </p:grpSp>
      <p:grpSp>
        <p:nvGrpSpPr>
          <p:cNvPr id="21" name="グループ化 20">
            <a:extLst>
              <a:ext uri="{FF2B5EF4-FFF2-40B4-BE49-F238E27FC236}">
                <a16:creationId xmlns:a16="http://schemas.microsoft.com/office/drawing/2014/main" id="{1600AA2D-FC23-4256-B1B8-9DC8E2C76861}"/>
              </a:ext>
            </a:extLst>
          </p:cNvPr>
          <p:cNvGrpSpPr/>
          <p:nvPr/>
        </p:nvGrpSpPr>
        <p:grpSpPr>
          <a:xfrm>
            <a:off x="4853400" y="4348641"/>
            <a:ext cx="2145492" cy="1562068"/>
            <a:chOff x="4853400" y="4281637"/>
            <a:chExt cx="2145492" cy="1562068"/>
          </a:xfrm>
        </p:grpSpPr>
        <p:sp>
          <p:nvSpPr>
            <p:cNvPr id="107" name="Text Box 5">
              <a:extLst>
                <a:ext uri="{FF2B5EF4-FFF2-40B4-BE49-F238E27FC236}">
                  <a16:creationId xmlns:a16="http://schemas.microsoft.com/office/drawing/2014/main" id="{9127C72B-204A-4CA3-B691-341C5ED1E5E1}"/>
                </a:ext>
              </a:extLst>
            </p:cNvPr>
            <p:cNvSpPr txBox="1">
              <a:spLocks noChangeArrowheads="1"/>
            </p:cNvSpPr>
            <p:nvPr/>
          </p:nvSpPr>
          <p:spPr bwMode="auto">
            <a:xfrm>
              <a:off x="4853400" y="4828042"/>
              <a:ext cx="2145492" cy="10156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en-US" altLang="ja-JP" sz="2000" dirty="0">
                  <a:latin typeface="ＭＳ Ｐゴシック" panose="020B0600070205080204" pitchFamily="50" charset="-128"/>
                </a:rPr>
                <a:t>1872</a:t>
              </a:r>
              <a:r>
                <a:rPr lang="ja-JP" altLang="en-US" sz="2000" dirty="0">
                  <a:latin typeface="ＭＳ Ｐゴシック" panose="020B0600070205080204" pitchFamily="50" charset="-128"/>
                </a:rPr>
                <a:t>年（明治</a:t>
              </a:r>
              <a:r>
                <a:rPr lang="en-US" altLang="ja-JP" sz="2000" dirty="0">
                  <a:latin typeface="ＭＳ Ｐゴシック" panose="020B0600070205080204" pitchFamily="50" charset="-128"/>
                </a:rPr>
                <a:t>6</a:t>
              </a:r>
              <a:r>
                <a:rPr lang="ja-JP" altLang="en-US" sz="2000" dirty="0">
                  <a:latin typeface="ＭＳ Ｐゴシック" panose="020B0600070205080204" pitchFamily="50" charset="-128"/>
                </a:rPr>
                <a:t>年）、日本は太陽暦に変わる</a:t>
              </a:r>
              <a:endParaRPr lang="en-US" altLang="ja-JP" sz="2000" dirty="0">
                <a:latin typeface="ＭＳ Ｐゴシック" panose="020B0600070205080204" pitchFamily="50" charset="-128"/>
              </a:endParaRPr>
            </a:p>
          </p:txBody>
        </p:sp>
        <p:sp>
          <p:nvSpPr>
            <p:cNvPr id="26" name="矢印: 上 25">
              <a:extLst>
                <a:ext uri="{FF2B5EF4-FFF2-40B4-BE49-F238E27FC236}">
                  <a16:creationId xmlns:a16="http://schemas.microsoft.com/office/drawing/2014/main" id="{2FF92EB1-D9DD-4B74-B7C9-EDE62EA88830}"/>
                </a:ext>
              </a:extLst>
            </p:cNvPr>
            <p:cNvSpPr/>
            <p:nvPr/>
          </p:nvSpPr>
          <p:spPr>
            <a:xfrm rot="10800000">
              <a:off x="5603725" y="4281637"/>
              <a:ext cx="660524" cy="540821"/>
            </a:xfrm>
            <a:prstGeom prst="upArrow">
              <a:avLst/>
            </a:prstGeom>
            <a:solidFill>
              <a:srgbClr val="CC99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Rectangle 2">
            <a:extLst>
              <a:ext uri="{FF2B5EF4-FFF2-40B4-BE49-F238E27FC236}">
                <a16:creationId xmlns:a16="http://schemas.microsoft.com/office/drawing/2014/main" id="{6EAFC327-96BB-45F8-894F-FE63937AB02B}"/>
              </a:ext>
            </a:extLst>
          </p:cNvPr>
          <p:cNvSpPr>
            <a:spLocks noChangeArrowheads="1"/>
          </p:cNvSpPr>
          <p:nvPr/>
        </p:nvSpPr>
        <p:spPr bwMode="gray">
          <a:xfrm>
            <a:off x="172045" y="-13927"/>
            <a:ext cx="4014186"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ひどけい　　　　　　　　　　　　　</a:t>
            </a:r>
          </a:p>
        </p:txBody>
      </p:sp>
      <p:sp>
        <p:nvSpPr>
          <p:cNvPr id="28" name="Rectangle 2">
            <a:extLst>
              <a:ext uri="{FF2B5EF4-FFF2-40B4-BE49-F238E27FC236}">
                <a16:creationId xmlns:a16="http://schemas.microsoft.com/office/drawing/2014/main" id="{C9E6D493-6402-4B86-8DA7-F130E00FB3CE}"/>
              </a:ext>
            </a:extLst>
          </p:cNvPr>
          <p:cNvSpPr>
            <a:spLocks noChangeArrowheads="1"/>
          </p:cNvSpPr>
          <p:nvPr/>
        </p:nvSpPr>
        <p:spPr bwMode="gray">
          <a:xfrm>
            <a:off x="411422" y="721150"/>
            <a:ext cx="4014186"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p>
        </p:txBody>
      </p:sp>
      <p:cxnSp>
        <p:nvCxnSpPr>
          <p:cNvPr id="31" name="直線コネクタ 30">
            <a:extLst>
              <a:ext uri="{FF2B5EF4-FFF2-40B4-BE49-F238E27FC236}">
                <a16:creationId xmlns:a16="http://schemas.microsoft.com/office/drawing/2014/main" id="{D2E8EEE8-2D06-474A-B3E5-EFB8E150E393}"/>
              </a:ext>
            </a:extLst>
          </p:cNvPr>
          <p:cNvCxnSpPr>
            <a:cxnSpLocks/>
          </p:cNvCxnSpPr>
          <p:nvPr/>
        </p:nvCxnSpPr>
        <p:spPr>
          <a:xfrm>
            <a:off x="4572000" y="832940"/>
            <a:ext cx="0" cy="5765877"/>
          </a:xfrm>
          <a:prstGeom prst="line">
            <a:avLst/>
          </a:prstGeom>
          <a:ln w="19050">
            <a:solidFill>
              <a:srgbClr val="CCFF33"/>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0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92" grpId="0" animBg="1"/>
      <p:bldP spid="1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40538" y="107750"/>
            <a:ext cx="7772400" cy="720725"/>
          </a:xfrm>
        </p:spPr>
        <p:txBody>
          <a:bodyPr/>
          <a:lstStyle/>
          <a:p>
            <a:pPr eaLnBrk="1" hangingPunct="1"/>
            <a:r>
              <a:rPr lang="ja-JP" altLang="en-US" sz="3200" dirty="0">
                <a:ea typeface="ＭＳ Ｐゴシック" panose="020B0600070205080204" pitchFamily="50" charset="-128"/>
              </a:rPr>
              <a:t>時間をわける</a:t>
            </a:r>
          </a:p>
        </p:txBody>
      </p:sp>
      <p:sp>
        <p:nvSpPr>
          <p:cNvPr id="3" name="フッター プレースホルダー 2">
            <a:extLst>
              <a:ext uri="{FF2B5EF4-FFF2-40B4-BE49-F238E27FC236}">
                <a16:creationId xmlns:a16="http://schemas.microsoft.com/office/drawing/2014/main" id="{433B0834-6CA9-4148-8D68-417E64691FD3}"/>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cxnSp>
        <p:nvCxnSpPr>
          <p:cNvPr id="20" name="直線コネクタ 19">
            <a:extLst>
              <a:ext uri="{FF2B5EF4-FFF2-40B4-BE49-F238E27FC236}">
                <a16:creationId xmlns:a16="http://schemas.microsoft.com/office/drawing/2014/main" id="{91B4510B-B4AC-4D0D-949A-149E7CAAAB28}"/>
              </a:ext>
            </a:extLst>
          </p:cNvPr>
          <p:cNvCxnSpPr>
            <a:cxnSpLocks/>
          </p:cNvCxnSpPr>
          <p:nvPr/>
        </p:nvCxnSpPr>
        <p:spPr>
          <a:xfrm>
            <a:off x="2093423" y="1776780"/>
            <a:ext cx="0" cy="1422624"/>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0C79C086-D4D6-42CA-954F-F2198CD86567}"/>
              </a:ext>
            </a:extLst>
          </p:cNvPr>
          <p:cNvCxnSpPr>
            <a:cxnSpLocks/>
          </p:cNvCxnSpPr>
          <p:nvPr/>
        </p:nvCxnSpPr>
        <p:spPr>
          <a:xfrm>
            <a:off x="424943" y="3248397"/>
            <a:ext cx="42039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83B68210-6CEF-420B-A0F4-31F8456B6E06}"/>
              </a:ext>
            </a:extLst>
          </p:cNvPr>
          <p:cNvGrpSpPr/>
          <p:nvPr/>
        </p:nvGrpSpPr>
        <p:grpSpPr>
          <a:xfrm>
            <a:off x="106246" y="3641152"/>
            <a:ext cx="4954235" cy="3039383"/>
            <a:chOff x="703194" y="3562137"/>
            <a:chExt cx="4954235" cy="3039383"/>
          </a:xfrm>
        </p:grpSpPr>
        <p:sp>
          <p:nvSpPr>
            <p:cNvPr id="5" name="Text Box 5">
              <a:extLst>
                <a:ext uri="{FF2B5EF4-FFF2-40B4-BE49-F238E27FC236}">
                  <a16:creationId xmlns:a16="http://schemas.microsoft.com/office/drawing/2014/main" id="{0E06ACA4-90B3-4094-BDCD-D919F9E0E43B}"/>
                </a:ext>
              </a:extLst>
            </p:cNvPr>
            <p:cNvSpPr txBox="1">
              <a:spLocks noChangeArrowheads="1"/>
            </p:cNvSpPr>
            <p:nvPr/>
          </p:nvSpPr>
          <p:spPr bwMode="auto">
            <a:xfrm>
              <a:off x="762832" y="3562137"/>
              <a:ext cx="41178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800" b="1" dirty="0">
                  <a:latin typeface="ＭＳ Ｐゴシック" panose="020B0600070205080204" pitchFamily="50" charset="-128"/>
                </a:rPr>
                <a:t>12</a:t>
              </a:r>
              <a:r>
                <a:rPr lang="ja-JP" altLang="en-US" b="1" dirty="0">
                  <a:latin typeface="ＭＳ Ｐゴシック" panose="020B0600070205080204" pitchFamily="50" charset="-128"/>
                </a:rPr>
                <a:t>進法</a:t>
              </a:r>
              <a:r>
                <a:rPr lang="ja-JP" altLang="en-US" sz="1800" b="1" dirty="0">
                  <a:latin typeface="ＭＳ Ｐゴシック" panose="020B0600070205080204" pitchFamily="50" charset="-128"/>
                </a:rPr>
                <a:t>（１２にわける）</a:t>
              </a:r>
              <a:endParaRPr lang="en-US" altLang="ja-JP" sz="1800" b="1" dirty="0">
                <a:latin typeface="ＭＳ Ｐゴシック" panose="020B0600070205080204" pitchFamily="50" charset="-128"/>
              </a:endParaRPr>
            </a:p>
          </p:txBody>
        </p:sp>
        <p:grpSp>
          <p:nvGrpSpPr>
            <p:cNvPr id="6" name="グループ化 5">
              <a:extLst>
                <a:ext uri="{FF2B5EF4-FFF2-40B4-BE49-F238E27FC236}">
                  <a16:creationId xmlns:a16="http://schemas.microsoft.com/office/drawing/2014/main" id="{CC5449BB-2BA2-47BA-BED3-B2FC8820DE42}"/>
                </a:ext>
              </a:extLst>
            </p:cNvPr>
            <p:cNvGrpSpPr/>
            <p:nvPr/>
          </p:nvGrpSpPr>
          <p:grpSpPr>
            <a:xfrm>
              <a:off x="703194" y="4397256"/>
              <a:ext cx="4954235" cy="2204264"/>
              <a:chOff x="703194" y="4397256"/>
              <a:chExt cx="4954235" cy="2204264"/>
            </a:xfrm>
          </p:grpSpPr>
          <p:sp>
            <p:nvSpPr>
              <p:cNvPr id="131" name="フリーフォーム: 図形 130">
                <a:extLst>
                  <a:ext uri="{FF2B5EF4-FFF2-40B4-BE49-F238E27FC236}">
                    <a16:creationId xmlns:a16="http://schemas.microsoft.com/office/drawing/2014/main" id="{C21E5597-43FA-406C-88DF-E5ACF9B632B4}"/>
                  </a:ext>
                </a:extLst>
              </p:cNvPr>
              <p:cNvSpPr/>
              <p:nvPr/>
            </p:nvSpPr>
            <p:spPr>
              <a:xfrm>
                <a:off x="942815" y="4795024"/>
                <a:ext cx="3230086" cy="1806496"/>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9" name="フリーフォーム: 図形 18">
                <a:extLst>
                  <a:ext uri="{FF2B5EF4-FFF2-40B4-BE49-F238E27FC236}">
                    <a16:creationId xmlns:a16="http://schemas.microsoft.com/office/drawing/2014/main" id="{DB85BB67-D4D5-43D3-BB8C-FBB8C7710A47}"/>
                  </a:ext>
                </a:extLst>
              </p:cNvPr>
              <p:cNvSpPr/>
              <p:nvPr/>
            </p:nvSpPr>
            <p:spPr>
              <a:xfrm>
                <a:off x="1207316" y="4938143"/>
                <a:ext cx="2891110" cy="1610838"/>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solidFill>
                <a:srgbClr val="CCFFF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50" name="グループ化 49">
                <a:extLst>
                  <a:ext uri="{FF2B5EF4-FFF2-40B4-BE49-F238E27FC236}">
                    <a16:creationId xmlns:a16="http://schemas.microsoft.com/office/drawing/2014/main" id="{A0CE38CA-5C55-4B6D-A670-611F99DA96F8}"/>
                  </a:ext>
                </a:extLst>
              </p:cNvPr>
              <p:cNvGrpSpPr/>
              <p:nvPr/>
            </p:nvGrpSpPr>
            <p:grpSpPr>
              <a:xfrm>
                <a:off x="2538451" y="5004006"/>
                <a:ext cx="1483076" cy="1379095"/>
                <a:chOff x="2505757" y="5004006"/>
                <a:chExt cx="1483076" cy="1379095"/>
              </a:xfrm>
            </p:grpSpPr>
            <p:cxnSp>
              <p:nvCxnSpPr>
                <p:cNvPr id="76" name="直線コネクタ 75">
                  <a:extLst>
                    <a:ext uri="{FF2B5EF4-FFF2-40B4-BE49-F238E27FC236}">
                      <a16:creationId xmlns:a16="http://schemas.microsoft.com/office/drawing/2014/main" id="{642CADE5-14B0-472B-AD50-3729DB6D8CB6}"/>
                    </a:ext>
                  </a:extLst>
                </p:cNvPr>
                <p:cNvCxnSpPr>
                  <a:cxnSpLocks/>
                </p:cNvCxnSpPr>
                <p:nvPr/>
              </p:nvCxnSpPr>
              <p:spPr>
                <a:xfrm flipH="1">
                  <a:off x="2526785" y="5004006"/>
                  <a:ext cx="417155" cy="134213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A32F6C44-0EFD-4EEE-92FD-C57BA8F6B180}"/>
                    </a:ext>
                  </a:extLst>
                </p:cNvPr>
                <p:cNvCxnSpPr>
                  <a:cxnSpLocks/>
                </p:cNvCxnSpPr>
                <p:nvPr/>
              </p:nvCxnSpPr>
              <p:spPr>
                <a:xfrm flipH="1">
                  <a:off x="2541197" y="5120640"/>
                  <a:ext cx="784696" cy="125392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78613396-0773-4DF9-B173-AD2686AB7E26}"/>
                    </a:ext>
                  </a:extLst>
                </p:cNvPr>
                <p:cNvCxnSpPr>
                  <a:cxnSpLocks/>
                </p:cNvCxnSpPr>
                <p:nvPr/>
              </p:nvCxnSpPr>
              <p:spPr>
                <a:xfrm flipH="1">
                  <a:off x="2535781" y="5341620"/>
                  <a:ext cx="1087292" cy="103477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7CA4479-0E73-4C7F-AF8D-075000D30EC2}"/>
                    </a:ext>
                  </a:extLst>
                </p:cNvPr>
                <p:cNvCxnSpPr>
                  <a:cxnSpLocks/>
                </p:cNvCxnSpPr>
                <p:nvPr/>
              </p:nvCxnSpPr>
              <p:spPr>
                <a:xfrm flipH="1">
                  <a:off x="2505757" y="6027420"/>
                  <a:ext cx="1483076" cy="35568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7AC333FD-D260-492A-AD0B-7D08B0E1B52B}"/>
                    </a:ext>
                  </a:extLst>
                </p:cNvPr>
                <p:cNvCxnSpPr>
                  <a:cxnSpLocks/>
                </p:cNvCxnSpPr>
                <p:nvPr/>
              </p:nvCxnSpPr>
              <p:spPr>
                <a:xfrm flipH="1">
                  <a:off x="2552395" y="5661660"/>
                  <a:ext cx="1284038" cy="699609"/>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 name="グループ化 1">
                <a:extLst>
                  <a:ext uri="{FF2B5EF4-FFF2-40B4-BE49-F238E27FC236}">
                    <a16:creationId xmlns:a16="http://schemas.microsoft.com/office/drawing/2014/main" id="{0642628B-F3DE-469A-96E4-64ADB9105C3E}"/>
                  </a:ext>
                </a:extLst>
              </p:cNvPr>
              <p:cNvGrpSpPr/>
              <p:nvPr/>
            </p:nvGrpSpPr>
            <p:grpSpPr>
              <a:xfrm>
                <a:off x="1220781" y="4968240"/>
                <a:ext cx="1355038" cy="1421565"/>
                <a:chOff x="1220781" y="4968240"/>
                <a:chExt cx="1355038" cy="1421565"/>
              </a:xfrm>
            </p:grpSpPr>
            <p:cxnSp>
              <p:nvCxnSpPr>
                <p:cNvPr id="88" name="直線コネクタ 87">
                  <a:extLst>
                    <a:ext uri="{FF2B5EF4-FFF2-40B4-BE49-F238E27FC236}">
                      <a16:creationId xmlns:a16="http://schemas.microsoft.com/office/drawing/2014/main" id="{9B28B613-C768-4A7C-A17A-26852A86BD05}"/>
                    </a:ext>
                  </a:extLst>
                </p:cNvPr>
                <p:cNvCxnSpPr>
                  <a:cxnSpLocks/>
                </p:cNvCxnSpPr>
                <p:nvPr/>
              </p:nvCxnSpPr>
              <p:spPr>
                <a:xfrm>
                  <a:off x="2550867" y="4968240"/>
                  <a:ext cx="8613" cy="142156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0FD9A960-0605-4C64-A7FE-9A513F9E7B93}"/>
                    </a:ext>
                  </a:extLst>
                </p:cNvPr>
                <p:cNvCxnSpPr>
                  <a:cxnSpLocks/>
                </p:cNvCxnSpPr>
                <p:nvPr/>
              </p:nvCxnSpPr>
              <p:spPr>
                <a:xfrm>
                  <a:off x="2177526" y="5004006"/>
                  <a:ext cx="379012" cy="134489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04029A8F-E6DF-47C6-86D2-B114AA712C66}"/>
                    </a:ext>
                  </a:extLst>
                </p:cNvPr>
                <p:cNvCxnSpPr>
                  <a:cxnSpLocks/>
                </p:cNvCxnSpPr>
                <p:nvPr/>
              </p:nvCxnSpPr>
              <p:spPr>
                <a:xfrm>
                  <a:off x="1849629" y="5177642"/>
                  <a:ext cx="693694" cy="119756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58844D51-A673-4237-9F3A-4B9E6D162B52}"/>
                    </a:ext>
                  </a:extLst>
                </p:cNvPr>
                <p:cNvCxnSpPr>
                  <a:cxnSpLocks/>
                </p:cNvCxnSpPr>
                <p:nvPr/>
              </p:nvCxnSpPr>
              <p:spPr>
                <a:xfrm>
                  <a:off x="1639673" y="5406531"/>
                  <a:ext cx="908616" cy="97036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10671806-1737-46F0-912E-3BA79094E5D6}"/>
                    </a:ext>
                  </a:extLst>
                </p:cNvPr>
                <p:cNvCxnSpPr>
                  <a:cxnSpLocks/>
                </p:cNvCxnSpPr>
                <p:nvPr/>
              </p:nvCxnSpPr>
              <p:spPr>
                <a:xfrm>
                  <a:off x="1220781" y="6057701"/>
                  <a:ext cx="1355038" cy="32540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25B584DB-9186-41D7-82D7-7C42291D31C8}"/>
                    </a:ext>
                  </a:extLst>
                </p:cNvPr>
                <p:cNvCxnSpPr>
                  <a:cxnSpLocks/>
                </p:cNvCxnSpPr>
                <p:nvPr/>
              </p:nvCxnSpPr>
              <p:spPr>
                <a:xfrm>
                  <a:off x="1394758" y="5692140"/>
                  <a:ext cx="1138297" cy="670757"/>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37" name="Text Box 5">
                <a:extLst>
                  <a:ext uri="{FF2B5EF4-FFF2-40B4-BE49-F238E27FC236}">
                    <a16:creationId xmlns:a16="http://schemas.microsoft.com/office/drawing/2014/main" id="{8F4D5A99-6B8E-4B59-A290-57C824E340C3}"/>
                  </a:ext>
                </a:extLst>
              </p:cNvPr>
              <p:cNvSpPr txBox="1">
                <a:spLocks noChangeArrowheads="1"/>
              </p:cNvSpPr>
              <p:nvPr/>
            </p:nvSpPr>
            <p:spPr bwMode="auto">
              <a:xfrm>
                <a:off x="703194" y="5770109"/>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p>
            </p:txBody>
          </p:sp>
          <p:sp>
            <p:nvSpPr>
              <p:cNvPr id="138" name="Text Box 5">
                <a:extLst>
                  <a:ext uri="{FF2B5EF4-FFF2-40B4-BE49-F238E27FC236}">
                    <a16:creationId xmlns:a16="http://schemas.microsoft.com/office/drawing/2014/main" id="{F79EBB7E-49FD-4141-9104-1C844C0DB903}"/>
                  </a:ext>
                </a:extLst>
              </p:cNvPr>
              <p:cNvSpPr txBox="1">
                <a:spLocks noChangeArrowheads="1"/>
              </p:cNvSpPr>
              <p:nvPr/>
            </p:nvSpPr>
            <p:spPr bwMode="auto">
              <a:xfrm>
                <a:off x="824885" y="534938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２</a:t>
                </a:r>
                <a:endParaRPr lang="en-US" altLang="ja-JP" sz="2000" b="1" dirty="0">
                  <a:latin typeface="ＭＳ Ｐゴシック" panose="020B0600070205080204" pitchFamily="50" charset="-128"/>
                </a:endParaRPr>
              </a:p>
            </p:txBody>
          </p:sp>
          <p:sp>
            <p:nvSpPr>
              <p:cNvPr id="139" name="Text Box 5">
                <a:extLst>
                  <a:ext uri="{FF2B5EF4-FFF2-40B4-BE49-F238E27FC236}">
                    <a16:creationId xmlns:a16="http://schemas.microsoft.com/office/drawing/2014/main" id="{6A0E4A67-7B3E-4B04-BEC9-FE8416ECE531}"/>
                  </a:ext>
                </a:extLst>
              </p:cNvPr>
              <p:cNvSpPr txBox="1">
                <a:spLocks noChangeArrowheads="1"/>
              </p:cNvSpPr>
              <p:nvPr/>
            </p:nvSpPr>
            <p:spPr bwMode="auto">
              <a:xfrm>
                <a:off x="1024450" y="494151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３</a:t>
                </a:r>
                <a:endParaRPr lang="en-US" altLang="ja-JP" sz="2000" b="1" dirty="0">
                  <a:latin typeface="ＭＳ Ｐゴシック" panose="020B0600070205080204" pitchFamily="50" charset="-128"/>
                </a:endParaRPr>
              </a:p>
            </p:txBody>
          </p:sp>
          <p:sp>
            <p:nvSpPr>
              <p:cNvPr id="140" name="Text Box 5">
                <a:extLst>
                  <a:ext uri="{FF2B5EF4-FFF2-40B4-BE49-F238E27FC236}">
                    <a16:creationId xmlns:a16="http://schemas.microsoft.com/office/drawing/2014/main" id="{7E5BA3F2-6818-4A47-96EE-E2D8D2EE3A54}"/>
                  </a:ext>
                </a:extLst>
              </p:cNvPr>
              <p:cNvSpPr txBox="1">
                <a:spLocks noChangeArrowheads="1"/>
              </p:cNvSpPr>
              <p:nvPr/>
            </p:nvSpPr>
            <p:spPr bwMode="auto">
              <a:xfrm>
                <a:off x="1386302" y="4609375"/>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４</a:t>
                </a:r>
                <a:endParaRPr lang="en-US" altLang="ja-JP" sz="2000" b="1" dirty="0">
                  <a:latin typeface="ＭＳ Ｐゴシック" panose="020B0600070205080204" pitchFamily="50" charset="-128"/>
                </a:endParaRPr>
              </a:p>
            </p:txBody>
          </p:sp>
          <p:sp>
            <p:nvSpPr>
              <p:cNvPr id="141" name="Text Box 5">
                <a:extLst>
                  <a:ext uri="{FF2B5EF4-FFF2-40B4-BE49-F238E27FC236}">
                    <a16:creationId xmlns:a16="http://schemas.microsoft.com/office/drawing/2014/main" id="{BB63687F-104B-4F74-B561-C4853DDAE5CB}"/>
                  </a:ext>
                </a:extLst>
              </p:cNvPr>
              <p:cNvSpPr txBox="1">
                <a:spLocks noChangeArrowheads="1"/>
              </p:cNvSpPr>
              <p:nvPr/>
            </p:nvSpPr>
            <p:spPr bwMode="auto">
              <a:xfrm>
                <a:off x="1840729" y="445364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５</a:t>
                </a:r>
                <a:endParaRPr lang="en-US" altLang="ja-JP" sz="2000" b="1" dirty="0">
                  <a:latin typeface="ＭＳ Ｐゴシック" panose="020B0600070205080204" pitchFamily="50" charset="-128"/>
                </a:endParaRPr>
              </a:p>
            </p:txBody>
          </p:sp>
          <p:sp>
            <p:nvSpPr>
              <p:cNvPr id="142" name="Text Box 5">
                <a:extLst>
                  <a:ext uri="{FF2B5EF4-FFF2-40B4-BE49-F238E27FC236}">
                    <a16:creationId xmlns:a16="http://schemas.microsoft.com/office/drawing/2014/main" id="{2722D49B-E54D-4F62-B35F-A68FE91DE097}"/>
                  </a:ext>
                </a:extLst>
              </p:cNvPr>
              <p:cNvSpPr txBox="1">
                <a:spLocks noChangeArrowheads="1"/>
              </p:cNvSpPr>
              <p:nvPr/>
            </p:nvSpPr>
            <p:spPr bwMode="auto">
              <a:xfrm>
                <a:off x="2335733" y="439725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６</a:t>
                </a:r>
                <a:endParaRPr lang="en-US" altLang="ja-JP" sz="2000" b="1" dirty="0">
                  <a:latin typeface="ＭＳ Ｐゴシック" panose="020B0600070205080204" pitchFamily="50" charset="-128"/>
                </a:endParaRPr>
              </a:p>
            </p:txBody>
          </p:sp>
          <p:sp>
            <p:nvSpPr>
              <p:cNvPr id="143" name="Text Box 5">
                <a:extLst>
                  <a:ext uri="{FF2B5EF4-FFF2-40B4-BE49-F238E27FC236}">
                    <a16:creationId xmlns:a16="http://schemas.microsoft.com/office/drawing/2014/main" id="{A5CF7A4C-3DA4-4FB8-8D81-401BA0AE5133}"/>
                  </a:ext>
                </a:extLst>
              </p:cNvPr>
              <p:cNvSpPr txBox="1">
                <a:spLocks noChangeArrowheads="1"/>
              </p:cNvSpPr>
              <p:nvPr/>
            </p:nvSpPr>
            <p:spPr bwMode="auto">
              <a:xfrm>
                <a:off x="2840971" y="446414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７</a:t>
                </a:r>
                <a:endParaRPr lang="en-US" altLang="ja-JP" sz="2000" b="1" dirty="0">
                  <a:latin typeface="ＭＳ Ｐゴシック" panose="020B0600070205080204" pitchFamily="50" charset="-128"/>
                </a:endParaRPr>
              </a:p>
            </p:txBody>
          </p:sp>
          <p:sp>
            <p:nvSpPr>
              <p:cNvPr id="144" name="Text Box 5">
                <a:extLst>
                  <a:ext uri="{FF2B5EF4-FFF2-40B4-BE49-F238E27FC236}">
                    <a16:creationId xmlns:a16="http://schemas.microsoft.com/office/drawing/2014/main" id="{9440EE8A-45F0-4272-A4D2-4CA0C33B1C84}"/>
                  </a:ext>
                </a:extLst>
              </p:cNvPr>
              <p:cNvSpPr txBox="1">
                <a:spLocks noChangeArrowheads="1"/>
              </p:cNvSpPr>
              <p:nvPr/>
            </p:nvSpPr>
            <p:spPr bwMode="auto">
              <a:xfrm>
                <a:off x="3601349" y="492476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９</a:t>
                </a:r>
                <a:endParaRPr lang="en-US" altLang="ja-JP" sz="2000" b="1" dirty="0">
                  <a:latin typeface="ＭＳ Ｐゴシック" panose="020B0600070205080204" pitchFamily="50" charset="-128"/>
                </a:endParaRPr>
              </a:p>
            </p:txBody>
          </p:sp>
          <p:sp>
            <p:nvSpPr>
              <p:cNvPr id="145" name="Text Box 5">
                <a:extLst>
                  <a:ext uri="{FF2B5EF4-FFF2-40B4-BE49-F238E27FC236}">
                    <a16:creationId xmlns:a16="http://schemas.microsoft.com/office/drawing/2014/main" id="{97C6DE05-576D-40D2-9CFF-339624FCE571}"/>
                  </a:ext>
                </a:extLst>
              </p:cNvPr>
              <p:cNvSpPr txBox="1">
                <a:spLocks noChangeArrowheads="1"/>
              </p:cNvSpPr>
              <p:nvPr/>
            </p:nvSpPr>
            <p:spPr bwMode="auto">
              <a:xfrm>
                <a:off x="3243198" y="4643612"/>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８</a:t>
                </a:r>
                <a:endParaRPr lang="en-US" altLang="ja-JP" sz="2000" b="1" dirty="0">
                  <a:latin typeface="ＭＳ Ｐゴシック" panose="020B0600070205080204" pitchFamily="50" charset="-128"/>
                </a:endParaRPr>
              </a:p>
            </p:txBody>
          </p:sp>
          <p:sp>
            <p:nvSpPr>
              <p:cNvPr id="146" name="Text Box 5">
                <a:extLst>
                  <a:ext uri="{FF2B5EF4-FFF2-40B4-BE49-F238E27FC236}">
                    <a16:creationId xmlns:a16="http://schemas.microsoft.com/office/drawing/2014/main" id="{BE49E86A-F928-48D3-87DC-76E6E57144C8}"/>
                  </a:ext>
                </a:extLst>
              </p:cNvPr>
              <p:cNvSpPr txBox="1">
                <a:spLocks noChangeArrowheads="1"/>
              </p:cNvSpPr>
              <p:nvPr/>
            </p:nvSpPr>
            <p:spPr bwMode="auto">
              <a:xfrm>
                <a:off x="3838752" y="529972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10</a:t>
                </a:r>
              </a:p>
            </p:txBody>
          </p:sp>
          <p:cxnSp>
            <p:nvCxnSpPr>
              <p:cNvPr id="152" name="直線コネクタ 151">
                <a:extLst>
                  <a:ext uri="{FF2B5EF4-FFF2-40B4-BE49-F238E27FC236}">
                    <a16:creationId xmlns:a16="http://schemas.microsoft.com/office/drawing/2014/main" id="{C3AB6A10-5A7F-4CDC-BBC5-D4AFD0C4024C}"/>
                  </a:ext>
                </a:extLst>
              </p:cNvPr>
              <p:cNvCxnSpPr>
                <a:cxnSpLocks/>
              </p:cNvCxnSpPr>
              <p:nvPr/>
            </p:nvCxnSpPr>
            <p:spPr>
              <a:xfrm>
                <a:off x="828966" y="6379220"/>
                <a:ext cx="4828463" cy="118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 Box 5">
                <a:extLst>
                  <a:ext uri="{FF2B5EF4-FFF2-40B4-BE49-F238E27FC236}">
                    <a16:creationId xmlns:a16="http://schemas.microsoft.com/office/drawing/2014/main" id="{5D44E386-9D7C-4F33-AF11-04F36AEE94C0}"/>
                  </a:ext>
                </a:extLst>
              </p:cNvPr>
              <p:cNvSpPr txBox="1">
                <a:spLocks noChangeArrowheads="1"/>
              </p:cNvSpPr>
              <p:nvPr/>
            </p:nvSpPr>
            <p:spPr bwMode="auto">
              <a:xfrm>
                <a:off x="3999460" y="569592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11</a:t>
                </a:r>
              </a:p>
            </p:txBody>
          </p:sp>
          <p:sp>
            <p:nvSpPr>
              <p:cNvPr id="154" name="Text Box 5">
                <a:extLst>
                  <a:ext uri="{FF2B5EF4-FFF2-40B4-BE49-F238E27FC236}">
                    <a16:creationId xmlns:a16="http://schemas.microsoft.com/office/drawing/2014/main" id="{7B325048-3B34-4A92-BC54-6B06BA0CF26F}"/>
                  </a:ext>
                </a:extLst>
              </p:cNvPr>
              <p:cNvSpPr txBox="1">
                <a:spLocks noChangeArrowheads="1"/>
              </p:cNvSpPr>
              <p:nvPr/>
            </p:nvSpPr>
            <p:spPr bwMode="auto">
              <a:xfrm>
                <a:off x="4085528" y="6091675"/>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12</a:t>
                </a:r>
              </a:p>
            </p:txBody>
          </p:sp>
        </p:grpSp>
      </p:grpSp>
      <p:sp>
        <p:nvSpPr>
          <p:cNvPr id="120" name="フリーフォーム: 図形 119">
            <a:extLst>
              <a:ext uri="{FF2B5EF4-FFF2-40B4-BE49-F238E27FC236}">
                <a16:creationId xmlns:a16="http://schemas.microsoft.com/office/drawing/2014/main" id="{F1D4222A-0977-4EA6-98BE-F11E4581F847}"/>
              </a:ext>
            </a:extLst>
          </p:cNvPr>
          <p:cNvSpPr/>
          <p:nvPr/>
        </p:nvSpPr>
        <p:spPr>
          <a:xfrm>
            <a:off x="517313" y="1656160"/>
            <a:ext cx="3200980" cy="1806496"/>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 name="Text Box 5">
            <a:extLst>
              <a:ext uri="{FF2B5EF4-FFF2-40B4-BE49-F238E27FC236}">
                <a16:creationId xmlns:a16="http://schemas.microsoft.com/office/drawing/2014/main" id="{3382BED5-B5F4-4881-ABEB-CB7EC23E3FEA}"/>
              </a:ext>
            </a:extLst>
          </p:cNvPr>
          <p:cNvSpPr txBox="1">
            <a:spLocks noChangeArrowheads="1"/>
          </p:cNvSpPr>
          <p:nvPr/>
        </p:nvSpPr>
        <p:spPr bwMode="auto">
          <a:xfrm>
            <a:off x="185744" y="638905"/>
            <a:ext cx="41178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800" b="1" dirty="0">
                <a:latin typeface="ＭＳ Ｐゴシック" panose="020B0600070205080204" pitchFamily="50" charset="-128"/>
              </a:rPr>
              <a:t>10</a:t>
            </a:r>
            <a:r>
              <a:rPr lang="ja-JP" altLang="en-US" b="1" dirty="0">
                <a:latin typeface="ＭＳ Ｐゴシック" panose="020B0600070205080204" pitchFamily="50" charset="-128"/>
              </a:rPr>
              <a:t>進法</a:t>
            </a:r>
            <a:r>
              <a:rPr lang="ja-JP" altLang="en-US" sz="1800" b="1" dirty="0">
                <a:latin typeface="ＭＳ Ｐゴシック" panose="020B0600070205080204" pitchFamily="50" charset="-128"/>
              </a:rPr>
              <a:t>（１０にわける）</a:t>
            </a:r>
            <a:endParaRPr lang="en-US" altLang="ja-JP" sz="1800" b="1" dirty="0">
              <a:latin typeface="ＭＳ Ｐゴシック" panose="020B0600070205080204" pitchFamily="50" charset="-128"/>
            </a:endParaRPr>
          </a:p>
        </p:txBody>
      </p:sp>
      <p:grpSp>
        <p:nvGrpSpPr>
          <p:cNvPr id="7192" name="グループ化 7191">
            <a:extLst>
              <a:ext uri="{FF2B5EF4-FFF2-40B4-BE49-F238E27FC236}">
                <a16:creationId xmlns:a16="http://schemas.microsoft.com/office/drawing/2014/main" id="{2CC57826-404F-4592-8164-2C6A19B081FC}"/>
              </a:ext>
            </a:extLst>
          </p:cNvPr>
          <p:cNvGrpSpPr/>
          <p:nvPr/>
        </p:nvGrpSpPr>
        <p:grpSpPr>
          <a:xfrm>
            <a:off x="2053897" y="1933401"/>
            <a:ext cx="1388241" cy="1348328"/>
            <a:chOff x="2687518" y="1383826"/>
            <a:chExt cx="1388241" cy="1348328"/>
          </a:xfrm>
        </p:grpSpPr>
        <p:cxnSp>
          <p:nvCxnSpPr>
            <p:cNvPr id="47" name="直線コネクタ 46">
              <a:extLst>
                <a:ext uri="{FF2B5EF4-FFF2-40B4-BE49-F238E27FC236}">
                  <a16:creationId xmlns:a16="http://schemas.microsoft.com/office/drawing/2014/main" id="{099E39DC-A9B0-441A-8180-3219EC031FD4}"/>
                </a:ext>
              </a:extLst>
            </p:cNvPr>
            <p:cNvCxnSpPr>
              <a:cxnSpLocks/>
            </p:cNvCxnSpPr>
            <p:nvPr/>
          </p:nvCxnSpPr>
          <p:spPr>
            <a:xfrm flipH="1">
              <a:off x="2687519" y="1383826"/>
              <a:ext cx="429663" cy="132409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8382DBD-FB5B-4E77-B35F-503BDDDFEECA}"/>
                </a:ext>
              </a:extLst>
            </p:cNvPr>
            <p:cNvCxnSpPr>
              <a:cxnSpLocks/>
            </p:cNvCxnSpPr>
            <p:nvPr/>
          </p:nvCxnSpPr>
          <p:spPr>
            <a:xfrm flipH="1">
              <a:off x="2687518" y="1539648"/>
              <a:ext cx="859328" cy="119250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363981D4-B892-4B3F-B673-42BC2B5E08E4}"/>
                </a:ext>
              </a:extLst>
            </p:cNvPr>
            <p:cNvCxnSpPr>
              <a:cxnSpLocks/>
            </p:cNvCxnSpPr>
            <p:nvPr/>
          </p:nvCxnSpPr>
          <p:spPr>
            <a:xfrm flipH="1">
              <a:off x="2709012" y="1860979"/>
              <a:ext cx="1129475" cy="82610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9F4A30A5-15FC-41B1-AFA8-9EB0DF78D990}"/>
                </a:ext>
              </a:extLst>
            </p:cNvPr>
            <p:cNvCxnSpPr>
              <a:cxnSpLocks/>
            </p:cNvCxnSpPr>
            <p:nvPr/>
          </p:nvCxnSpPr>
          <p:spPr>
            <a:xfrm flipH="1">
              <a:off x="2698266" y="2274033"/>
              <a:ext cx="1377493" cy="42121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グループ化 69">
            <a:extLst>
              <a:ext uri="{FF2B5EF4-FFF2-40B4-BE49-F238E27FC236}">
                <a16:creationId xmlns:a16="http://schemas.microsoft.com/office/drawing/2014/main" id="{1DFE619E-1612-4DE0-8434-360E93E85A32}"/>
              </a:ext>
            </a:extLst>
          </p:cNvPr>
          <p:cNvGrpSpPr/>
          <p:nvPr/>
        </p:nvGrpSpPr>
        <p:grpSpPr>
          <a:xfrm flipH="1">
            <a:off x="734413" y="1904626"/>
            <a:ext cx="1327950" cy="1348328"/>
            <a:chOff x="2687518" y="1383826"/>
            <a:chExt cx="1388241" cy="1348328"/>
          </a:xfrm>
        </p:grpSpPr>
        <p:cxnSp>
          <p:nvCxnSpPr>
            <p:cNvPr id="71" name="直線コネクタ 70">
              <a:extLst>
                <a:ext uri="{FF2B5EF4-FFF2-40B4-BE49-F238E27FC236}">
                  <a16:creationId xmlns:a16="http://schemas.microsoft.com/office/drawing/2014/main" id="{3353E492-8834-47B5-8320-7D4B88330D6D}"/>
                </a:ext>
              </a:extLst>
            </p:cNvPr>
            <p:cNvCxnSpPr>
              <a:cxnSpLocks/>
            </p:cNvCxnSpPr>
            <p:nvPr/>
          </p:nvCxnSpPr>
          <p:spPr>
            <a:xfrm flipH="1">
              <a:off x="2687519" y="1383826"/>
              <a:ext cx="429663" cy="132409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E28D48AB-7458-41B3-96B6-8C6D7B214C6B}"/>
                </a:ext>
              </a:extLst>
            </p:cNvPr>
            <p:cNvCxnSpPr>
              <a:cxnSpLocks/>
            </p:cNvCxnSpPr>
            <p:nvPr/>
          </p:nvCxnSpPr>
          <p:spPr>
            <a:xfrm flipH="1">
              <a:off x="2687518" y="1539648"/>
              <a:ext cx="859328" cy="119250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B0FE805E-4E28-4D9C-A2F6-85D534B8AF0C}"/>
                </a:ext>
              </a:extLst>
            </p:cNvPr>
            <p:cNvCxnSpPr>
              <a:cxnSpLocks/>
            </p:cNvCxnSpPr>
            <p:nvPr/>
          </p:nvCxnSpPr>
          <p:spPr>
            <a:xfrm flipH="1">
              <a:off x="2709012" y="1860979"/>
              <a:ext cx="1129475" cy="82610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2386BC19-3D9D-44AE-B8A8-E2DE1A3DE9FD}"/>
                </a:ext>
              </a:extLst>
            </p:cNvPr>
            <p:cNvCxnSpPr>
              <a:cxnSpLocks/>
            </p:cNvCxnSpPr>
            <p:nvPr/>
          </p:nvCxnSpPr>
          <p:spPr>
            <a:xfrm flipH="1">
              <a:off x="2698266" y="2274033"/>
              <a:ext cx="1377493" cy="42121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1" name="Text Box 5">
            <a:extLst>
              <a:ext uri="{FF2B5EF4-FFF2-40B4-BE49-F238E27FC236}">
                <a16:creationId xmlns:a16="http://schemas.microsoft.com/office/drawing/2014/main" id="{D60791D2-714E-4B7A-BE10-95085BABE022}"/>
              </a:ext>
            </a:extLst>
          </p:cNvPr>
          <p:cNvSpPr txBox="1">
            <a:spLocks noChangeArrowheads="1"/>
          </p:cNvSpPr>
          <p:nvPr/>
        </p:nvSpPr>
        <p:spPr bwMode="auto">
          <a:xfrm>
            <a:off x="270289" y="250450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p>
        </p:txBody>
      </p:sp>
      <p:sp>
        <p:nvSpPr>
          <p:cNvPr id="122" name="Text Box 5">
            <a:extLst>
              <a:ext uri="{FF2B5EF4-FFF2-40B4-BE49-F238E27FC236}">
                <a16:creationId xmlns:a16="http://schemas.microsoft.com/office/drawing/2014/main" id="{F11A812F-83A1-4909-A04F-CB9EF7BA8FAE}"/>
              </a:ext>
            </a:extLst>
          </p:cNvPr>
          <p:cNvSpPr txBox="1">
            <a:spLocks noChangeArrowheads="1"/>
          </p:cNvSpPr>
          <p:nvPr/>
        </p:nvSpPr>
        <p:spPr bwMode="auto">
          <a:xfrm>
            <a:off x="545963" y="198038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２</a:t>
            </a:r>
            <a:endParaRPr lang="en-US" altLang="ja-JP" sz="2000" b="1" dirty="0">
              <a:latin typeface="ＭＳ Ｐゴシック" panose="020B0600070205080204" pitchFamily="50" charset="-128"/>
            </a:endParaRPr>
          </a:p>
        </p:txBody>
      </p:sp>
      <p:sp>
        <p:nvSpPr>
          <p:cNvPr id="123" name="Text Box 5">
            <a:extLst>
              <a:ext uri="{FF2B5EF4-FFF2-40B4-BE49-F238E27FC236}">
                <a16:creationId xmlns:a16="http://schemas.microsoft.com/office/drawing/2014/main" id="{A1AA1103-EC4C-46B6-B6C5-E5831A85EB74}"/>
              </a:ext>
            </a:extLst>
          </p:cNvPr>
          <p:cNvSpPr txBox="1">
            <a:spLocks noChangeArrowheads="1"/>
          </p:cNvSpPr>
          <p:nvPr/>
        </p:nvSpPr>
        <p:spPr bwMode="auto">
          <a:xfrm>
            <a:off x="850577" y="158027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３</a:t>
            </a:r>
            <a:endParaRPr lang="en-US" altLang="ja-JP" sz="2000" b="1" dirty="0">
              <a:latin typeface="ＭＳ Ｐゴシック" panose="020B0600070205080204" pitchFamily="50" charset="-128"/>
            </a:endParaRPr>
          </a:p>
        </p:txBody>
      </p:sp>
      <p:sp>
        <p:nvSpPr>
          <p:cNvPr id="124" name="Text Box 5">
            <a:extLst>
              <a:ext uri="{FF2B5EF4-FFF2-40B4-BE49-F238E27FC236}">
                <a16:creationId xmlns:a16="http://schemas.microsoft.com/office/drawing/2014/main" id="{6428E1A4-2DA6-4DAF-B614-7D91276E683F}"/>
              </a:ext>
            </a:extLst>
          </p:cNvPr>
          <p:cNvSpPr txBox="1">
            <a:spLocks noChangeArrowheads="1"/>
          </p:cNvSpPr>
          <p:nvPr/>
        </p:nvSpPr>
        <p:spPr bwMode="auto">
          <a:xfrm>
            <a:off x="1412259" y="130648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４</a:t>
            </a:r>
            <a:endParaRPr lang="en-US" altLang="ja-JP" sz="2000" b="1" dirty="0">
              <a:latin typeface="ＭＳ Ｐゴシック" panose="020B0600070205080204" pitchFamily="50" charset="-128"/>
            </a:endParaRPr>
          </a:p>
        </p:txBody>
      </p:sp>
      <p:sp>
        <p:nvSpPr>
          <p:cNvPr id="125" name="Text Box 5">
            <a:extLst>
              <a:ext uri="{FF2B5EF4-FFF2-40B4-BE49-F238E27FC236}">
                <a16:creationId xmlns:a16="http://schemas.microsoft.com/office/drawing/2014/main" id="{DB9D43AC-2A41-464B-8B74-720514FC900C}"/>
              </a:ext>
            </a:extLst>
          </p:cNvPr>
          <p:cNvSpPr txBox="1">
            <a:spLocks noChangeArrowheads="1"/>
          </p:cNvSpPr>
          <p:nvPr/>
        </p:nvSpPr>
        <p:spPr bwMode="auto">
          <a:xfrm>
            <a:off x="1929662" y="124878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５</a:t>
            </a:r>
            <a:endParaRPr lang="en-US" altLang="ja-JP" sz="2000" b="1" dirty="0">
              <a:latin typeface="ＭＳ Ｐゴシック" panose="020B0600070205080204" pitchFamily="50" charset="-128"/>
            </a:endParaRPr>
          </a:p>
        </p:txBody>
      </p:sp>
      <p:sp>
        <p:nvSpPr>
          <p:cNvPr id="126" name="Text Box 5">
            <a:extLst>
              <a:ext uri="{FF2B5EF4-FFF2-40B4-BE49-F238E27FC236}">
                <a16:creationId xmlns:a16="http://schemas.microsoft.com/office/drawing/2014/main" id="{3F40E8C6-88D7-4DA0-A339-4F6FEC15C9C9}"/>
              </a:ext>
            </a:extLst>
          </p:cNvPr>
          <p:cNvSpPr txBox="1">
            <a:spLocks noChangeArrowheads="1"/>
          </p:cNvSpPr>
          <p:nvPr/>
        </p:nvSpPr>
        <p:spPr bwMode="auto">
          <a:xfrm>
            <a:off x="2497257" y="131673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６</a:t>
            </a:r>
            <a:endParaRPr lang="en-US" altLang="ja-JP" sz="2000" b="1" dirty="0">
              <a:latin typeface="ＭＳ Ｐゴシック" panose="020B0600070205080204" pitchFamily="50" charset="-128"/>
            </a:endParaRPr>
          </a:p>
        </p:txBody>
      </p:sp>
      <p:sp>
        <p:nvSpPr>
          <p:cNvPr id="127" name="Text Box 5">
            <a:extLst>
              <a:ext uri="{FF2B5EF4-FFF2-40B4-BE49-F238E27FC236}">
                <a16:creationId xmlns:a16="http://schemas.microsoft.com/office/drawing/2014/main" id="{DACE2E9D-19D5-4300-941E-DDC456CDFEE9}"/>
              </a:ext>
            </a:extLst>
          </p:cNvPr>
          <p:cNvSpPr txBox="1">
            <a:spLocks noChangeArrowheads="1"/>
          </p:cNvSpPr>
          <p:nvPr/>
        </p:nvSpPr>
        <p:spPr bwMode="auto">
          <a:xfrm>
            <a:off x="2981436" y="1553821"/>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７</a:t>
            </a:r>
            <a:endParaRPr lang="en-US" altLang="ja-JP" sz="2000" b="1" dirty="0">
              <a:latin typeface="ＭＳ Ｐゴシック" panose="020B0600070205080204" pitchFamily="50" charset="-128"/>
            </a:endParaRPr>
          </a:p>
        </p:txBody>
      </p:sp>
      <p:sp>
        <p:nvSpPr>
          <p:cNvPr id="128" name="Text Box 5">
            <a:extLst>
              <a:ext uri="{FF2B5EF4-FFF2-40B4-BE49-F238E27FC236}">
                <a16:creationId xmlns:a16="http://schemas.microsoft.com/office/drawing/2014/main" id="{DF19E214-6639-4736-AD4C-A0B45ED17F7A}"/>
              </a:ext>
            </a:extLst>
          </p:cNvPr>
          <p:cNvSpPr txBox="1">
            <a:spLocks noChangeArrowheads="1"/>
          </p:cNvSpPr>
          <p:nvPr/>
        </p:nvSpPr>
        <p:spPr bwMode="auto">
          <a:xfrm>
            <a:off x="3612759" y="2499059"/>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９</a:t>
            </a:r>
            <a:endParaRPr lang="en-US" altLang="ja-JP" sz="2000" b="1" dirty="0">
              <a:latin typeface="ＭＳ Ｐゴシック" panose="020B0600070205080204" pitchFamily="50" charset="-128"/>
            </a:endParaRPr>
          </a:p>
        </p:txBody>
      </p:sp>
      <p:sp>
        <p:nvSpPr>
          <p:cNvPr id="129" name="Text Box 5">
            <a:extLst>
              <a:ext uri="{FF2B5EF4-FFF2-40B4-BE49-F238E27FC236}">
                <a16:creationId xmlns:a16="http://schemas.microsoft.com/office/drawing/2014/main" id="{0A0B088C-3E10-4198-8739-3534994346B5}"/>
              </a:ext>
            </a:extLst>
          </p:cNvPr>
          <p:cNvSpPr txBox="1">
            <a:spLocks noChangeArrowheads="1"/>
          </p:cNvSpPr>
          <p:nvPr/>
        </p:nvSpPr>
        <p:spPr bwMode="auto">
          <a:xfrm>
            <a:off x="3309064" y="1935573"/>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８</a:t>
            </a:r>
            <a:endParaRPr lang="en-US" altLang="ja-JP" sz="2000" b="1" dirty="0">
              <a:latin typeface="ＭＳ Ｐゴシック" panose="020B0600070205080204" pitchFamily="50" charset="-128"/>
            </a:endParaRPr>
          </a:p>
        </p:txBody>
      </p:sp>
      <p:sp>
        <p:nvSpPr>
          <p:cNvPr id="130" name="Text Box 5">
            <a:extLst>
              <a:ext uri="{FF2B5EF4-FFF2-40B4-BE49-F238E27FC236}">
                <a16:creationId xmlns:a16="http://schemas.microsoft.com/office/drawing/2014/main" id="{9B3FC5D2-FC2F-4CDF-B538-5E0A03DCA34B}"/>
              </a:ext>
            </a:extLst>
          </p:cNvPr>
          <p:cNvSpPr txBox="1">
            <a:spLocks noChangeArrowheads="1"/>
          </p:cNvSpPr>
          <p:nvPr/>
        </p:nvSpPr>
        <p:spPr bwMode="auto">
          <a:xfrm>
            <a:off x="3763643" y="2980857"/>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10</a:t>
            </a:r>
          </a:p>
        </p:txBody>
      </p:sp>
      <p:sp>
        <p:nvSpPr>
          <p:cNvPr id="182" name="吹き出し: 角を丸めた四角形 181">
            <a:extLst>
              <a:ext uri="{FF2B5EF4-FFF2-40B4-BE49-F238E27FC236}">
                <a16:creationId xmlns:a16="http://schemas.microsoft.com/office/drawing/2014/main" id="{38193E55-E788-4B04-A870-E0BEF84EA1A4}"/>
              </a:ext>
            </a:extLst>
          </p:cNvPr>
          <p:cNvSpPr/>
          <p:nvPr/>
        </p:nvSpPr>
        <p:spPr>
          <a:xfrm>
            <a:off x="4638752" y="2914437"/>
            <a:ext cx="1472283" cy="742874"/>
          </a:xfrm>
          <a:prstGeom prst="wedgeRoundRectCallout">
            <a:avLst>
              <a:gd name="adj1" fmla="val -27518"/>
              <a:gd name="adj2" fmla="val 72357"/>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lang="ja-JP" altLang="en-US" sz="1600" dirty="0">
                <a:solidFill>
                  <a:schemeClr val="tx1"/>
                </a:solidFill>
                <a:latin typeface="ＭＳ Ｐゴシック" panose="020B0600070205080204" pitchFamily="50" charset="-128"/>
                <a:ea typeface="ＭＳ Ｐゴシック" panose="020B0600070205080204" pitchFamily="50" charset="-128"/>
              </a:rPr>
              <a:t>もわけられる</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grpSp>
        <p:nvGrpSpPr>
          <p:cNvPr id="21" name="グループ化 20">
            <a:extLst>
              <a:ext uri="{FF2B5EF4-FFF2-40B4-BE49-F238E27FC236}">
                <a16:creationId xmlns:a16="http://schemas.microsoft.com/office/drawing/2014/main" id="{D06F9B12-C5E8-4C5F-AA79-18F87B7A6A4F}"/>
              </a:ext>
            </a:extLst>
          </p:cNvPr>
          <p:cNvGrpSpPr/>
          <p:nvPr/>
        </p:nvGrpSpPr>
        <p:grpSpPr>
          <a:xfrm>
            <a:off x="6314493" y="3685719"/>
            <a:ext cx="3060752" cy="2912138"/>
            <a:chOff x="6316858" y="3668316"/>
            <a:chExt cx="3060752" cy="2912138"/>
          </a:xfrm>
        </p:grpSpPr>
        <p:sp>
          <p:nvSpPr>
            <p:cNvPr id="177" name="矢印: 上 176">
              <a:extLst>
                <a:ext uri="{FF2B5EF4-FFF2-40B4-BE49-F238E27FC236}">
                  <a16:creationId xmlns:a16="http://schemas.microsoft.com/office/drawing/2014/main" id="{5ED568EB-2465-47B8-8A6C-C8756A0AB62A}"/>
                </a:ext>
              </a:extLst>
            </p:cNvPr>
            <p:cNvSpPr/>
            <p:nvPr/>
          </p:nvSpPr>
          <p:spPr>
            <a:xfrm rot="10800000">
              <a:off x="7521375" y="4027544"/>
              <a:ext cx="660524" cy="540821"/>
            </a:xfrm>
            <a:prstGeom prst="upArrow">
              <a:avLst/>
            </a:prstGeom>
            <a:solidFill>
              <a:srgbClr val="CC99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Text Box 5">
              <a:extLst>
                <a:ext uri="{FF2B5EF4-FFF2-40B4-BE49-F238E27FC236}">
                  <a16:creationId xmlns:a16="http://schemas.microsoft.com/office/drawing/2014/main" id="{86FF920A-B69D-46CB-9F65-7B2FF5D2D271}"/>
                </a:ext>
              </a:extLst>
            </p:cNvPr>
            <p:cNvSpPr txBox="1">
              <a:spLocks noChangeArrowheads="1"/>
            </p:cNvSpPr>
            <p:nvPr/>
          </p:nvSpPr>
          <p:spPr bwMode="auto">
            <a:xfrm>
              <a:off x="6316858" y="3668316"/>
              <a:ext cx="3060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１分を</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にわける（</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秒）</a:t>
              </a:r>
              <a:endParaRPr lang="en-US" altLang="ja-JP" sz="1800" b="1" dirty="0">
                <a:latin typeface="ＭＳ Ｐゴシック" panose="020B0600070205080204" pitchFamily="50" charset="-128"/>
              </a:endParaRPr>
            </a:p>
          </p:txBody>
        </p:sp>
        <p:pic>
          <p:nvPicPr>
            <p:cNvPr id="89" name="図 88">
              <a:extLst>
                <a:ext uri="{FF2B5EF4-FFF2-40B4-BE49-F238E27FC236}">
                  <a16:creationId xmlns:a16="http://schemas.microsoft.com/office/drawing/2014/main" id="{6BEB9E0A-E4E4-44D1-96B4-973C0747260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9560" y="4539017"/>
              <a:ext cx="2041437" cy="2041437"/>
            </a:xfrm>
            <a:prstGeom prst="rect">
              <a:avLst/>
            </a:prstGeom>
          </p:spPr>
        </p:pic>
        <p:grpSp>
          <p:nvGrpSpPr>
            <p:cNvPr id="92" name="グループ化 91">
              <a:extLst>
                <a:ext uri="{FF2B5EF4-FFF2-40B4-BE49-F238E27FC236}">
                  <a16:creationId xmlns:a16="http://schemas.microsoft.com/office/drawing/2014/main" id="{D373AB70-4A1C-4D32-875C-1075DF8BF00D}"/>
                </a:ext>
              </a:extLst>
            </p:cNvPr>
            <p:cNvGrpSpPr/>
            <p:nvPr/>
          </p:nvGrpSpPr>
          <p:grpSpPr>
            <a:xfrm>
              <a:off x="7421239" y="5133197"/>
              <a:ext cx="896326" cy="890138"/>
              <a:chOff x="540378" y="3147251"/>
              <a:chExt cx="1255925" cy="1277310"/>
            </a:xfrm>
            <a:solidFill>
              <a:srgbClr val="92D050">
                <a:alpha val="44000"/>
              </a:srgbClr>
            </a:solidFill>
          </p:grpSpPr>
          <p:sp>
            <p:nvSpPr>
              <p:cNvPr id="94" name="環状矢印 197">
                <a:extLst>
                  <a:ext uri="{FF2B5EF4-FFF2-40B4-BE49-F238E27FC236}">
                    <a16:creationId xmlns:a16="http://schemas.microsoft.com/office/drawing/2014/main" id="{1786BF8A-358A-49D1-825D-A700116CC450}"/>
                  </a:ext>
                </a:extLst>
              </p:cNvPr>
              <p:cNvSpPr/>
              <p:nvPr/>
            </p:nvSpPr>
            <p:spPr>
              <a:xfrm rot="5400000">
                <a:off x="631473" y="3259731"/>
                <a:ext cx="1164830" cy="1164830"/>
              </a:xfrm>
              <a:prstGeom prst="circularArrow">
                <a:avLst>
                  <a:gd name="adj1" fmla="val 12500"/>
                  <a:gd name="adj2" fmla="val 1142319"/>
                  <a:gd name="adj3" fmla="val 20457681"/>
                  <a:gd name="adj4" fmla="val 14206430"/>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5" name="環状矢印 201">
                <a:extLst>
                  <a:ext uri="{FF2B5EF4-FFF2-40B4-BE49-F238E27FC236}">
                    <a16:creationId xmlns:a16="http://schemas.microsoft.com/office/drawing/2014/main" id="{269CF785-7108-4739-A5E7-466BB19D9E64}"/>
                  </a:ext>
                </a:extLst>
              </p:cNvPr>
              <p:cNvSpPr/>
              <p:nvPr/>
            </p:nvSpPr>
            <p:spPr>
              <a:xfrm rot="12759459">
                <a:off x="540378" y="3249099"/>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6" name="環状矢印 202">
                <a:extLst>
                  <a:ext uri="{FF2B5EF4-FFF2-40B4-BE49-F238E27FC236}">
                    <a16:creationId xmlns:a16="http://schemas.microsoft.com/office/drawing/2014/main" id="{86D1A733-766E-4A4A-BEAB-0B3DEC3CC3BE}"/>
                  </a:ext>
                </a:extLst>
              </p:cNvPr>
              <p:cNvSpPr/>
              <p:nvPr/>
            </p:nvSpPr>
            <p:spPr>
              <a:xfrm rot="19961213">
                <a:off x="580241" y="3147251"/>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grpSp>
      </p:grpSp>
      <p:grpSp>
        <p:nvGrpSpPr>
          <p:cNvPr id="13" name="グループ化 12">
            <a:extLst>
              <a:ext uri="{FF2B5EF4-FFF2-40B4-BE49-F238E27FC236}">
                <a16:creationId xmlns:a16="http://schemas.microsoft.com/office/drawing/2014/main" id="{5E8517E5-37E1-4D6D-BD0F-03903ADD8AEF}"/>
              </a:ext>
            </a:extLst>
          </p:cNvPr>
          <p:cNvGrpSpPr/>
          <p:nvPr/>
        </p:nvGrpSpPr>
        <p:grpSpPr>
          <a:xfrm>
            <a:off x="6223578" y="736001"/>
            <a:ext cx="3060752" cy="2904549"/>
            <a:chOff x="6138488" y="725508"/>
            <a:chExt cx="3060752" cy="2904549"/>
          </a:xfrm>
        </p:grpSpPr>
        <p:pic>
          <p:nvPicPr>
            <p:cNvPr id="165" name="図 164">
              <a:extLst>
                <a:ext uri="{FF2B5EF4-FFF2-40B4-BE49-F238E27FC236}">
                  <a16:creationId xmlns:a16="http://schemas.microsoft.com/office/drawing/2014/main" id="{2C11A29C-5350-45FF-A8F8-D9341199911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21542" y="1588620"/>
              <a:ext cx="2041437" cy="2041437"/>
            </a:xfrm>
            <a:prstGeom prst="rect">
              <a:avLst/>
            </a:prstGeom>
          </p:spPr>
        </p:pic>
        <p:sp>
          <p:nvSpPr>
            <p:cNvPr id="176" name="矢印: 上 175">
              <a:extLst>
                <a:ext uri="{FF2B5EF4-FFF2-40B4-BE49-F238E27FC236}">
                  <a16:creationId xmlns:a16="http://schemas.microsoft.com/office/drawing/2014/main" id="{0D912385-6705-4FB0-BFB6-707AAC9A8BEE}"/>
                </a:ext>
              </a:extLst>
            </p:cNvPr>
            <p:cNvSpPr/>
            <p:nvPr/>
          </p:nvSpPr>
          <p:spPr>
            <a:xfrm rot="10800000">
              <a:off x="7416401" y="1103644"/>
              <a:ext cx="651721" cy="445468"/>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8" name="Text Box 5">
              <a:extLst>
                <a:ext uri="{FF2B5EF4-FFF2-40B4-BE49-F238E27FC236}">
                  <a16:creationId xmlns:a16="http://schemas.microsoft.com/office/drawing/2014/main" id="{7255A0E6-4FD9-4797-836E-599A2D558C08}"/>
                </a:ext>
              </a:extLst>
            </p:cNvPr>
            <p:cNvSpPr txBox="1">
              <a:spLocks noChangeArrowheads="1"/>
            </p:cNvSpPr>
            <p:nvPr/>
          </p:nvSpPr>
          <p:spPr bwMode="auto">
            <a:xfrm>
              <a:off x="6138488" y="725508"/>
              <a:ext cx="3060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時間</a:t>
              </a:r>
              <a:r>
                <a:rPr lang="ja-JP" altLang="en-US" sz="1800" b="1" dirty="0">
                  <a:latin typeface="ＭＳ Ｐゴシック" panose="020B0600070205080204" pitchFamily="50" charset="-128"/>
                </a:rPr>
                <a:t>を</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にわける（</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分）</a:t>
              </a:r>
              <a:endParaRPr lang="en-US" altLang="ja-JP" sz="1800" b="1" dirty="0">
                <a:latin typeface="ＭＳ Ｐゴシック" panose="020B0600070205080204" pitchFamily="50" charset="-128"/>
              </a:endParaRPr>
            </a:p>
          </p:txBody>
        </p:sp>
        <p:grpSp>
          <p:nvGrpSpPr>
            <p:cNvPr id="97" name="グループ化 96">
              <a:extLst>
                <a:ext uri="{FF2B5EF4-FFF2-40B4-BE49-F238E27FC236}">
                  <a16:creationId xmlns:a16="http://schemas.microsoft.com/office/drawing/2014/main" id="{C5B50E12-B97F-4A7A-AF59-F7EC981E1131}"/>
                </a:ext>
              </a:extLst>
            </p:cNvPr>
            <p:cNvGrpSpPr/>
            <p:nvPr/>
          </p:nvGrpSpPr>
          <p:grpSpPr>
            <a:xfrm>
              <a:off x="7249918" y="1999370"/>
              <a:ext cx="1020906" cy="1038600"/>
              <a:chOff x="540378" y="3147251"/>
              <a:chExt cx="1255925" cy="1277310"/>
            </a:xfrm>
            <a:solidFill>
              <a:srgbClr val="FFC000">
                <a:alpha val="37000"/>
              </a:srgbClr>
            </a:solidFill>
          </p:grpSpPr>
          <p:sp>
            <p:nvSpPr>
              <p:cNvPr id="98" name="環状矢印 197">
                <a:extLst>
                  <a:ext uri="{FF2B5EF4-FFF2-40B4-BE49-F238E27FC236}">
                    <a16:creationId xmlns:a16="http://schemas.microsoft.com/office/drawing/2014/main" id="{9653AD67-207B-44E1-AA66-61E4C6BF87AD}"/>
                  </a:ext>
                </a:extLst>
              </p:cNvPr>
              <p:cNvSpPr/>
              <p:nvPr/>
            </p:nvSpPr>
            <p:spPr>
              <a:xfrm rot="5400000">
                <a:off x="631473" y="3259731"/>
                <a:ext cx="1164830" cy="1164830"/>
              </a:xfrm>
              <a:prstGeom prst="circularArrow">
                <a:avLst>
                  <a:gd name="adj1" fmla="val 12500"/>
                  <a:gd name="adj2" fmla="val 1142319"/>
                  <a:gd name="adj3" fmla="val 20457681"/>
                  <a:gd name="adj4" fmla="val 14206430"/>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9" name="環状矢印 201">
                <a:extLst>
                  <a:ext uri="{FF2B5EF4-FFF2-40B4-BE49-F238E27FC236}">
                    <a16:creationId xmlns:a16="http://schemas.microsoft.com/office/drawing/2014/main" id="{79332F11-8BD4-4C99-9C57-7B0E4D16B621}"/>
                  </a:ext>
                </a:extLst>
              </p:cNvPr>
              <p:cNvSpPr/>
              <p:nvPr/>
            </p:nvSpPr>
            <p:spPr>
              <a:xfrm rot="12759459">
                <a:off x="540378" y="3249099"/>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100" name="環状矢印 202">
                <a:extLst>
                  <a:ext uri="{FF2B5EF4-FFF2-40B4-BE49-F238E27FC236}">
                    <a16:creationId xmlns:a16="http://schemas.microsoft.com/office/drawing/2014/main" id="{0D1956AF-8FC0-4301-94A4-19B6004F9FB2}"/>
                  </a:ext>
                </a:extLst>
              </p:cNvPr>
              <p:cNvSpPr/>
              <p:nvPr/>
            </p:nvSpPr>
            <p:spPr>
              <a:xfrm rot="19961213">
                <a:off x="580241" y="3147251"/>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grpSp>
      </p:grpSp>
      <p:cxnSp>
        <p:nvCxnSpPr>
          <p:cNvPr id="17" name="直線コネクタ 16">
            <a:extLst>
              <a:ext uri="{FF2B5EF4-FFF2-40B4-BE49-F238E27FC236}">
                <a16:creationId xmlns:a16="http://schemas.microsoft.com/office/drawing/2014/main" id="{5FA52689-FB6E-46A6-8368-7B1B27CC6C1A}"/>
              </a:ext>
            </a:extLst>
          </p:cNvPr>
          <p:cNvCxnSpPr/>
          <p:nvPr/>
        </p:nvCxnSpPr>
        <p:spPr>
          <a:xfrm>
            <a:off x="6314493" y="839974"/>
            <a:ext cx="0" cy="5602355"/>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113" name="Rectangle 2">
            <a:extLst>
              <a:ext uri="{FF2B5EF4-FFF2-40B4-BE49-F238E27FC236}">
                <a16:creationId xmlns:a16="http://schemas.microsoft.com/office/drawing/2014/main" id="{B255AEC9-0AAE-4221-A175-10376BC5E526}"/>
              </a:ext>
            </a:extLst>
          </p:cNvPr>
          <p:cNvSpPr>
            <a:spLocks noChangeArrowheads="1"/>
          </p:cNvSpPr>
          <p:nvPr/>
        </p:nvSpPr>
        <p:spPr bwMode="gray">
          <a:xfrm>
            <a:off x="97240" y="-11497"/>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じかん　　　　　　　　　　　　　　</a:t>
            </a:r>
          </a:p>
        </p:txBody>
      </p:sp>
      <p:grpSp>
        <p:nvGrpSpPr>
          <p:cNvPr id="10" name="グループ化 9">
            <a:extLst>
              <a:ext uri="{FF2B5EF4-FFF2-40B4-BE49-F238E27FC236}">
                <a16:creationId xmlns:a16="http://schemas.microsoft.com/office/drawing/2014/main" id="{FDC0814A-D79F-4B2F-8BFB-F5B7A883FB7B}"/>
              </a:ext>
            </a:extLst>
          </p:cNvPr>
          <p:cNvGrpSpPr/>
          <p:nvPr/>
        </p:nvGrpSpPr>
        <p:grpSpPr>
          <a:xfrm>
            <a:off x="-232497" y="803157"/>
            <a:ext cx="6277065" cy="4903301"/>
            <a:chOff x="-124626" y="768776"/>
            <a:chExt cx="6277065" cy="4903301"/>
          </a:xfrm>
        </p:grpSpPr>
        <p:sp>
          <p:nvSpPr>
            <p:cNvPr id="160" name="Text Box 5">
              <a:extLst>
                <a:ext uri="{FF2B5EF4-FFF2-40B4-BE49-F238E27FC236}">
                  <a16:creationId xmlns:a16="http://schemas.microsoft.com/office/drawing/2014/main" id="{03EF1A65-EF4F-40FE-BE52-1BA2E5B62EA2}"/>
                </a:ext>
              </a:extLst>
            </p:cNvPr>
            <p:cNvSpPr txBox="1">
              <a:spLocks noChangeArrowheads="1"/>
            </p:cNvSpPr>
            <p:nvPr/>
          </p:nvSpPr>
          <p:spPr bwMode="auto">
            <a:xfrm>
              <a:off x="4551132" y="768776"/>
              <a:ext cx="1601307" cy="400110"/>
            </a:xfrm>
            <a:prstGeom prst="rect">
              <a:avLst/>
            </a:prstGeom>
            <a:noFill/>
            <a:ln w="222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２（６時間）</a:t>
              </a:r>
              <a:endParaRPr lang="en-US" altLang="ja-JP" sz="2000" b="1" dirty="0">
                <a:latin typeface="ＭＳ Ｐゴシック" panose="020B0600070205080204" pitchFamily="50" charset="-128"/>
              </a:endParaRPr>
            </a:p>
          </p:txBody>
        </p:sp>
        <p:sp>
          <p:nvSpPr>
            <p:cNvPr id="93" name="吹き出し: 角を丸めた四角形 92">
              <a:extLst>
                <a:ext uri="{FF2B5EF4-FFF2-40B4-BE49-F238E27FC236}">
                  <a16:creationId xmlns:a16="http://schemas.microsoft.com/office/drawing/2014/main" id="{2CBCA6EE-22BF-44BA-B117-91C287085859}"/>
                </a:ext>
              </a:extLst>
            </p:cNvPr>
            <p:cNvSpPr/>
            <p:nvPr/>
          </p:nvSpPr>
          <p:spPr>
            <a:xfrm>
              <a:off x="4561770" y="1292491"/>
              <a:ext cx="1577977" cy="871389"/>
            </a:xfrm>
            <a:prstGeom prst="wedgeRoundRectCallout">
              <a:avLst>
                <a:gd name="adj1" fmla="val -20140"/>
                <a:gd name="adj2" fmla="val -59912"/>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時間にわけられない</a:t>
              </a:r>
            </a:p>
          </p:txBody>
        </p:sp>
        <p:sp>
          <p:nvSpPr>
            <p:cNvPr id="101" name="円弧 100">
              <a:extLst>
                <a:ext uri="{FF2B5EF4-FFF2-40B4-BE49-F238E27FC236}">
                  <a16:creationId xmlns:a16="http://schemas.microsoft.com/office/drawing/2014/main" id="{624790A0-3845-404D-8A5D-0DFD65CA7A01}"/>
                </a:ext>
              </a:extLst>
            </p:cNvPr>
            <p:cNvSpPr/>
            <p:nvPr/>
          </p:nvSpPr>
          <p:spPr>
            <a:xfrm>
              <a:off x="58364" y="989731"/>
              <a:ext cx="4639187" cy="4682346"/>
            </a:xfrm>
            <a:prstGeom prst="arc">
              <a:avLst>
                <a:gd name="adj1" fmla="val 11097916"/>
                <a:gd name="adj2" fmla="val 21410726"/>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2" name="円弧 101">
              <a:extLst>
                <a:ext uri="{FF2B5EF4-FFF2-40B4-BE49-F238E27FC236}">
                  <a16:creationId xmlns:a16="http://schemas.microsoft.com/office/drawing/2014/main" id="{4EF51D3D-CD1F-4270-8464-4E530C94CF34}"/>
                </a:ext>
              </a:extLst>
            </p:cNvPr>
            <p:cNvSpPr/>
            <p:nvPr/>
          </p:nvSpPr>
          <p:spPr>
            <a:xfrm rot="237197">
              <a:off x="-124626" y="1268509"/>
              <a:ext cx="4618874" cy="3913937"/>
            </a:xfrm>
            <a:prstGeom prst="arc">
              <a:avLst>
                <a:gd name="adj1" fmla="val 16020704"/>
                <a:gd name="adj2" fmla="val 21410726"/>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0" name="直線矢印コネクタ 109">
              <a:extLst>
                <a:ext uri="{FF2B5EF4-FFF2-40B4-BE49-F238E27FC236}">
                  <a16:creationId xmlns:a16="http://schemas.microsoft.com/office/drawing/2014/main" id="{6E8EDE32-B4E8-4E17-BD68-99382233173A}"/>
                </a:ext>
              </a:extLst>
            </p:cNvPr>
            <p:cNvCxnSpPr>
              <a:cxnSpLocks/>
            </p:cNvCxnSpPr>
            <p:nvPr/>
          </p:nvCxnSpPr>
          <p:spPr>
            <a:xfrm flipH="1">
              <a:off x="3598724" y="1092138"/>
              <a:ext cx="941957" cy="54918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グループ化 13">
            <a:extLst>
              <a:ext uri="{FF2B5EF4-FFF2-40B4-BE49-F238E27FC236}">
                <a16:creationId xmlns:a16="http://schemas.microsoft.com/office/drawing/2014/main" id="{6914ADFD-7F57-4911-A072-450AFE7128B9}"/>
              </a:ext>
            </a:extLst>
          </p:cNvPr>
          <p:cNvGrpSpPr/>
          <p:nvPr/>
        </p:nvGrpSpPr>
        <p:grpSpPr>
          <a:xfrm>
            <a:off x="-827306" y="3838067"/>
            <a:ext cx="6979745" cy="5136782"/>
            <a:chOff x="-827306" y="3838067"/>
            <a:chExt cx="6979745" cy="5136782"/>
          </a:xfrm>
        </p:grpSpPr>
        <p:sp>
          <p:nvSpPr>
            <p:cNvPr id="133" name="円弧 132">
              <a:extLst>
                <a:ext uri="{FF2B5EF4-FFF2-40B4-BE49-F238E27FC236}">
                  <a16:creationId xmlns:a16="http://schemas.microsoft.com/office/drawing/2014/main" id="{8999F1EB-53E3-42C9-8683-E0A86CF8A499}"/>
                </a:ext>
              </a:extLst>
            </p:cNvPr>
            <p:cNvSpPr/>
            <p:nvPr/>
          </p:nvSpPr>
          <p:spPr>
            <a:xfrm>
              <a:off x="-827306" y="4379201"/>
              <a:ext cx="5062760" cy="4182209"/>
            </a:xfrm>
            <a:prstGeom prst="arc">
              <a:avLst>
                <a:gd name="adj1" fmla="val 18353548"/>
                <a:gd name="adj2" fmla="val 21581285"/>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99EC51B6-E194-432E-BEA2-1059EFE13AE7}"/>
                </a:ext>
              </a:extLst>
            </p:cNvPr>
            <p:cNvGrpSpPr/>
            <p:nvPr/>
          </p:nvGrpSpPr>
          <p:grpSpPr>
            <a:xfrm>
              <a:off x="-596616" y="3838067"/>
              <a:ext cx="6749055" cy="5136782"/>
              <a:chOff x="-596616" y="3838067"/>
              <a:chExt cx="6749055" cy="5136782"/>
            </a:xfrm>
          </p:grpSpPr>
          <p:sp>
            <p:nvSpPr>
              <p:cNvPr id="135" name="円弧 134">
                <a:extLst>
                  <a:ext uri="{FF2B5EF4-FFF2-40B4-BE49-F238E27FC236}">
                    <a16:creationId xmlns:a16="http://schemas.microsoft.com/office/drawing/2014/main" id="{5742B2F1-1693-40A9-BF3A-1A3CE4CEFC72}"/>
                  </a:ext>
                </a:extLst>
              </p:cNvPr>
              <p:cNvSpPr/>
              <p:nvPr/>
            </p:nvSpPr>
            <p:spPr>
              <a:xfrm>
                <a:off x="-596616" y="4401086"/>
                <a:ext cx="4362661" cy="4163282"/>
              </a:xfrm>
              <a:prstGeom prst="arc">
                <a:avLst>
                  <a:gd name="adj1" fmla="val 20782169"/>
                  <a:gd name="adj2" fmla="val 21581285"/>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6" name="円弧 135">
                <a:extLst>
                  <a:ext uri="{FF2B5EF4-FFF2-40B4-BE49-F238E27FC236}">
                    <a16:creationId xmlns:a16="http://schemas.microsoft.com/office/drawing/2014/main" id="{C7E89CD6-0ECA-41BC-A960-5FCB0B64A346}"/>
                  </a:ext>
                </a:extLst>
              </p:cNvPr>
              <p:cNvSpPr/>
              <p:nvPr/>
            </p:nvSpPr>
            <p:spPr>
              <a:xfrm>
                <a:off x="147280" y="4655323"/>
                <a:ext cx="3848024" cy="3608933"/>
              </a:xfrm>
              <a:prstGeom prst="arc">
                <a:avLst>
                  <a:gd name="adj1" fmla="val 18823090"/>
                  <a:gd name="adj2" fmla="val 21581285"/>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6" name="Text Box 5">
                <a:extLst>
                  <a:ext uri="{FF2B5EF4-FFF2-40B4-BE49-F238E27FC236}">
                    <a16:creationId xmlns:a16="http://schemas.microsoft.com/office/drawing/2014/main" id="{B7639EA8-3C0E-43E8-A4E6-2635D695B492}"/>
                  </a:ext>
                </a:extLst>
              </p:cNvPr>
              <p:cNvSpPr txBox="1">
                <a:spLocks noChangeArrowheads="1"/>
              </p:cNvSpPr>
              <p:nvPr/>
            </p:nvSpPr>
            <p:spPr bwMode="auto">
              <a:xfrm>
                <a:off x="4551132" y="6009132"/>
                <a:ext cx="1600800" cy="400110"/>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1/12</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7" name="Text Box 5">
                <a:extLst>
                  <a:ext uri="{FF2B5EF4-FFF2-40B4-BE49-F238E27FC236}">
                    <a16:creationId xmlns:a16="http://schemas.microsoft.com/office/drawing/2014/main" id="{34F5CD3E-236A-4DBC-A6BE-C6098366673B}"/>
                  </a:ext>
                </a:extLst>
              </p:cNvPr>
              <p:cNvSpPr txBox="1">
                <a:spLocks noChangeArrowheads="1"/>
              </p:cNvSpPr>
              <p:nvPr/>
            </p:nvSpPr>
            <p:spPr bwMode="auto">
              <a:xfrm>
                <a:off x="4551132" y="5532918"/>
                <a:ext cx="1600800" cy="400110"/>
              </a:xfrm>
              <a:prstGeom prst="rect">
                <a:avLst/>
              </a:prstGeom>
              <a:noFill/>
              <a:ln w="25400">
                <a:solidFill>
                  <a:srgbClr val="00B05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1/6</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2</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8" name="Text Box 5">
                <a:extLst>
                  <a:ext uri="{FF2B5EF4-FFF2-40B4-BE49-F238E27FC236}">
                    <a16:creationId xmlns:a16="http://schemas.microsoft.com/office/drawing/2014/main" id="{1323A32B-71F3-408E-8EFA-3C09492CA553}"/>
                  </a:ext>
                </a:extLst>
              </p:cNvPr>
              <p:cNvSpPr txBox="1">
                <a:spLocks noChangeArrowheads="1"/>
              </p:cNvSpPr>
              <p:nvPr/>
            </p:nvSpPr>
            <p:spPr bwMode="auto">
              <a:xfrm>
                <a:off x="4551132" y="4985900"/>
                <a:ext cx="1601307" cy="400110"/>
              </a:xfrm>
              <a:prstGeom prst="rect">
                <a:avLst/>
              </a:prstGeom>
              <a:noFill/>
              <a:ln w="222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1/4</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3</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9" name="Text Box 5">
                <a:extLst>
                  <a:ext uri="{FF2B5EF4-FFF2-40B4-BE49-F238E27FC236}">
                    <a16:creationId xmlns:a16="http://schemas.microsoft.com/office/drawing/2014/main" id="{9FCE4558-F8DF-4471-9A9F-BAE6CAC6F2E1}"/>
                  </a:ext>
                </a:extLst>
              </p:cNvPr>
              <p:cNvSpPr txBox="1">
                <a:spLocks noChangeArrowheads="1"/>
              </p:cNvSpPr>
              <p:nvPr/>
            </p:nvSpPr>
            <p:spPr bwMode="auto">
              <a:xfrm>
                <a:off x="4551132" y="3838067"/>
                <a:ext cx="1601307" cy="400110"/>
              </a:xfrm>
              <a:prstGeom prst="rect">
                <a:avLst/>
              </a:prstGeom>
              <a:noFill/>
              <a:ln w="222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２（６時間）</a:t>
                </a:r>
                <a:endParaRPr lang="en-US" altLang="ja-JP" sz="2000" b="1" dirty="0">
                  <a:latin typeface="ＭＳ Ｐゴシック" panose="020B0600070205080204" pitchFamily="50" charset="-128"/>
                </a:endParaRPr>
              </a:p>
            </p:txBody>
          </p:sp>
          <p:sp>
            <p:nvSpPr>
              <p:cNvPr id="108" name="円弧 107">
                <a:extLst>
                  <a:ext uri="{FF2B5EF4-FFF2-40B4-BE49-F238E27FC236}">
                    <a16:creationId xmlns:a16="http://schemas.microsoft.com/office/drawing/2014/main" id="{A3C9EBD4-4F9B-4CBD-906B-C158116F03AC}"/>
                  </a:ext>
                </a:extLst>
              </p:cNvPr>
              <p:cNvSpPr/>
              <p:nvPr/>
            </p:nvSpPr>
            <p:spPr>
              <a:xfrm>
                <a:off x="-441162" y="4085010"/>
                <a:ext cx="5062761" cy="4889839"/>
              </a:xfrm>
              <a:prstGeom prst="arc">
                <a:avLst>
                  <a:gd name="adj1" fmla="val 12710998"/>
                  <a:gd name="adj2" fmla="val 21410726"/>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09" name="円弧 108">
                <a:extLst>
                  <a:ext uri="{FF2B5EF4-FFF2-40B4-BE49-F238E27FC236}">
                    <a16:creationId xmlns:a16="http://schemas.microsoft.com/office/drawing/2014/main" id="{F233C1DF-53F6-41F1-B9F3-3A8540C5630A}"/>
                  </a:ext>
                </a:extLst>
              </p:cNvPr>
              <p:cNvSpPr/>
              <p:nvPr/>
            </p:nvSpPr>
            <p:spPr>
              <a:xfrm rot="331546">
                <a:off x="-591890" y="4314166"/>
                <a:ext cx="5037788" cy="3995848"/>
              </a:xfrm>
              <a:prstGeom prst="arc">
                <a:avLst>
                  <a:gd name="adj1" fmla="val 16020704"/>
                  <a:gd name="adj2" fmla="val 21410726"/>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1" name="円弧 110">
                <a:extLst>
                  <a:ext uri="{FF2B5EF4-FFF2-40B4-BE49-F238E27FC236}">
                    <a16:creationId xmlns:a16="http://schemas.microsoft.com/office/drawing/2014/main" id="{E203E0E3-FCAC-4E78-BA06-5A8F7FEC80E3}"/>
                  </a:ext>
                </a:extLst>
              </p:cNvPr>
              <p:cNvSpPr/>
              <p:nvPr/>
            </p:nvSpPr>
            <p:spPr>
              <a:xfrm>
                <a:off x="29639" y="4676220"/>
                <a:ext cx="3848024" cy="3608933"/>
              </a:xfrm>
              <a:prstGeom prst="arc">
                <a:avLst>
                  <a:gd name="adj1" fmla="val 19808978"/>
                  <a:gd name="adj2" fmla="val 21581285"/>
                </a:avLst>
              </a:prstGeom>
              <a:ln w="28575">
                <a:solidFill>
                  <a:srgbClr val="00B050">
                    <a:alpha val="99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2" name="Text Box 5">
                <a:extLst>
                  <a:ext uri="{FF2B5EF4-FFF2-40B4-BE49-F238E27FC236}">
                    <a16:creationId xmlns:a16="http://schemas.microsoft.com/office/drawing/2014/main" id="{D1E7D844-E36E-4F26-BE1B-C2F10DC33E78}"/>
                  </a:ext>
                </a:extLst>
              </p:cNvPr>
              <p:cNvSpPr txBox="1">
                <a:spLocks noChangeArrowheads="1"/>
              </p:cNvSpPr>
              <p:nvPr/>
            </p:nvSpPr>
            <p:spPr bwMode="auto">
              <a:xfrm>
                <a:off x="4551132" y="4418933"/>
                <a:ext cx="1601307" cy="400110"/>
              </a:xfrm>
              <a:prstGeom prst="rect">
                <a:avLst/>
              </a:prstGeom>
              <a:noFill/>
              <a:ln w="254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1/3</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4</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cxnSp>
            <p:nvCxnSpPr>
              <p:cNvPr id="114" name="直線矢印コネクタ 113">
                <a:extLst>
                  <a:ext uri="{FF2B5EF4-FFF2-40B4-BE49-F238E27FC236}">
                    <a16:creationId xmlns:a16="http://schemas.microsoft.com/office/drawing/2014/main" id="{00A80B95-9C3B-4FB0-A52B-1E321AA59083}"/>
                  </a:ext>
                </a:extLst>
              </p:cNvPr>
              <p:cNvCxnSpPr>
                <a:cxnSpLocks/>
                <a:stCxn id="159" idx="1"/>
              </p:cNvCxnSpPr>
              <p:nvPr/>
            </p:nvCxnSpPr>
            <p:spPr>
              <a:xfrm flipH="1">
                <a:off x="3534856" y="4038122"/>
                <a:ext cx="1016276" cy="77148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線矢印コネクタ 114">
                <a:extLst>
                  <a:ext uri="{FF2B5EF4-FFF2-40B4-BE49-F238E27FC236}">
                    <a16:creationId xmlns:a16="http://schemas.microsoft.com/office/drawing/2014/main" id="{A537F263-88C2-4651-852B-26F8CAC2354A}"/>
                  </a:ext>
                </a:extLst>
              </p:cNvPr>
              <p:cNvCxnSpPr>
                <a:cxnSpLocks/>
                <a:stCxn id="112" idx="1"/>
              </p:cNvCxnSpPr>
              <p:nvPr/>
            </p:nvCxnSpPr>
            <p:spPr>
              <a:xfrm flipH="1">
                <a:off x="3687256" y="4618988"/>
                <a:ext cx="863876" cy="581296"/>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116" name="直線矢印コネクタ 115">
                <a:extLst>
                  <a:ext uri="{FF2B5EF4-FFF2-40B4-BE49-F238E27FC236}">
                    <a16:creationId xmlns:a16="http://schemas.microsoft.com/office/drawing/2014/main" id="{3DB5DAA5-67EC-4988-AB15-14D5140A8359}"/>
                  </a:ext>
                </a:extLst>
              </p:cNvPr>
              <p:cNvCxnSpPr>
                <a:cxnSpLocks/>
                <a:stCxn id="158" idx="1"/>
              </p:cNvCxnSpPr>
              <p:nvPr/>
            </p:nvCxnSpPr>
            <p:spPr>
              <a:xfrm flipH="1">
                <a:off x="3777398" y="5185955"/>
                <a:ext cx="773734" cy="494477"/>
              </a:xfrm>
              <a:prstGeom prst="straightConnector1">
                <a:avLst/>
              </a:prstGeom>
              <a:ln w="22225">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直線矢印コネクタ 116">
                <a:extLst>
                  <a:ext uri="{FF2B5EF4-FFF2-40B4-BE49-F238E27FC236}">
                    <a16:creationId xmlns:a16="http://schemas.microsoft.com/office/drawing/2014/main" id="{287332CA-E368-45BF-953B-B3908CDA4441}"/>
                  </a:ext>
                </a:extLst>
              </p:cNvPr>
              <p:cNvCxnSpPr>
                <a:cxnSpLocks/>
                <a:stCxn id="157" idx="1"/>
              </p:cNvCxnSpPr>
              <p:nvPr/>
            </p:nvCxnSpPr>
            <p:spPr>
              <a:xfrm flipH="1">
                <a:off x="3847338" y="5732973"/>
                <a:ext cx="703794" cy="393409"/>
              </a:xfrm>
              <a:prstGeom prst="straightConnector1">
                <a:avLst/>
              </a:prstGeom>
              <a:ln w="22225">
                <a:solidFill>
                  <a:srgbClr val="00B05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8" name="直線矢印コネクタ 117">
                <a:extLst>
                  <a:ext uri="{FF2B5EF4-FFF2-40B4-BE49-F238E27FC236}">
                    <a16:creationId xmlns:a16="http://schemas.microsoft.com/office/drawing/2014/main" id="{876265AF-0247-4D05-A9BD-88AFBD6E27A0}"/>
                  </a:ext>
                </a:extLst>
              </p:cNvPr>
              <p:cNvCxnSpPr>
                <a:cxnSpLocks/>
              </p:cNvCxnSpPr>
              <p:nvPr/>
            </p:nvCxnSpPr>
            <p:spPr>
              <a:xfrm flipH="1">
                <a:off x="3779384" y="6147238"/>
                <a:ext cx="706771" cy="176360"/>
              </a:xfrm>
              <a:prstGeom prst="straightConnector1">
                <a:avLst/>
              </a:prstGeom>
              <a:ln w="22225">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04163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8086" y="138595"/>
            <a:ext cx="7772400" cy="720725"/>
          </a:xfrm>
        </p:spPr>
        <p:txBody>
          <a:bodyPr/>
          <a:lstStyle/>
          <a:p>
            <a:pPr eaLnBrk="1" hangingPunct="1"/>
            <a:r>
              <a:rPr lang="ja-JP" altLang="en-US" sz="3200" dirty="0">
                <a:ea typeface="ＭＳ Ｐゴシック" panose="020B0600070205080204" pitchFamily="50" charset="-128"/>
              </a:rPr>
              <a:t>むかしの日本の時間の決め方</a:t>
            </a:r>
          </a:p>
        </p:txBody>
      </p:sp>
      <p:sp>
        <p:nvSpPr>
          <p:cNvPr id="3" name="フッター プレースホルダー 2">
            <a:extLst>
              <a:ext uri="{FF2B5EF4-FFF2-40B4-BE49-F238E27FC236}">
                <a16:creationId xmlns:a16="http://schemas.microsoft.com/office/drawing/2014/main" id="{433B0834-6CA9-4148-8D68-417E64691FD3}"/>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15" name="テキスト ボックス 14">
            <a:extLst>
              <a:ext uri="{FF2B5EF4-FFF2-40B4-BE49-F238E27FC236}">
                <a16:creationId xmlns:a16="http://schemas.microsoft.com/office/drawing/2014/main" id="{EC61F63D-7C45-49B8-A0E0-5BEC79982C89}"/>
              </a:ext>
            </a:extLst>
          </p:cNvPr>
          <p:cNvSpPr txBox="1"/>
          <p:nvPr/>
        </p:nvSpPr>
        <p:spPr>
          <a:xfrm>
            <a:off x="1472921" y="4454655"/>
            <a:ext cx="4586286" cy="630942"/>
          </a:xfrm>
          <a:prstGeom prst="rect">
            <a:avLst/>
          </a:prstGeom>
          <a:noFill/>
        </p:spPr>
        <p:txBody>
          <a:bodyPr wrap="square">
            <a:spAutoFit/>
          </a:bodyPr>
          <a:lstStyle/>
          <a:p>
            <a:pPr algn="l"/>
            <a:endParaRPr lang="ja-JP" altLang="en-US" sz="2400" b="0" i="0" u="none" strike="noStrike" baseline="0" dirty="0">
              <a:solidFill>
                <a:srgbClr val="000000"/>
              </a:solidFill>
              <a:latin typeface="游ゴシック" panose="020B0400000000000000" pitchFamily="50" charset="-128"/>
            </a:endParaRPr>
          </a:p>
          <a:p>
            <a:r>
              <a:rPr lang="en-US" altLang="ja-JP" sz="1100" b="0" i="0" u="none" strike="noStrike" baseline="0" dirty="0">
                <a:solidFill>
                  <a:srgbClr val="000000"/>
                </a:solidFill>
                <a:latin typeface="游ゴシック" panose="020B0400000000000000" pitchFamily="50" charset="-128"/>
              </a:rPr>
              <a:t> Copyright</a:t>
            </a:r>
            <a:r>
              <a:rPr lang="ja-JP" altLang="en-US" sz="1100" b="0" i="0" u="none" strike="noStrike" baseline="0" dirty="0">
                <a:solidFill>
                  <a:srgbClr val="000000"/>
                </a:solidFill>
                <a:latin typeface="游ゴシック" panose="020B0400000000000000" pitchFamily="50" charset="-128"/>
              </a:rPr>
              <a:t>　 </a:t>
            </a:r>
            <a:r>
              <a:rPr lang="en-US" altLang="ja-JP" sz="1100" b="0" i="0" u="none" strike="noStrike" baseline="0" dirty="0">
                <a:solidFill>
                  <a:srgbClr val="000000"/>
                </a:solidFill>
                <a:latin typeface="游ゴシック" panose="020B0400000000000000" pitchFamily="50" charset="-128"/>
              </a:rPr>
              <a:t>2015,SEIKO HOLDINGS CORPORATION </a:t>
            </a:r>
          </a:p>
        </p:txBody>
      </p:sp>
      <p:graphicFrame>
        <p:nvGraphicFramePr>
          <p:cNvPr id="20" name="表 21">
            <a:extLst>
              <a:ext uri="{FF2B5EF4-FFF2-40B4-BE49-F238E27FC236}">
                <a16:creationId xmlns:a16="http://schemas.microsoft.com/office/drawing/2014/main" id="{3824802E-0001-4561-8A64-BAC7EE2CE9EE}"/>
              </a:ext>
            </a:extLst>
          </p:cNvPr>
          <p:cNvGraphicFramePr>
            <a:graphicFrameLocks noGrp="1"/>
          </p:cNvGraphicFramePr>
          <p:nvPr>
            <p:extLst>
              <p:ext uri="{D42A27DB-BD31-4B8C-83A1-F6EECF244321}">
                <p14:modId xmlns:p14="http://schemas.microsoft.com/office/powerpoint/2010/main" val="2570886878"/>
              </p:ext>
            </p:extLst>
          </p:nvPr>
        </p:nvGraphicFramePr>
        <p:xfrm>
          <a:off x="128064" y="5388592"/>
          <a:ext cx="4837391" cy="1112520"/>
        </p:xfrm>
        <a:graphic>
          <a:graphicData uri="http://schemas.openxmlformats.org/drawingml/2006/table">
            <a:tbl>
              <a:tblPr firstRow="1" bandRow="1">
                <a:tableStyleId>{5C22544A-7EE6-4342-B048-85BDC9FD1C3A}</a:tableStyleId>
              </a:tblPr>
              <a:tblGrid>
                <a:gridCol w="1414407">
                  <a:extLst>
                    <a:ext uri="{9D8B030D-6E8A-4147-A177-3AD203B41FA5}">
                      <a16:colId xmlns:a16="http://schemas.microsoft.com/office/drawing/2014/main" val="544422204"/>
                    </a:ext>
                  </a:extLst>
                </a:gridCol>
                <a:gridCol w="1188017">
                  <a:extLst>
                    <a:ext uri="{9D8B030D-6E8A-4147-A177-3AD203B41FA5}">
                      <a16:colId xmlns:a16="http://schemas.microsoft.com/office/drawing/2014/main" val="4019779351"/>
                    </a:ext>
                  </a:extLst>
                </a:gridCol>
                <a:gridCol w="2234967">
                  <a:extLst>
                    <a:ext uri="{9D8B030D-6E8A-4147-A177-3AD203B41FA5}">
                      <a16:colId xmlns:a16="http://schemas.microsoft.com/office/drawing/2014/main" val="1483702317"/>
                    </a:ext>
                  </a:extLst>
                </a:gridCol>
              </a:tblGrid>
              <a:tr h="370840">
                <a:tc>
                  <a:txBody>
                    <a:bodyPr/>
                    <a:lstStyle/>
                    <a:p>
                      <a:endParaRPr kumimoji="1" lang="ja-JP" altLang="en-US" dirty="0"/>
                    </a:p>
                  </a:txBody>
                  <a:tcPr/>
                </a:tc>
                <a:tc>
                  <a:txBody>
                    <a:bodyPr/>
                    <a:lstStyle/>
                    <a:p>
                      <a:r>
                        <a:rPr kumimoji="1" lang="ja-JP" altLang="en-US" dirty="0">
                          <a:solidFill>
                            <a:schemeClr val="tx1"/>
                          </a:solidFill>
                        </a:rPr>
                        <a:t>昼の時間</a:t>
                      </a:r>
                    </a:p>
                  </a:txBody>
                  <a:tcPr/>
                </a:tc>
                <a:tc>
                  <a:txBody>
                    <a:bodyPr/>
                    <a:lstStyle/>
                    <a:p>
                      <a:r>
                        <a:rPr kumimoji="1" lang="ja-JP" altLang="en-US" dirty="0">
                          <a:solidFill>
                            <a:schemeClr val="tx1"/>
                          </a:solidFill>
                        </a:rPr>
                        <a:t>１刻の長さ</a:t>
                      </a:r>
                    </a:p>
                  </a:txBody>
                  <a:tcPr/>
                </a:tc>
                <a:extLst>
                  <a:ext uri="{0D108BD9-81ED-4DB2-BD59-A6C34878D82A}">
                    <a16:rowId xmlns:a16="http://schemas.microsoft.com/office/drawing/2014/main" val="3515828370"/>
                  </a:ext>
                </a:extLst>
              </a:tr>
              <a:tr h="370840">
                <a:tc>
                  <a:txBody>
                    <a:bodyPr/>
                    <a:lstStyle/>
                    <a:p>
                      <a:r>
                        <a:rPr kumimoji="1" lang="ja-JP" altLang="en-US" dirty="0"/>
                        <a:t>６月</a:t>
                      </a:r>
                      <a:r>
                        <a:rPr kumimoji="1" lang="en-US" altLang="ja-JP" dirty="0"/>
                        <a:t>22</a:t>
                      </a:r>
                      <a:r>
                        <a:rPr kumimoji="1" lang="ja-JP" altLang="en-US" dirty="0"/>
                        <a:t>日頃</a:t>
                      </a:r>
                    </a:p>
                  </a:txBody>
                  <a:tcPr/>
                </a:tc>
                <a:tc>
                  <a:txBody>
                    <a:bodyPr/>
                    <a:lstStyle/>
                    <a:p>
                      <a:r>
                        <a:rPr kumimoji="1" lang="ja-JP" altLang="en-US" dirty="0">
                          <a:solidFill>
                            <a:schemeClr val="tx1"/>
                          </a:solidFill>
                        </a:rPr>
                        <a:t>約</a:t>
                      </a:r>
                      <a:r>
                        <a:rPr kumimoji="1" lang="en-US" altLang="ja-JP" dirty="0">
                          <a:solidFill>
                            <a:schemeClr val="tx1"/>
                          </a:solidFill>
                        </a:rPr>
                        <a:t>16</a:t>
                      </a:r>
                      <a:r>
                        <a:rPr kumimoji="1" lang="ja-JP" altLang="en-US" dirty="0">
                          <a:solidFill>
                            <a:schemeClr val="tx1"/>
                          </a:solidFill>
                        </a:rPr>
                        <a:t>時間</a:t>
                      </a:r>
                    </a:p>
                  </a:txBody>
                  <a:tcPr/>
                </a:tc>
                <a:tc>
                  <a:txBody>
                    <a:bodyPr/>
                    <a:lstStyle/>
                    <a:p>
                      <a:r>
                        <a:rPr kumimoji="1" lang="ja-JP" altLang="en-US" dirty="0">
                          <a:solidFill>
                            <a:schemeClr val="tx1"/>
                          </a:solidFill>
                        </a:rPr>
                        <a:t>約２時間</a:t>
                      </a:r>
                      <a:r>
                        <a:rPr kumimoji="1" lang="en-US" altLang="ja-JP" dirty="0">
                          <a:solidFill>
                            <a:schemeClr val="tx1"/>
                          </a:solidFill>
                        </a:rPr>
                        <a:t>40</a:t>
                      </a:r>
                      <a:r>
                        <a:rPr kumimoji="1" lang="ja-JP" altLang="en-US" dirty="0">
                          <a:solidFill>
                            <a:schemeClr val="tx1"/>
                          </a:solidFill>
                        </a:rPr>
                        <a:t>分</a:t>
                      </a:r>
                    </a:p>
                  </a:txBody>
                  <a:tcPr/>
                </a:tc>
                <a:extLst>
                  <a:ext uri="{0D108BD9-81ED-4DB2-BD59-A6C34878D82A}">
                    <a16:rowId xmlns:a16="http://schemas.microsoft.com/office/drawing/2014/main" val="3831245318"/>
                  </a:ext>
                </a:extLst>
              </a:tr>
              <a:tr h="370840">
                <a:tc>
                  <a:txBody>
                    <a:bodyPr/>
                    <a:lstStyle/>
                    <a:p>
                      <a:r>
                        <a:rPr kumimoji="1" lang="en-US" altLang="ja-JP" dirty="0"/>
                        <a:t>12</a:t>
                      </a:r>
                      <a:r>
                        <a:rPr kumimoji="1" lang="ja-JP" altLang="en-US" dirty="0"/>
                        <a:t>月</a:t>
                      </a:r>
                      <a:r>
                        <a:rPr kumimoji="1" lang="en-US" altLang="ja-JP" dirty="0"/>
                        <a:t>22</a:t>
                      </a:r>
                      <a:r>
                        <a:rPr kumimoji="1" lang="ja-JP" altLang="en-US" dirty="0"/>
                        <a:t>日頃</a:t>
                      </a:r>
                    </a:p>
                  </a:txBody>
                  <a:tcPr/>
                </a:tc>
                <a:tc>
                  <a:txBody>
                    <a:bodyPr/>
                    <a:lstStyle/>
                    <a:p>
                      <a:r>
                        <a:rPr kumimoji="1" lang="ja-JP" altLang="en-US" dirty="0">
                          <a:solidFill>
                            <a:schemeClr val="tx1"/>
                          </a:solidFill>
                        </a:rPr>
                        <a:t>約</a:t>
                      </a:r>
                      <a:r>
                        <a:rPr kumimoji="1" lang="en-US" altLang="ja-JP" dirty="0">
                          <a:solidFill>
                            <a:schemeClr val="tx1"/>
                          </a:solidFill>
                        </a:rPr>
                        <a:t>11</a:t>
                      </a:r>
                      <a:r>
                        <a:rPr kumimoji="1" lang="ja-JP" altLang="en-US" dirty="0">
                          <a:solidFill>
                            <a:schemeClr val="tx1"/>
                          </a:solidFill>
                        </a:rPr>
                        <a:t>時間</a:t>
                      </a:r>
                    </a:p>
                  </a:txBody>
                  <a:tcPr/>
                </a:tc>
                <a:tc>
                  <a:txBody>
                    <a:bodyPr/>
                    <a:lstStyle/>
                    <a:p>
                      <a:r>
                        <a:rPr kumimoji="1" lang="ja-JP" altLang="en-US" dirty="0">
                          <a:solidFill>
                            <a:schemeClr val="tx1"/>
                          </a:solidFill>
                        </a:rPr>
                        <a:t>約１時間</a:t>
                      </a:r>
                      <a:r>
                        <a:rPr kumimoji="1" lang="en-US" altLang="ja-JP" dirty="0">
                          <a:solidFill>
                            <a:schemeClr val="tx1"/>
                          </a:solidFill>
                        </a:rPr>
                        <a:t>50</a:t>
                      </a:r>
                      <a:r>
                        <a:rPr kumimoji="1" lang="ja-JP" altLang="en-US" dirty="0">
                          <a:solidFill>
                            <a:schemeClr val="tx1"/>
                          </a:solidFill>
                        </a:rPr>
                        <a:t>分</a:t>
                      </a:r>
                    </a:p>
                  </a:txBody>
                  <a:tcPr/>
                </a:tc>
                <a:extLst>
                  <a:ext uri="{0D108BD9-81ED-4DB2-BD59-A6C34878D82A}">
                    <a16:rowId xmlns:a16="http://schemas.microsoft.com/office/drawing/2014/main" val="197381548"/>
                  </a:ext>
                </a:extLst>
              </a:tr>
            </a:tbl>
          </a:graphicData>
        </a:graphic>
      </p:graphicFrame>
      <p:sp>
        <p:nvSpPr>
          <p:cNvPr id="23" name="吹き出し: 角を丸めた四角形 22">
            <a:extLst>
              <a:ext uri="{FF2B5EF4-FFF2-40B4-BE49-F238E27FC236}">
                <a16:creationId xmlns:a16="http://schemas.microsoft.com/office/drawing/2014/main" id="{84CC10A7-5C68-406B-AD4C-C8DD4BBC4784}"/>
              </a:ext>
            </a:extLst>
          </p:cNvPr>
          <p:cNvSpPr/>
          <p:nvPr/>
        </p:nvSpPr>
        <p:spPr>
          <a:xfrm>
            <a:off x="4900422" y="5814231"/>
            <a:ext cx="1731758" cy="720979"/>
          </a:xfrm>
          <a:prstGeom prst="wedgeRoundRectCallout">
            <a:avLst>
              <a:gd name="adj1" fmla="val -62067"/>
              <a:gd name="adj2" fmla="val -4305"/>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年で最大　約</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50</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分も差がある</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grpSp>
        <p:nvGrpSpPr>
          <p:cNvPr id="19" name="グループ化 18">
            <a:extLst>
              <a:ext uri="{FF2B5EF4-FFF2-40B4-BE49-F238E27FC236}">
                <a16:creationId xmlns:a16="http://schemas.microsoft.com/office/drawing/2014/main" id="{9D20BD3D-69F1-4DAC-BC49-C0253C49AE1B}"/>
              </a:ext>
            </a:extLst>
          </p:cNvPr>
          <p:cNvGrpSpPr/>
          <p:nvPr/>
        </p:nvGrpSpPr>
        <p:grpSpPr>
          <a:xfrm>
            <a:off x="6687499" y="830084"/>
            <a:ext cx="2440039" cy="4080562"/>
            <a:chOff x="6657327" y="682929"/>
            <a:chExt cx="2440039" cy="4080562"/>
          </a:xfrm>
        </p:grpSpPr>
        <p:pic>
          <p:nvPicPr>
            <p:cNvPr id="27" name="図 26">
              <a:extLst>
                <a:ext uri="{FF2B5EF4-FFF2-40B4-BE49-F238E27FC236}">
                  <a16:creationId xmlns:a16="http://schemas.microsoft.com/office/drawing/2014/main" id="{3A58E87E-D7AC-41B3-A1C8-CD5D43110DC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57327" y="1122515"/>
              <a:ext cx="2440039" cy="1892936"/>
            </a:xfrm>
            <a:prstGeom prst="rect">
              <a:avLst/>
            </a:prstGeom>
          </p:spPr>
        </p:pic>
        <p:sp>
          <p:nvSpPr>
            <p:cNvPr id="29" name="Text Box 5">
              <a:extLst>
                <a:ext uri="{FF2B5EF4-FFF2-40B4-BE49-F238E27FC236}">
                  <a16:creationId xmlns:a16="http://schemas.microsoft.com/office/drawing/2014/main" id="{88FEF37B-FCB2-441C-A679-C6AC1D7B7E5D}"/>
                </a:ext>
              </a:extLst>
            </p:cNvPr>
            <p:cNvSpPr txBox="1">
              <a:spLocks noChangeArrowheads="1"/>
            </p:cNvSpPr>
            <p:nvPr/>
          </p:nvSpPr>
          <p:spPr bwMode="auto">
            <a:xfrm>
              <a:off x="6674673" y="682929"/>
              <a:ext cx="23630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２</a:t>
              </a:r>
              <a:r>
                <a:rPr lang="en-US" altLang="ja-JP" sz="2000" b="1" dirty="0">
                  <a:latin typeface="ＭＳ Ｐゴシック" panose="020B0600070205080204" pitchFamily="50" charset="-128"/>
                </a:rPr>
                <a:t>.</a:t>
              </a:r>
              <a:r>
                <a:rPr lang="ja-JP" altLang="en-US" sz="2000" b="1" dirty="0">
                  <a:latin typeface="ＭＳ Ｐゴシック" panose="020B0600070205080204" pitchFamily="50" charset="-128"/>
                </a:rPr>
                <a:t>時刻の知らせ方</a:t>
              </a:r>
              <a:endParaRPr lang="en-US" altLang="ja-JP" sz="1800" b="1" dirty="0">
                <a:latin typeface="ＭＳ Ｐゴシック" panose="020B0600070205080204" pitchFamily="50" charset="-128"/>
              </a:endParaRPr>
            </a:p>
          </p:txBody>
        </p:sp>
        <p:sp>
          <p:nvSpPr>
            <p:cNvPr id="30" name="吹き出し: 角を丸めた四角形 29">
              <a:extLst>
                <a:ext uri="{FF2B5EF4-FFF2-40B4-BE49-F238E27FC236}">
                  <a16:creationId xmlns:a16="http://schemas.microsoft.com/office/drawing/2014/main" id="{32BA7670-C190-4A90-A4B9-D0BA67425166}"/>
                </a:ext>
              </a:extLst>
            </p:cNvPr>
            <p:cNvSpPr/>
            <p:nvPr/>
          </p:nvSpPr>
          <p:spPr>
            <a:xfrm>
              <a:off x="6753622" y="3617765"/>
              <a:ext cx="2196447" cy="1145726"/>
            </a:xfrm>
            <a:prstGeom prst="wedgeRoundRectCallout">
              <a:avLst>
                <a:gd name="adj1" fmla="val -20870"/>
                <a:gd name="adj2" fmla="val -83545"/>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Ｐゴシック" panose="020B0600070205080204" pitchFamily="50" charset="-128"/>
                  <a:ea typeface="ＭＳ Ｐゴシック" panose="020B0600070205080204" pitchFamily="50" charset="-128"/>
                </a:rPr>
                <a:t>大きな時計やサイレンなどがなかったため、寺の鐘（かね）</a:t>
              </a:r>
              <a:r>
                <a:rPr lang="ja-JP" altLang="en-US" sz="1600" dirty="0">
                  <a:solidFill>
                    <a:schemeClr val="tx1"/>
                  </a:solidFill>
                  <a:latin typeface="ＭＳ Ｐゴシック" panose="020B0600070205080204" pitchFamily="50" charset="-128"/>
                  <a:ea typeface="ＭＳ Ｐゴシック" panose="020B0600070205080204" pitchFamily="50" charset="-128"/>
                </a:rPr>
                <a:t>を鳴らしていた</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grpSp>
      <p:grpSp>
        <p:nvGrpSpPr>
          <p:cNvPr id="7168" name="グループ化 7167">
            <a:extLst>
              <a:ext uri="{FF2B5EF4-FFF2-40B4-BE49-F238E27FC236}">
                <a16:creationId xmlns:a16="http://schemas.microsoft.com/office/drawing/2014/main" id="{FAA5FB8A-2141-4873-A90C-52BC8B772B2A}"/>
              </a:ext>
            </a:extLst>
          </p:cNvPr>
          <p:cNvGrpSpPr/>
          <p:nvPr/>
        </p:nvGrpSpPr>
        <p:grpSpPr>
          <a:xfrm>
            <a:off x="106844" y="1267422"/>
            <a:ext cx="3083368" cy="3603037"/>
            <a:chOff x="106844" y="1267422"/>
            <a:chExt cx="3083368" cy="3603037"/>
          </a:xfrm>
        </p:grpSpPr>
        <p:pic>
          <p:nvPicPr>
            <p:cNvPr id="8" name="図 7">
              <a:extLst>
                <a:ext uri="{FF2B5EF4-FFF2-40B4-BE49-F238E27FC236}">
                  <a16:creationId xmlns:a16="http://schemas.microsoft.com/office/drawing/2014/main" id="{25193A87-8CEA-4027-A1DD-28EB6481322B}"/>
                </a:ext>
              </a:extLst>
            </p:cNvPr>
            <p:cNvPicPr>
              <a:picLocks noChangeAspect="1"/>
            </p:cNvPicPr>
            <p:nvPr/>
          </p:nvPicPr>
          <p:blipFill rotWithShape="1">
            <a:blip r:embed="rId5"/>
            <a:srcRect r="51923"/>
            <a:stretch/>
          </p:blipFill>
          <p:spPr>
            <a:xfrm>
              <a:off x="106844" y="1267422"/>
              <a:ext cx="3083368" cy="3603037"/>
            </a:xfrm>
            <a:prstGeom prst="rect">
              <a:avLst/>
            </a:prstGeom>
          </p:spPr>
        </p:pic>
        <p:sp>
          <p:nvSpPr>
            <p:cNvPr id="17" name="Text Box 5">
              <a:extLst>
                <a:ext uri="{FF2B5EF4-FFF2-40B4-BE49-F238E27FC236}">
                  <a16:creationId xmlns:a16="http://schemas.microsoft.com/office/drawing/2014/main" id="{0BD806B8-5E8E-4535-9F66-CC4C0B258D61}"/>
                </a:ext>
              </a:extLst>
            </p:cNvPr>
            <p:cNvSpPr txBox="1">
              <a:spLocks noChangeArrowheads="1"/>
            </p:cNvSpPr>
            <p:nvPr/>
          </p:nvSpPr>
          <p:spPr bwMode="auto">
            <a:xfrm>
              <a:off x="586752" y="4275576"/>
              <a:ext cx="2160024" cy="400110"/>
            </a:xfrm>
            <a:prstGeom prst="rect">
              <a:avLst/>
            </a:prstGeom>
            <a:solidFill>
              <a:schemeClr val="bg1"/>
            </a:solidFill>
            <a:ln>
              <a:noFill/>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夏至</a:t>
              </a:r>
              <a:r>
                <a:rPr lang="en-US" altLang="ja-JP" sz="2000" b="1" dirty="0">
                  <a:latin typeface="ＭＳ Ｐゴシック" panose="020B0600070205080204" pitchFamily="50" charset="-128"/>
                </a:rPr>
                <a:t>6</a:t>
              </a:r>
              <a:r>
                <a:rPr lang="ja-JP" altLang="en-US" sz="2000" b="1" dirty="0">
                  <a:latin typeface="ＭＳ Ｐゴシック" panose="020B0600070205080204" pitchFamily="50" charset="-128"/>
                </a:rPr>
                <a:t>月</a:t>
              </a:r>
              <a:r>
                <a:rPr lang="en-US" altLang="ja-JP" sz="2000" b="1" dirty="0">
                  <a:latin typeface="ＭＳ Ｐゴシック" panose="020B0600070205080204" pitchFamily="50" charset="-128"/>
                </a:rPr>
                <a:t>22</a:t>
              </a:r>
              <a:r>
                <a:rPr lang="ja-JP" altLang="en-US" sz="2000" b="1" dirty="0">
                  <a:latin typeface="ＭＳ Ｐゴシック" panose="020B0600070205080204" pitchFamily="50" charset="-128"/>
                </a:rPr>
                <a:t>日頃</a:t>
              </a:r>
              <a:endParaRPr lang="en-US" altLang="ja-JP" sz="1800" b="1" dirty="0">
                <a:latin typeface="ＭＳ Ｐゴシック" panose="020B0600070205080204" pitchFamily="50" charset="-128"/>
              </a:endParaRPr>
            </a:p>
          </p:txBody>
        </p:sp>
      </p:grpSp>
      <p:grpSp>
        <p:nvGrpSpPr>
          <p:cNvPr id="12" name="グループ化 11">
            <a:extLst>
              <a:ext uri="{FF2B5EF4-FFF2-40B4-BE49-F238E27FC236}">
                <a16:creationId xmlns:a16="http://schemas.microsoft.com/office/drawing/2014/main" id="{A8052437-C423-4B22-B23F-85B99CEE281F}"/>
              </a:ext>
            </a:extLst>
          </p:cNvPr>
          <p:cNvGrpSpPr/>
          <p:nvPr/>
        </p:nvGrpSpPr>
        <p:grpSpPr>
          <a:xfrm>
            <a:off x="7219" y="2244479"/>
            <a:ext cx="4306021" cy="3908927"/>
            <a:chOff x="67609" y="2030708"/>
            <a:chExt cx="4306021" cy="3908927"/>
          </a:xfrm>
        </p:grpSpPr>
        <p:sp>
          <p:nvSpPr>
            <p:cNvPr id="31" name="円弧 30">
              <a:extLst>
                <a:ext uri="{FF2B5EF4-FFF2-40B4-BE49-F238E27FC236}">
                  <a16:creationId xmlns:a16="http://schemas.microsoft.com/office/drawing/2014/main" id="{7F45A06D-1947-4B38-989F-CF6BE5BE890C}"/>
                </a:ext>
              </a:extLst>
            </p:cNvPr>
            <p:cNvSpPr/>
            <p:nvPr/>
          </p:nvSpPr>
          <p:spPr>
            <a:xfrm rot="12450562">
              <a:off x="168800" y="2030708"/>
              <a:ext cx="1313846" cy="1329683"/>
            </a:xfrm>
            <a:prstGeom prst="arc">
              <a:avLst>
                <a:gd name="adj1" fmla="val 16946985"/>
                <a:gd name="adj2" fmla="val 244932"/>
              </a:avLst>
            </a:prstGeom>
            <a:ln w="63500">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4" name="二等辺三角形 3">
              <a:extLst>
                <a:ext uri="{FF2B5EF4-FFF2-40B4-BE49-F238E27FC236}">
                  <a16:creationId xmlns:a16="http://schemas.microsoft.com/office/drawing/2014/main" id="{96776574-E435-496E-9A0B-1BF3B0682416}"/>
                </a:ext>
              </a:extLst>
            </p:cNvPr>
            <p:cNvSpPr/>
            <p:nvPr/>
          </p:nvSpPr>
          <p:spPr>
            <a:xfrm rot="4924893">
              <a:off x="577184" y="2004824"/>
              <a:ext cx="891189" cy="1344596"/>
            </a:xfrm>
            <a:custGeom>
              <a:avLst/>
              <a:gdLst>
                <a:gd name="connsiteX0" fmla="*/ 0 w 944022"/>
                <a:gd name="connsiteY0" fmla="*/ 1413407 h 1413407"/>
                <a:gd name="connsiteX1" fmla="*/ 472011 w 944022"/>
                <a:gd name="connsiteY1" fmla="*/ 0 h 1413407"/>
                <a:gd name="connsiteX2" fmla="*/ 944022 w 944022"/>
                <a:gd name="connsiteY2" fmla="*/ 1413407 h 1413407"/>
                <a:gd name="connsiteX3" fmla="*/ 0 w 944022"/>
                <a:gd name="connsiteY3" fmla="*/ 1413407 h 1413407"/>
                <a:gd name="connsiteX0" fmla="*/ 0 w 937920"/>
                <a:gd name="connsiteY0" fmla="*/ 1314242 h 1413407"/>
                <a:gd name="connsiteX1" fmla="*/ 465909 w 937920"/>
                <a:gd name="connsiteY1" fmla="*/ 0 h 1413407"/>
                <a:gd name="connsiteX2" fmla="*/ 937920 w 937920"/>
                <a:gd name="connsiteY2" fmla="*/ 1413407 h 1413407"/>
                <a:gd name="connsiteX3" fmla="*/ 0 w 937920"/>
                <a:gd name="connsiteY3" fmla="*/ 1314242 h 1413407"/>
                <a:gd name="connsiteX0" fmla="*/ 0 w 891189"/>
                <a:gd name="connsiteY0" fmla="*/ 1314242 h 1314242"/>
                <a:gd name="connsiteX1" fmla="*/ 465909 w 891189"/>
                <a:gd name="connsiteY1" fmla="*/ 0 h 1314242"/>
                <a:gd name="connsiteX2" fmla="*/ 891189 w 891189"/>
                <a:gd name="connsiteY2" fmla="*/ 1306894 h 1314242"/>
                <a:gd name="connsiteX3" fmla="*/ 0 w 891189"/>
                <a:gd name="connsiteY3" fmla="*/ 1314242 h 1314242"/>
                <a:gd name="connsiteX0" fmla="*/ 0 w 891189"/>
                <a:gd name="connsiteY0" fmla="*/ 1314242 h 1344344"/>
                <a:gd name="connsiteX1" fmla="*/ 465909 w 891189"/>
                <a:gd name="connsiteY1" fmla="*/ 0 h 1344344"/>
                <a:gd name="connsiteX2" fmla="*/ 891189 w 891189"/>
                <a:gd name="connsiteY2" fmla="*/ 1306894 h 1344344"/>
                <a:gd name="connsiteX3" fmla="*/ 0 w 891189"/>
                <a:gd name="connsiteY3" fmla="*/ 1314242 h 1344344"/>
                <a:gd name="connsiteX0" fmla="*/ 0 w 891189"/>
                <a:gd name="connsiteY0" fmla="*/ 1314242 h 1344596"/>
                <a:gd name="connsiteX1" fmla="*/ 465909 w 891189"/>
                <a:gd name="connsiteY1" fmla="*/ 0 h 1344596"/>
                <a:gd name="connsiteX2" fmla="*/ 891189 w 891189"/>
                <a:gd name="connsiteY2" fmla="*/ 1306894 h 1344596"/>
                <a:gd name="connsiteX3" fmla="*/ 0 w 891189"/>
                <a:gd name="connsiteY3" fmla="*/ 1314242 h 1344596"/>
              </a:gdLst>
              <a:ahLst/>
              <a:cxnLst>
                <a:cxn ang="0">
                  <a:pos x="connsiteX0" y="connsiteY0"/>
                </a:cxn>
                <a:cxn ang="0">
                  <a:pos x="connsiteX1" y="connsiteY1"/>
                </a:cxn>
                <a:cxn ang="0">
                  <a:pos x="connsiteX2" y="connsiteY2"/>
                </a:cxn>
                <a:cxn ang="0">
                  <a:pos x="connsiteX3" y="connsiteY3"/>
                </a:cxn>
              </a:cxnLst>
              <a:rect l="l" t="t" r="r" b="b"/>
              <a:pathLst>
                <a:path w="891189" h="1344596">
                  <a:moveTo>
                    <a:pt x="0" y="1314242"/>
                  </a:moveTo>
                  <a:lnTo>
                    <a:pt x="465909" y="0"/>
                  </a:lnTo>
                  <a:lnTo>
                    <a:pt x="891189" y="1306894"/>
                  </a:lnTo>
                  <a:cubicBezTo>
                    <a:pt x="606270" y="1387966"/>
                    <a:pt x="304611" y="1312843"/>
                    <a:pt x="0" y="1314242"/>
                  </a:cubicBezTo>
                  <a:close/>
                </a:path>
              </a:pathLst>
            </a:custGeom>
            <a:solidFill>
              <a:srgbClr val="CCFFFF">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178A5B71-5298-4626-B704-7A2C5F750465}"/>
                </a:ext>
              </a:extLst>
            </p:cNvPr>
            <p:cNvSpPr/>
            <p:nvPr/>
          </p:nvSpPr>
          <p:spPr>
            <a:xfrm>
              <a:off x="67609" y="5636598"/>
              <a:ext cx="4306021" cy="303037"/>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F1DA9BC4-DE3C-4DE7-8866-49365BA629C7}"/>
                </a:ext>
              </a:extLst>
            </p:cNvPr>
            <p:cNvCxnSpPr>
              <a:cxnSpLocks/>
            </p:cNvCxnSpPr>
            <p:nvPr/>
          </p:nvCxnSpPr>
          <p:spPr>
            <a:xfrm flipV="1">
              <a:off x="162046" y="3015452"/>
              <a:ext cx="11067" cy="2621146"/>
            </a:xfrm>
            <a:prstGeom prst="straightConnector1">
              <a:avLst/>
            </a:prstGeom>
            <a:ln w="444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70" name="グループ化 7169">
            <a:extLst>
              <a:ext uri="{FF2B5EF4-FFF2-40B4-BE49-F238E27FC236}">
                <a16:creationId xmlns:a16="http://schemas.microsoft.com/office/drawing/2014/main" id="{390E06FF-5E74-47DD-8ABB-BC17D55D19CE}"/>
              </a:ext>
            </a:extLst>
          </p:cNvPr>
          <p:cNvGrpSpPr/>
          <p:nvPr/>
        </p:nvGrpSpPr>
        <p:grpSpPr>
          <a:xfrm>
            <a:off x="3263357" y="1254109"/>
            <a:ext cx="3330037" cy="3603037"/>
            <a:chOff x="3263357" y="1254109"/>
            <a:chExt cx="3330037" cy="3603037"/>
          </a:xfrm>
        </p:grpSpPr>
        <p:pic>
          <p:nvPicPr>
            <p:cNvPr id="13" name="図 12">
              <a:extLst>
                <a:ext uri="{FF2B5EF4-FFF2-40B4-BE49-F238E27FC236}">
                  <a16:creationId xmlns:a16="http://schemas.microsoft.com/office/drawing/2014/main" id="{3F2DD799-9A20-4469-9888-439CF7846F97}"/>
                </a:ext>
              </a:extLst>
            </p:cNvPr>
            <p:cNvPicPr>
              <a:picLocks noChangeAspect="1"/>
            </p:cNvPicPr>
            <p:nvPr/>
          </p:nvPicPr>
          <p:blipFill rotWithShape="1">
            <a:blip r:embed="rId5"/>
            <a:srcRect l="48077"/>
            <a:stretch/>
          </p:blipFill>
          <p:spPr>
            <a:xfrm>
              <a:off x="3263357" y="1254109"/>
              <a:ext cx="3330037" cy="3603037"/>
            </a:xfrm>
            <a:prstGeom prst="rect">
              <a:avLst/>
            </a:prstGeom>
          </p:spPr>
        </p:pic>
        <p:sp>
          <p:nvSpPr>
            <p:cNvPr id="18" name="Text Box 5">
              <a:extLst>
                <a:ext uri="{FF2B5EF4-FFF2-40B4-BE49-F238E27FC236}">
                  <a16:creationId xmlns:a16="http://schemas.microsoft.com/office/drawing/2014/main" id="{E6AB91FB-B5ED-4CD5-97AF-EB8C61ECF676}"/>
                </a:ext>
              </a:extLst>
            </p:cNvPr>
            <p:cNvSpPr txBox="1">
              <a:spLocks noChangeArrowheads="1"/>
            </p:cNvSpPr>
            <p:nvPr/>
          </p:nvSpPr>
          <p:spPr bwMode="auto">
            <a:xfrm>
              <a:off x="3889848" y="4239240"/>
              <a:ext cx="2160024" cy="400110"/>
            </a:xfrm>
            <a:prstGeom prst="rect">
              <a:avLst/>
            </a:prstGeom>
            <a:solidFill>
              <a:schemeClr val="bg1"/>
            </a:solidFill>
            <a:ln>
              <a:noFill/>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冬至</a:t>
              </a:r>
              <a:r>
                <a:rPr lang="en-US" altLang="ja-JP" sz="2000" b="1" dirty="0">
                  <a:latin typeface="ＭＳ Ｐゴシック" panose="020B0600070205080204" pitchFamily="50" charset="-128"/>
                </a:rPr>
                <a:t>12</a:t>
              </a:r>
              <a:r>
                <a:rPr lang="ja-JP" altLang="en-US" sz="2000" b="1" dirty="0">
                  <a:latin typeface="ＭＳ Ｐゴシック" panose="020B0600070205080204" pitchFamily="50" charset="-128"/>
                </a:rPr>
                <a:t>月</a:t>
              </a:r>
              <a:r>
                <a:rPr lang="en-US" altLang="ja-JP" sz="2000" b="1" dirty="0">
                  <a:latin typeface="ＭＳ Ｐゴシック" panose="020B0600070205080204" pitchFamily="50" charset="-128"/>
                </a:rPr>
                <a:t>22</a:t>
              </a:r>
              <a:r>
                <a:rPr lang="ja-JP" altLang="en-US" sz="2000" b="1" dirty="0">
                  <a:latin typeface="ＭＳ Ｐゴシック" panose="020B0600070205080204" pitchFamily="50" charset="-128"/>
                </a:rPr>
                <a:t>日頃</a:t>
              </a:r>
              <a:endParaRPr lang="en-US" altLang="ja-JP" sz="1800" b="1" dirty="0">
                <a:latin typeface="ＭＳ Ｐゴシック" panose="020B0600070205080204" pitchFamily="50" charset="-128"/>
              </a:endParaRPr>
            </a:p>
          </p:txBody>
        </p:sp>
      </p:grpSp>
      <p:grpSp>
        <p:nvGrpSpPr>
          <p:cNvPr id="7171" name="グループ化 7170">
            <a:extLst>
              <a:ext uri="{FF2B5EF4-FFF2-40B4-BE49-F238E27FC236}">
                <a16:creationId xmlns:a16="http://schemas.microsoft.com/office/drawing/2014/main" id="{C678412C-64A6-4BED-9F00-FF28263150D0}"/>
              </a:ext>
            </a:extLst>
          </p:cNvPr>
          <p:cNvGrpSpPr/>
          <p:nvPr/>
        </p:nvGrpSpPr>
        <p:grpSpPr>
          <a:xfrm>
            <a:off x="128064" y="2004808"/>
            <a:ext cx="4740551" cy="4450812"/>
            <a:chOff x="141172" y="2013511"/>
            <a:chExt cx="4740551" cy="4450812"/>
          </a:xfrm>
        </p:grpSpPr>
        <p:sp>
          <p:nvSpPr>
            <p:cNvPr id="33" name="円弧 32">
              <a:extLst>
                <a:ext uri="{FF2B5EF4-FFF2-40B4-BE49-F238E27FC236}">
                  <a16:creationId xmlns:a16="http://schemas.microsoft.com/office/drawing/2014/main" id="{C0CAB517-E88B-4A82-B8A2-500BEF8DD785}"/>
                </a:ext>
              </a:extLst>
            </p:cNvPr>
            <p:cNvSpPr/>
            <p:nvPr/>
          </p:nvSpPr>
          <p:spPr>
            <a:xfrm rot="14205297">
              <a:off x="3346044" y="2048805"/>
              <a:ext cx="1394003" cy="1323416"/>
            </a:xfrm>
            <a:prstGeom prst="arc">
              <a:avLst>
                <a:gd name="adj1" fmla="val 18181130"/>
                <a:gd name="adj2" fmla="val 244932"/>
              </a:avLst>
            </a:prstGeom>
            <a:ln w="53975">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21" name="二等辺三角形 3">
              <a:extLst>
                <a:ext uri="{FF2B5EF4-FFF2-40B4-BE49-F238E27FC236}">
                  <a16:creationId xmlns:a16="http://schemas.microsoft.com/office/drawing/2014/main" id="{458EFFAC-D082-456F-8FE6-7576CAB75922}"/>
                </a:ext>
              </a:extLst>
            </p:cNvPr>
            <p:cNvSpPr/>
            <p:nvPr/>
          </p:nvSpPr>
          <p:spPr>
            <a:xfrm rot="6736824">
              <a:off x="3880084" y="1923073"/>
              <a:ext cx="658682" cy="1344596"/>
            </a:xfrm>
            <a:custGeom>
              <a:avLst/>
              <a:gdLst>
                <a:gd name="connsiteX0" fmla="*/ 0 w 944022"/>
                <a:gd name="connsiteY0" fmla="*/ 1413407 h 1413407"/>
                <a:gd name="connsiteX1" fmla="*/ 472011 w 944022"/>
                <a:gd name="connsiteY1" fmla="*/ 0 h 1413407"/>
                <a:gd name="connsiteX2" fmla="*/ 944022 w 944022"/>
                <a:gd name="connsiteY2" fmla="*/ 1413407 h 1413407"/>
                <a:gd name="connsiteX3" fmla="*/ 0 w 944022"/>
                <a:gd name="connsiteY3" fmla="*/ 1413407 h 1413407"/>
                <a:gd name="connsiteX0" fmla="*/ 0 w 937920"/>
                <a:gd name="connsiteY0" fmla="*/ 1314242 h 1413407"/>
                <a:gd name="connsiteX1" fmla="*/ 465909 w 937920"/>
                <a:gd name="connsiteY1" fmla="*/ 0 h 1413407"/>
                <a:gd name="connsiteX2" fmla="*/ 937920 w 937920"/>
                <a:gd name="connsiteY2" fmla="*/ 1413407 h 1413407"/>
                <a:gd name="connsiteX3" fmla="*/ 0 w 937920"/>
                <a:gd name="connsiteY3" fmla="*/ 1314242 h 1413407"/>
                <a:gd name="connsiteX0" fmla="*/ 0 w 891189"/>
                <a:gd name="connsiteY0" fmla="*/ 1314242 h 1314242"/>
                <a:gd name="connsiteX1" fmla="*/ 465909 w 891189"/>
                <a:gd name="connsiteY1" fmla="*/ 0 h 1314242"/>
                <a:gd name="connsiteX2" fmla="*/ 891189 w 891189"/>
                <a:gd name="connsiteY2" fmla="*/ 1306894 h 1314242"/>
                <a:gd name="connsiteX3" fmla="*/ 0 w 891189"/>
                <a:gd name="connsiteY3" fmla="*/ 1314242 h 1314242"/>
                <a:gd name="connsiteX0" fmla="*/ 0 w 891189"/>
                <a:gd name="connsiteY0" fmla="*/ 1314242 h 1344344"/>
                <a:gd name="connsiteX1" fmla="*/ 465909 w 891189"/>
                <a:gd name="connsiteY1" fmla="*/ 0 h 1344344"/>
                <a:gd name="connsiteX2" fmla="*/ 891189 w 891189"/>
                <a:gd name="connsiteY2" fmla="*/ 1306894 h 1344344"/>
                <a:gd name="connsiteX3" fmla="*/ 0 w 891189"/>
                <a:gd name="connsiteY3" fmla="*/ 1314242 h 1344344"/>
                <a:gd name="connsiteX0" fmla="*/ 0 w 891189"/>
                <a:gd name="connsiteY0" fmla="*/ 1314242 h 1344596"/>
                <a:gd name="connsiteX1" fmla="*/ 465909 w 891189"/>
                <a:gd name="connsiteY1" fmla="*/ 0 h 1344596"/>
                <a:gd name="connsiteX2" fmla="*/ 891189 w 891189"/>
                <a:gd name="connsiteY2" fmla="*/ 1306894 h 1344596"/>
                <a:gd name="connsiteX3" fmla="*/ 0 w 891189"/>
                <a:gd name="connsiteY3" fmla="*/ 1314242 h 1344596"/>
              </a:gdLst>
              <a:ahLst/>
              <a:cxnLst>
                <a:cxn ang="0">
                  <a:pos x="connsiteX0" y="connsiteY0"/>
                </a:cxn>
                <a:cxn ang="0">
                  <a:pos x="connsiteX1" y="connsiteY1"/>
                </a:cxn>
                <a:cxn ang="0">
                  <a:pos x="connsiteX2" y="connsiteY2"/>
                </a:cxn>
                <a:cxn ang="0">
                  <a:pos x="connsiteX3" y="connsiteY3"/>
                </a:cxn>
              </a:cxnLst>
              <a:rect l="l" t="t" r="r" b="b"/>
              <a:pathLst>
                <a:path w="891189" h="1344596">
                  <a:moveTo>
                    <a:pt x="0" y="1314242"/>
                  </a:moveTo>
                  <a:lnTo>
                    <a:pt x="465909" y="0"/>
                  </a:lnTo>
                  <a:lnTo>
                    <a:pt x="891189" y="1306894"/>
                  </a:lnTo>
                  <a:cubicBezTo>
                    <a:pt x="606270" y="1387966"/>
                    <a:pt x="304611" y="1312843"/>
                    <a:pt x="0" y="1314242"/>
                  </a:cubicBezTo>
                  <a:close/>
                </a:path>
              </a:pathLst>
            </a:custGeom>
            <a:solidFill>
              <a:srgbClr val="CCFFFF">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C2E8C619-DBE1-4033-A89A-EE5BDC5946C7}"/>
                </a:ext>
              </a:extLst>
            </p:cNvPr>
            <p:cNvSpPr/>
            <p:nvPr/>
          </p:nvSpPr>
          <p:spPr>
            <a:xfrm>
              <a:off x="141172" y="6207601"/>
              <a:ext cx="4551289" cy="25672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矢印コネクタ 25">
              <a:extLst>
                <a:ext uri="{FF2B5EF4-FFF2-40B4-BE49-F238E27FC236}">
                  <a16:creationId xmlns:a16="http://schemas.microsoft.com/office/drawing/2014/main" id="{F0233A7A-67BB-40D4-B35C-78CCBA6BE681}"/>
                </a:ext>
              </a:extLst>
            </p:cNvPr>
            <p:cNvCxnSpPr>
              <a:cxnSpLocks/>
            </p:cNvCxnSpPr>
            <p:nvPr/>
          </p:nvCxnSpPr>
          <p:spPr>
            <a:xfrm flipV="1">
              <a:off x="4572000" y="2824437"/>
              <a:ext cx="0" cy="3424470"/>
            </a:xfrm>
            <a:prstGeom prst="straightConnector1">
              <a:avLst/>
            </a:prstGeom>
            <a:ln w="444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グループ化 1">
            <a:extLst>
              <a:ext uri="{FF2B5EF4-FFF2-40B4-BE49-F238E27FC236}">
                <a16:creationId xmlns:a16="http://schemas.microsoft.com/office/drawing/2014/main" id="{6DFE99E3-E647-4790-8CDD-E804E2959B99}"/>
              </a:ext>
            </a:extLst>
          </p:cNvPr>
          <p:cNvGrpSpPr/>
          <p:nvPr/>
        </p:nvGrpSpPr>
        <p:grpSpPr>
          <a:xfrm>
            <a:off x="-8086" y="766975"/>
            <a:ext cx="6806766" cy="1518847"/>
            <a:chOff x="-8086" y="764688"/>
            <a:chExt cx="6806766" cy="1424596"/>
          </a:xfrm>
        </p:grpSpPr>
        <p:sp>
          <p:nvSpPr>
            <p:cNvPr id="10" name="Text Box 5">
              <a:extLst>
                <a:ext uri="{FF2B5EF4-FFF2-40B4-BE49-F238E27FC236}">
                  <a16:creationId xmlns:a16="http://schemas.microsoft.com/office/drawing/2014/main" id="{76811E77-D704-4CC5-8444-951D528FC6B0}"/>
                </a:ext>
              </a:extLst>
            </p:cNvPr>
            <p:cNvSpPr txBox="1">
              <a:spLocks noChangeArrowheads="1"/>
            </p:cNvSpPr>
            <p:nvPr/>
          </p:nvSpPr>
          <p:spPr bwMode="auto">
            <a:xfrm>
              <a:off x="-8086" y="764688"/>
              <a:ext cx="68067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１．</a:t>
              </a: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日を昼と夜に、６つずつにわけて１刻とした（</a:t>
              </a: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日＝１２刻）</a:t>
              </a:r>
              <a:endParaRPr lang="en-US" altLang="ja-JP" sz="1800" b="1" dirty="0">
                <a:latin typeface="ＭＳ Ｐゴシック" panose="020B0600070205080204" pitchFamily="50" charset="-128"/>
              </a:endParaRPr>
            </a:p>
          </p:txBody>
        </p:sp>
        <p:pic>
          <p:nvPicPr>
            <p:cNvPr id="14" name="図 13">
              <a:extLst>
                <a:ext uri="{FF2B5EF4-FFF2-40B4-BE49-F238E27FC236}">
                  <a16:creationId xmlns:a16="http://schemas.microsoft.com/office/drawing/2014/main" id="{73C2A9DE-67A7-46C2-83C1-7C3D0A7955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6272" y="1069988"/>
              <a:ext cx="1117701" cy="1119296"/>
            </a:xfrm>
            <a:prstGeom prst="rect">
              <a:avLst/>
            </a:prstGeom>
          </p:spPr>
        </p:pic>
      </p:grpSp>
      <p:sp>
        <p:nvSpPr>
          <p:cNvPr id="36" name="Rectangle 2">
            <a:extLst>
              <a:ext uri="{FF2B5EF4-FFF2-40B4-BE49-F238E27FC236}">
                <a16:creationId xmlns:a16="http://schemas.microsoft.com/office/drawing/2014/main" id="{6A9DD43F-218E-4BE4-8EC5-44ED73CB197C}"/>
              </a:ext>
            </a:extLst>
          </p:cNvPr>
          <p:cNvSpPr>
            <a:spLocks noChangeArrowheads="1"/>
          </p:cNvSpPr>
          <p:nvPr/>
        </p:nvSpPr>
        <p:spPr bwMode="gray">
          <a:xfrm>
            <a:off x="103761" y="7223"/>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にほん　　　　　　じかん　　　　　　　きめかた　　　　　　　　　　　　</a:t>
            </a:r>
          </a:p>
        </p:txBody>
      </p:sp>
      <p:sp>
        <p:nvSpPr>
          <p:cNvPr id="37" name="Rectangle 2">
            <a:extLst>
              <a:ext uri="{FF2B5EF4-FFF2-40B4-BE49-F238E27FC236}">
                <a16:creationId xmlns:a16="http://schemas.microsoft.com/office/drawing/2014/main" id="{11AFF734-63DD-4183-8BB7-3402FDA6B241}"/>
              </a:ext>
            </a:extLst>
          </p:cNvPr>
          <p:cNvSpPr>
            <a:spLocks noChangeArrowheads="1"/>
          </p:cNvSpPr>
          <p:nvPr/>
        </p:nvSpPr>
        <p:spPr bwMode="gray">
          <a:xfrm>
            <a:off x="4105460" y="588602"/>
            <a:ext cx="57389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こく　</a:t>
            </a:r>
            <a:r>
              <a:rPr lang="ja-JP" altLang="en-US" sz="1400" b="1" dirty="0">
                <a:latin typeface="游ゴシック" panose="020B0400000000000000" pitchFamily="50" charset="-128"/>
              </a:rPr>
              <a:t>　　　　　　</a:t>
            </a:r>
          </a:p>
        </p:txBody>
      </p:sp>
      <p:cxnSp>
        <p:nvCxnSpPr>
          <p:cNvPr id="32" name="直線コネクタ 31">
            <a:extLst>
              <a:ext uri="{FF2B5EF4-FFF2-40B4-BE49-F238E27FC236}">
                <a16:creationId xmlns:a16="http://schemas.microsoft.com/office/drawing/2014/main" id="{6556E05E-7F5D-411B-8A06-447252171F79}"/>
              </a:ext>
            </a:extLst>
          </p:cNvPr>
          <p:cNvCxnSpPr/>
          <p:nvPr/>
        </p:nvCxnSpPr>
        <p:spPr>
          <a:xfrm>
            <a:off x="6687499" y="766975"/>
            <a:ext cx="0" cy="5602355"/>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48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78024" y="127136"/>
            <a:ext cx="7772400" cy="720725"/>
          </a:xfrm>
        </p:spPr>
        <p:txBody>
          <a:bodyPr/>
          <a:lstStyle/>
          <a:p>
            <a:pPr eaLnBrk="1" hangingPunct="1"/>
            <a:r>
              <a:rPr lang="ja-JP" altLang="en-US" sz="3200" dirty="0">
                <a:ea typeface="ＭＳ Ｐゴシック" panose="020B0600070205080204" pitchFamily="50" charset="-128"/>
              </a:rPr>
              <a:t>太陽は季節によって位置が変わる</a:t>
            </a:r>
          </a:p>
        </p:txBody>
      </p:sp>
      <p:sp>
        <p:nvSpPr>
          <p:cNvPr id="56" name="Text Box 5">
            <a:extLst>
              <a:ext uri="{FF2B5EF4-FFF2-40B4-BE49-F238E27FC236}">
                <a16:creationId xmlns:a16="http://schemas.microsoft.com/office/drawing/2014/main" id="{E000CB75-ED63-46A2-9A54-79C76C6B08C8}"/>
              </a:ext>
            </a:extLst>
          </p:cNvPr>
          <p:cNvSpPr txBox="1">
            <a:spLocks noChangeArrowheads="1"/>
          </p:cNvSpPr>
          <p:nvPr/>
        </p:nvSpPr>
        <p:spPr bwMode="auto">
          <a:xfrm>
            <a:off x="-76456" y="805790"/>
            <a:ext cx="47160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１．</a:t>
            </a:r>
            <a:r>
              <a:rPr lang="en-US" altLang="ja-JP" dirty="0">
                <a:latin typeface="游ゴシック" panose="020B0400000000000000" pitchFamily="50" charset="-128"/>
              </a:rPr>
              <a:t>8</a:t>
            </a:r>
            <a:r>
              <a:rPr lang="ja-JP" altLang="en-US" dirty="0">
                <a:latin typeface="游ゴシック" panose="020B0400000000000000" pitchFamily="50" charset="-128"/>
              </a:rPr>
              <a:t>月</a:t>
            </a:r>
            <a:r>
              <a:rPr lang="en-US" altLang="ja-JP" dirty="0">
                <a:latin typeface="游ゴシック" panose="020B0400000000000000" pitchFamily="50" charset="-128"/>
              </a:rPr>
              <a:t>1</a:t>
            </a:r>
            <a:r>
              <a:rPr lang="ja-JP" altLang="en-US" dirty="0">
                <a:latin typeface="游ゴシック" panose="020B0400000000000000" pitchFamily="50" charset="-128"/>
              </a:rPr>
              <a:t>日</a:t>
            </a:r>
            <a:r>
              <a:rPr lang="ja-JP" altLang="en-US" sz="2000" dirty="0">
                <a:latin typeface="游ゴシック" panose="020B0400000000000000" pitchFamily="50" charset="-128"/>
              </a:rPr>
              <a:t>の太陽の動き</a:t>
            </a:r>
            <a:endParaRPr lang="en-US" altLang="ja-JP" sz="2000" dirty="0">
              <a:latin typeface="游ゴシック" panose="020B0400000000000000" pitchFamily="50" charset="-128"/>
            </a:endParaRPr>
          </a:p>
        </p:txBody>
      </p:sp>
      <p:sp>
        <p:nvSpPr>
          <p:cNvPr id="57" name="Text Box 5">
            <a:extLst>
              <a:ext uri="{FF2B5EF4-FFF2-40B4-BE49-F238E27FC236}">
                <a16:creationId xmlns:a16="http://schemas.microsoft.com/office/drawing/2014/main" id="{65B0E166-8CAB-4EBB-B13B-DBB05D5F0188}"/>
              </a:ext>
            </a:extLst>
          </p:cNvPr>
          <p:cNvSpPr txBox="1">
            <a:spLocks noChangeArrowheads="1"/>
          </p:cNvSpPr>
          <p:nvPr/>
        </p:nvSpPr>
        <p:spPr bwMode="auto">
          <a:xfrm>
            <a:off x="4723268" y="789476"/>
            <a:ext cx="47160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２．１</a:t>
            </a:r>
            <a:r>
              <a:rPr lang="ja-JP" altLang="en-US" dirty="0">
                <a:latin typeface="游ゴシック" panose="020B0400000000000000" pitchFamily="50" charset="-128"/>
              </a:rPr>
              <a:t>月</a:t>
            </a:r>
            <a:r>
              <a:rPr lang="en-US" altLang="ja-JP" dirty="0">
                <a:latin typeface="游ゴシック" panose="020B0400000000000000" pitchFamily="50" charset="-128"/>
              </a:rPr>
              <a:t>1</a:t>
            </a:r>
            <a:r>
              <a:rPr lang="ja-JP" altLang="en-US" dirty="0">
                <a:latin typeface="游ゴシック" panose="020B0400000000000000" pitchFamily="50" charset="-128"/>
              </a:rPr>
              <a:t>日</a:t>
            </a:r>
            <a:r>
              <a:rPr lang="ja-JP" altLang="en-US" sz="2000" dirty="0">
                <a:latin typeface="游ゴシック" panose="020B0400000000000000" pitchFamily="50" charset="-128"/>
              </a:rPr>
              <a:t>の太陽の動き</a:t>
            </a:r>
            <a:endParaRPr lang="en-US" altLang="ja-JP" sz="2000" dirty="0">
              <a:latin typeface="游ゴシック" panose="020B0400000000000000" pitchFamily="50" charset="-128"/>
            </a:endParaRPr>
          </a:p>
        </p:txBody>
      </p:sp>
      <p:sp>
        <p:nvSpPr>
          <p:cNvPr id="58" name="Text Box 5">
            <a:extLst>
              <a:ext uri="{FF2B5EF4-FFF2-40B4-BE49-F238E27FC236}">
                <a16:creationId xmlns:a16="http://schemas.microsoft.com/office/drawing/2014/main" id="{83E8887A-EF01-49DE-BA38-2FBCCD555E08}"/>
              </a:ext>
            </a:extLst>
          </p:cNvPr>
          <p:cNvSpPr txBox="1">
            <a:spLocks noChangeArrowheads="1"/>
          </p:cNvSpPr>
          <p:nvPr/>
        </p:nvSpPr>
        <p:spPr bwMode="auto">
          <a:xfrm>
            <a:off x="62456" y="4630472"/>
            <a:ext cx="4363280" cy="70788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太陽は</a:t>
            </a:r>
            <a:r>
              <a:rPr lang="ja-JP" altLang="en-US" sz="2000" b="1" dirty="0">
                <a:latin typeface="游ゴシック" panose="020B0400000000000000" pitchFamily="50" charset="-128"/>
              </a:rPr>
              <a:t>北</a:t>
            </a:r>
            <a:r>
              <a:rPr lang="ja-JP" altLang="en-US" sz="2000" dirty="0">
                <a:latin typeface="游ゴシック" panose="020B0400000000000000" pitchFamily="50" charset="-128"/>
              </a:rPr>
              <a:t>よりに上り南で</a:t>
            </a:r>
            <a:r>
              <a:rPr lang="ja-JP" altLang="en-US" sz="2000" b="1" dirty="0">
                <a:latin typeface="游ゴシック" panose="020B0400000000000000" pitchFamily="50" charset="-128"/>
              </a:rPr>
              <a:t>高く</a:t>
            </a:r>
            <a:r>
              <a:rPr lang="ja-JP" altLang="en-US" sz="2000" dirty="0">
                <a:latin typeface="游ゴシック" panose="020B0400000000000000" pitchFamily="50" charset="-128"/>
              </a:rPr>
              <a:t>、日のあたる時間が</a:t>
            </a:r>
            <a:r>
              <a:rPr lang="ja-JP" altLang="en-US" sz="2000" b="1" dirty="0">
                <a:latin typeface="游ゴシック" panose="020B0400000000000000" pitchFamily="50" charset="-128"/>
              </a:rPr>
              <a:t>長い</a:t>
            </a:r>
            <a:endParaRPr lang="en-US" altLang="ja-JP" sz="2000" b="1" dirty="0">
              <a:latin typeface="游ゴシック" panose="020B0400000000000000" pitchFamily="50" charset="-128"/>
            </a:endParaRPr>
          </a:p>
        </p:txBody>
      </p:sp>
      <p:sp>
        <p:nvSpPr>
          <p:cNvPr id="59" name="Text Box 5">
            <a:extLst>
              <a:ext uri="{FF2B5EF4-FFF2-40B4-BE49-F238E27FC236}">
                <a16:creationId xmlns:a16="http://schemas.microsoft.com/office/drawing/2014/main" id="{022CC1FA-66F0-4417-AF42-480914697EB1}"/>
              </a:ext>
            </a:extLst>
          </p:cNvPr>
          <p:cNvSpPr txBox="1">
            <a:spLocks noChangeArrowheads="1"/>
          </p:cNvSpPr>
          <p:nvPr/>
        </p:nvSpPr>
        <p:spPr bwMode="auto">
          <a:xfrm>
            <a:off x="4632334" y="4629951"/>
            <a:ext cx="4389298" cy="70788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太陽は</a:t>
            </a:r>
            <a:r>
              <a:rPr lang="ja-JP" altLang="en-US" sz="2000" b="1" dirty="0">
                <a:latin typeface="游ゴシック" panose="020B0400000000000000" pitchFamily="50" charset="-128"/>
              </a:rPr>
              <a:t>南</a:t>
            </a:r>
            <a:r>
              <a:rPr lang="ja-JP" altLang="en-US" sz="2000" dirty="0">
                <a:latin typeface="游ゴシック" panose="020B0400000000000000" pitchFamily="50" charset="-128"/>
              </a:rPr>
              <a:t>よりに上り、南で</a:t>
            </a:r>
            <a:r>
              <a:rPr lang="ja-JP" altLang="en-US" sz="2000" b="1" dirty="0">
                <a:latin typeface="游ゴシック" panose="020B0400000000000000" pitchFamily="50" charset="-128"/>
              </a:rPr>
              <a:t>低く</a:t>
            </a:r>
            <a:r>
              <a:rPr lang="ja-JP" altLang="en-US" sz="2000" dirty="0">
                <a:latin typeface="游ゴシック" panose="020B0400000000000000" pitchFamily="50" charset="-128"/>
              </a:rPr>
              <a:t>、日のあたる時間が</a:t>
            </a:r>
            <a:r>
              <a:rPr lang="ja-JP" altLang="en-US" sz="2000" b="1" dirty="0">
                <a:latin typeface="游ゴシック" panose="020B0400000000000000" pitchFamily="50" charset="-128"/>
              </a:rPr>
              <a:t>短</a:t>
            </a:r>
            <a:r>
              <a:rPr lang="ja-JP" altLang="en-US" sz="2000" dirty="0">
                <a:latin typeface="游ゴシック" panose="020B0400000000000000" pitchFamily="50" charset="-128"/>
              </a:rPr>
              <a:t>い</a:t>
            </a:r>
            <a:endParaRPr lang="en-US" altLang="ja-JP" sz="2000" dirty="0">
              <a:latin typeface="游ゴシック" panose="020B0400000000000000" pitchFamily="50" charset="-128"/>
            </a:endParaRPr>
          </a:p>
        </p:txBody>
      </p:sp>
      <p:grpSp>
        <p:nvGrpSpPr>
          <p:cNvPr id="7168" name="グループ化 7167">
            <a:extLst>
              <a:ext uri="{FF2B5EF4-FFF2-40B4-BE49-F238E27FC236}">
                <a16:creationId xmlns:a16="http://schemas.microsoft.com/office/drawing/2014/main" id="{52F4EA3B-8323-4B82-93C3-045271371DE8}"/>
              </a:ext>
            </a:extLst>
          </p:cNvPr>
          <p:cNvGrpSpPr/>
          <p:nvPr/>
        </p:nvGrpSpPr>
        <p:grpSpPr>
          <a:xfrm>
            <a:off x="-1679488" y="325694"/>
            <a:ext cx="6748694" cy="4914762"/>
            <a:chOff x="-1679488" y="325694"/>
            <a:chExt cx="6748694" cy="4914762"/>
          </a:xfrm>
        </p:grpSpPr>
        <p:sp>
          <p:nvSpPr>
            <p:cNvPr id="2" name="楕円 1">
              <a:extLst>
                <a:ext uri="{FF2B5EF4-FFF2-40B4-BE49-F238E27FC236}">
                  <a16:creationId xmlns:a16="http://schemas.microsoft.com/office/drawing/2014/main" id="{689457E3-CA70-4B90-AC84-7477BE7502BA}"/>
                </a:ext>
              </a:extLst>
            </p:cNvPr>
            <p:cNvSpPr/>
            <p:nvPr/>
          </p:nvSpPr>
          <p:spPr>
            <a:xfrm>
              <a:off x="210020" y="2407781"/>
              <a:ext cx="4320480" cy="1728193"/>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弧 10">
              <a:extLst>
                <a:ext uri="{FF2B5EF4-FFF2-40B4-BE49-F238E27FC236}">
                  <a16:creationId xmlns:a16="http://schemas.microsoft.com/office/drawing/2014/main" id="{DCE05368-F49D-4D69-A6F1-4F57E4904618}"/>
                </a:ext>
              </a:extLst>
            </p:cNvPr>
            <p:cNvSpPr/>
            <p:nvPr/>
          </p:nvSpPr>
          <p:spPr>
            <a:xfrm rot="17660029">
              <a:off x="1317216" y="1488466"/>
              <a:ext cx="4292482" cy="3211498"/>
            </a:xfrm>
            <a:prstGeom prst="arc">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円弧 12">
              <a:extLst>
                <a:ext uri="{FF2B5EF4-FFF2-40B4-BE49-F238E27FC236}">
                  <a16:creationId xmlns:a16="http://schemas.microsoft.com/office/drawing/2014/main" id="{542253D9-697B-4BD7-B92B-A8D14EFDC4CF}"/>
                </a:ext>
              </a:extLst>
            </p:cNvPr>
            <p:cNvSpPr/>
            <p:nvPr/>
          </p:nvSpPr>
          <p:spPr>
            <a:xfrm rot="4120229">
              <a:off x="-494285" y="-859509"/>
              <a:ext cx="3915679" cy="6286086"/>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918D8842-90CA-4569-B195-1D2EB56CD92C}"/>
                </a:ext>
              </a:extLst>
            </p:cNvPr>
            <p:cNvCxnSpPr>
              <a:stCxn id="2" idx="2"/>
              <a:endCxn id="2" idx="6"/>
            </p:cNvCxnSpPr>
            <p:nvPr/>
          </p:nvCxnSpPr>
          <p:spPr>
            <a:xfrm>
              <a:off x="210020" y="3271878"/>
              <a:ext cx="43204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B0DAA214-47D8-4337-B8B9-E496C9BA23A4}"/>
                </a:ext>
              </a:extLst>
            </p:cNvPr>
            <p:cNvCxnSpPr>
              <a:cxnSpLocks/>
              <a:endCxn id="2" idx="4"/>
            </p:cNvCxnSpPr>
            <p:nvPr/>
          </p:nvCxnSpPr>
          <p:spPr>
            <a:xfrm flipH="1">
              <a:off x="2370260" y="2407780"/>
              <a:ext cx="41500" cy="17281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87FED0E0-7A26-4214-8E69-1DC8B1C9F7A2}"/>
                </a:ext>
              </a:extLst>
            </p:cNvPr>
            <p:cNvCxnSpPr>
              <a:cxnSpLocks/>
              <a:endCxn id="22" idx="3"/>
            </p:cNvCxnSpPr>
            <p:nvPr/>
          </p:nvCxnSpPr>
          <p:spPr>
            <a:xfrm flipV="1">
              <a:off x="2355538" y="1235660"/>
              <a:ext cx="1923231" cy="209574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8" name="Text Box 5">
              <a:extLst>
                <a:ext uri="{FF2B5EF4-FFF2-40B4-BE49-F238E27FC236}">
                  <a16:creationId xmlns:a16="http://schemas.microsoft.com/office/drawing/2014/main" id="{05288C43-D015-463E-A14C-E04BB76A3B8C}"/>
                </a:ext>
              </a:extLst>
            </p:cNvPr>
            <p:cNvSpPr txBox="1">
              <a:spLocks noChangeArrowheads="1"/>
            </p:cNvSpPr>
            <p:nvPr/>
          </p:nvSpPr>
          <p:spPr bwMode="auto">
            <a:xfrm>
              <a:off x="2218726" y="1984460"/>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東</a:t>
              </a:r>
            </a:p>
          </p:txBody>
        </p:sp>
        <p:sp>
          <p:nvSpPr>
            <p:cNvPr id="49" name="Text Box 5">
              <a:extLst>
                <a:ext uri="{FF2B5EF4-FFF2-40B4-BE49-F238E27FC236}">
                  <a16:creationId xmlns:a16="http://schemas.microsoft.com/office/drawing/2014/main" id="{C6CFCC3E-28CA-4237-8620-A3BCC292C6C7}"/>
                </a:ext>
              </a:extLst>
            </p:cNvPr>
            <p:cNvSpPr txBox="1">
              <a:spLocks noChangeArrowheads="1"/>
            </p:cNvSpPr>
            <p:nvPr/>
          </p:nvSpPr>
          <p:spPr bwMode="auto">
            <a:xfrm>
              <a:off x="2180861" y="410697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西</a:t>
              </a:r>
            </a:p>
          </p:txBody>
        </p:sp>
        <p:sp>
          <p:nvSpPr>
            <p:cNvPr id="50" name="Text Box 5">
              <a:extLst>
                <a:ext uri="{FF2B5EF4-FFF2-40B4-BE49-F238E27FC236}">
                  <a16:creationId xmlns:a16="http://schemas.microsoft.com/office/drawing/2014/main" id="{0BB88AAC-AFBC-4E74-92B1-DFAC45322900}"/>
                </a:ext>
              </a:extLst>
            </p:cNvPr>
            <p:cNvSpPr txBox="1">
              <a:spLocks noChangeArrowheads="1"/>
            </p:cNvSpPr>
            <p:nvPr/>
          </p:nvSpPr>
          <p:spPr bwMode="auto">
            <a:xfrm>
              <a:off x="153505" y="3002857"/>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北</a:t>
              </a:r>
            </a:p>
          </p:txBody>
        </p:sp>
        <p:sp>
          <p:nvSpPr>
            <p:cNvPr id="51" name="Text Box 5">
              <a:extLst>
                <a:ext uri="{FF2B5EF4-FFF2-40B4-BE49-F238E27FC236}">
                  <a16:creationId xmlns:a16="http://schemas.microsoft.com/office/drawing/2014/main" id="{37D728BA-3B0D-417F-B002-7BAEEE49D304}"/>
                </a:ext>
              </a:extLst>
            </p:cNvPr>
            <p:cNvSpPr txBox="1">
              <a:spLocks noChangeArrowheads="1"/>
            </p:cNvSpPr>
            <p:nvPr/>
          </p:nvSpPr>
          <p:spPr bwMode="auto">
            <a:xfrm>
              <a:off x="4067448" y="3041043"/>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南</a:t>
              </a:r>
            </a:p>
          </p:txBody>
        </p:sp>
      </p:grpSp>
      <p:grpSp>
        <p:nvGrpSpPr>
          <p:cNvPr id="7170" name="グループ化 7169">
            <a:extLst>
              <a:ext uri="{FF2B5EF4-FFF2-40B4-BE49-F238E27FC236}">
                <a16:creationId xmlns:a16="http://schemas.microsoft.com/office/drawing/2014/main" id="{7EB3296D-0B3C-4F0A-9062-3D3ABEB67F99}"/>
              </a:ext>
            </a:extLst>
          </p:cNvPr>
          <p:cNvGrpSpPr/>
          <p:nvPr/>
        </p:nvGrpSpPr>
        <p:grpSpPr>
          <a:xfrm>
            <a:off x="1983862" y="1013925"/>
            <a:ext cx="2522583" cy="3131675"/>
            <a:chOff x="2007917" y="975299"/>
            <a:chExt cx="2522583" cy="3131675"/>
          </a:xfrm>
        </p:grpSpPr>
        <p:sp>
          <p:nvSpPr>
            <p:cNvPr id="21" name="楕円 20">
              <a:extLst>
                <a:ext uri="{FF2B5EF4-FFF2-40B4-BE49-F238E27FC236}">
                  <a16:creationId xmlns:a16="http://schemas.microsoft.com/office/drawing/2014/main" id="{388BC6CB-2628-40DF-897D-307525622DC4}"/>
                </a:ext>
              </a:extLst>
            </p:cNvPr>
            <p:cNvSpPr/>
            <p:nvPr/>
          </p:nvSpPr>
          <p:spPr>
            <a:xfrm>
              <a:off x="3391457" y="1012086"/>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62403765-3D44-4356-8B26-C4097804E77B}"/>
                </a:ext>
              </a:extLst>
            </p:cNvPr>
            <p:cNvSpPr/>
            <p:nvPr/>
          </p:nvSpPr>
          <p:spPr>
            <a:xfrm>
              <a:off x="4281736" y="1075186"/>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68298F42-7371-454D-984B-A136D84878B5}"/>
                </a:ext>
              </a:extLst>
            </p:cNvPr>
            <p:cNvSpPr/>
            <p:nvPr/>
          </p:nvSpPr>
          <p:spPr>
            <a:xfrm>
              <a:off x="4386500" y="1427259"/>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759F80C9-7F85-44E3-B5DC-B85C4EA99971}"/>
                </a:ext>
              </a:extLst>
            </p:cNvPr>
            <p:cNvSpPr/>
            <p:nvPr/>
          </p:nvSpPr>
          <p:spPr>
            <a:xfrm>
              <a:off x="3933680" y="975299"/>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F436A475-6EE9-41E3-B892-278DB5EF2487}"/>
                </a:ext>
              </a:extLst>
            </p:cNvPr>
            <p:cNvSpPr/>
            <p:nvPr/>
          </p:nvSpPr>
          <p:spPr>
            <a:xfrm>
              <a:off x="4331454" y="1812506"/>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18F63D28-D7E6-4BD7-ABC1-8B9B6766E84B}"/>
                </a:ext>
              </a:extLst>
            </p:cNvPr>
            <p:cNvSpPr/>
            <p:nvPr/>
          </p:nvSpPr>
          <p:spPr>
            <a:xfrm>
              <a:off x="2832116" y="1259653"/>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EC419677-4D11-448F-AE33-2C3F18DD1D56}"/>
                </a:ext>
              </a:extLst>
            </p:cNvPr>
            <p:cNvSpPr/>
            <p:nvPr/>
          </p:nvSpPr>
          <p:spPr>
            <a:xfrm>
              <a:off x="3463457" y="3192222"/>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8ACAAF27-A3E5-41F3-9D06-F47042D67799}"/>
                </a:ext>
              </a:extLst>
            </p:cNvPr>
            <p:cNvSpPr/>
            <p:nvPr/>
          </p:nvSpPr>
          <p:spPr>
            <a:xfrm>
              <a:off x="2419947" y="1593589"/>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22881D06-D75E-46F8-9E3F-B8A3E742258F}"/>
                </a:ext>
              </a:extLst>
            </p:cNvPr>
            <p:cNvSpPr/>
            <p:nvPr/>
          </p:nvSpPr>
          <p:spPr>
            <a:xfrm>
              <a:off x="4092784" y="2413081"/>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411145C6-9A79-478B-B47D-C638F60024C5}"/>
                </a:ext>
              </a:extLst>
            </p:cNvPr>
            <p:cNvSpPr/>
            <p:nvPr/>
          </p:nvSpPr>
          <p:spPr>
            <a:xfrm>
              <a:off x="2239873" y="3964220"/>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0207F594-951B-4660-81A9-31E850CCD3CD}"/>
                </a:ext>
              </a:extLst>
            </p:cNvPr>
            <p:cNvSpPr/>
            <p:nvPr/>
          </p:nvSpPr>
          <p:spPr>
            <a:xfrm>
              <a:off x="2007917" y="2207475"/>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71" name="グループ化 7170">
            <a:extLst>
              <a:ext uri="{FF2B5EF4-FFF2-40B4-BE49-F238E27FC236}">
                <a16:creationId xmlns:a16="http://schemas.microsoft.com/office/drawing/2014/main" id="{E5C08F3C-12C2-4687-BC7C-6113AFA927E5}"/>
              </a:ext>
            </a:extLst>
          </p:cNvPr>
          <p:cNvGrpSpPr/>
          <p:nvPr/>
        </p:nvGrpSpPr>
        <p:grpSpPr>
          <a:xfrm>
            <a:off x="3644434" y="1012858"/>
            <a:ext cx="5533252" cy="3835379"/>
            <a:chOff x="3644434" y="1012858"/>
            <a:chExt cx="5533252" cy="3835379"/>
          </a:xfrm>
        </p:grpSpPr>
        <p:sp>
          <p:nvSpPr>
            <p:cNvPr id="18" name="楕円 17">
              <a:extLst>
                <a:ext uri="{FF2B5EF4-FFF2-40B4-BE49-F238E27FC236}">
                  <a16:creationId xmlns:a16="http://schemas.microsoft.com/office/drawing/2014/main" id="{EA55A4BE-2EDA-456B-A306-5DF514FC9198}"/>
                </a:ext>
              </a:extLst>
            </p:cNvPr>
            <p:cNvSpPr/>
            <p:nvPr/>
          </p:nvSpPr>
          <p:spPr>
            <a:xfrm>
              <a:off x="4629152" y="2407780"/>
              <a:ext cx="4320480" cy="1728193"/>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6781B66E-F407-47C3-8625-903DE22892C7}"/>
                </a:ext>
              </a:extLst>
            </p:cNvPr>
            <p:cNvCxnSpPr>
              <a:stCxn id="18" idx="2"/>
              <a:endCxn id="18" idx="6"/>
            </p:cNvCxnSpPr>
            <p:nvPr/>
          </p:nvCxnSpPr>
          <p:spPr>
            <a:xfrm>
              <a:off x="4629152" y="3271877"/>
              <a:ext cx="43204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BA1A7341-AA80-4AA9-AA61-1080E8FC8C97}"/>
                </a:ext>
              </a:extLst>
            </p:cNvPr>
            <p:cNvCxnSpPr>
              <a:cxnSpLocks/>
              <a:endCxn id="18" idx="4"/>
            </p:cNvCxnSpPr>
            <p:nvPr/>
          </p:nvCxnSpPr>
          <p:spPr>
            <a:xfrm flipH="1">
              <a:off x="6789392" y="2407779"/>
              <a:ext cx="41500" cy="17281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円弧 26">
              <a:extLst>
                <a:ext uri="{FF2B5EF4-FFF2-40B4-BE49-F238E27FC236}">
                  <a16:creationId xmlns:a16="http://schemas.microsoft.com/office/drawing/2014/main" id="{316A7BC1-9B6E-4E44-834F-A738BF82F9CB}"/>
                </a:ext>
              </a:extLst>
            </p:cNvPr>
            <p:cNvSpPr/>
            <p:nvPr/>
          </p:nvSpPr>
          <p:spPr>
            <a:xfrm rot="18561412">
              <a:off x="5888231" y="2108110"/>
              <a:ext cx="3731294" cy="1748959"/>
            </a:xfrm>
            <a:prstGeom prst="arc">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円弧 27">
              <a:extLst>
                <a:ext uri="{FF2B5EF4-FFF2-40B4-BE49-F238E27FC236}">
                  <a16:creationId xmlns:a16="http://schemas.microsoft.com/office/drawing/2014/main" id="{F8E7B1C5-76ED-4A2C-95C8-2D7E2159238A}"/>
                </a:ext>
              </a:extLst>
            </p:cNvPr>
            <p:cNvSpPr/>
            <p:nvPr/>
          </p:nvSpPr>
          <p:spPr>
            <a:xfrm rot="4120229">
              <a:off x="4803942" y="-146650"/>
              <a:ext cx="3214235" cy="5533252"/>
            </a:xfrm>
            <a:prstGeom prst="arc">
              <a:avLst>
                <a:gd name="adj1" fmla="val 16116653"/>
                <a:gd name="adj2" fmla="val 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6" name="直線コネクタ 45">
              <a:extLst>
                <a:ext uri="{FF2B5EF4-FFF2-40B4-BE49-F238E27FC236}">
                  <a16:creationId xmlns:a16="http://schemas.microsoft.com/office/drawing/2014/main" id="{2647E094-ABEA-4406-B539-13FDEE7D61EF}"/>
                </a:ext>
              </a:extLst>
            </p:cNvPr>
            <p:cNvCxnSpPr>
              <a:cxnSpLocks/>
            </p:cNvCxnSpPr>
            <p:nvPr/>
          </p:nvCxnSpPr>
          <p:spPr>
            <a:xfrm flipV="1">
              <a:off x="6749001" y="1548497"/>
              <a:ext cx="2144116" cy="176968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2" name="Text Box 5">
              <a:extLst>
                <a:ext uri="{FF2B5EF4-FFF2-40B4-BE49-F238E27FC236}">
                  <a16:creationId xmlns:a16="http://schemas.microsoft.com/office/drawing/2014/main" id="{0434EC9B-87A7-422A-BC65-21E5473DE6E4}"/>
                </a:ext>
              </a:extLst>
            </p:cNvPr>
            <p:cNvSpPr txBox="1">
              <a:spLocks noChangeArrowheads="1"/>
            </p:cNvSpPr>
            <p:nvPr/>
          </p:nvSpPr>
          <p:spPr bwMode="auto">
            <a:xfrm>
              <a:off x="6395143" y="1903322"/>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東</a:t>
              </a:r>
            </a:p>
          </p:txBody>
        </p:sp>
        <p:sp>
          <p:nvSpPr>
            <p:cNvPr id="53" name="Text Box 5">
              <a:extLst>
                <a:ext uri="{FF2B5EF4-FFF2-40B4-BE49-F238E27FC236}">
                  <a16:creationId xmlns:a16="http://schemas.microsoft.com/office/drawing/2014/main" id="{68CB527C-6782-41A4-9E9F-9A5E425EC834}"/>
                </a:ext>
              </a:extLst>
            </p:cNvPr>
            <p:cNvSpPr txBox="1">
              <a:spLocks noChangeArrowheads="1"/>
            </p:cNvSpPr>
            <p:nvPr/>
          </p:nvSpPr>
          <p:spPr bwMode="auto">
            <a:xfrm>
              <a:off x="6623743" y="416416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西</a:t>
              </a:r>
            </a:p>
          </p:txBody>
        </p:sp>
        <p:sp>
          <p:nvSpPr>
            <p:cNvPr id="54" name="Text Box 5">
              <a:extLst>
                <a:ext uri="{FF2B5EF4-FFF2-40B4-BE49-F238E27FC236}">
                  <a16:creationId xmlns:a16="http://schemas.microsoft.com/office/drawing/2014/main" id="{AEF5F347-BB1F-40FC-B324-7FA677D58E6E}"/>
                </a:ext>
              </a:extLst>
            </p:cNvPr>
            <p:cNvSpPr txBox="1">
              <a:spLocks noChangeArrowheads="1"/>
            </p:cNvSpPr>
            <p:nvPr/>
          </p:nvSpPr>
          <p:spPr bwMode="auto">
            <a:xfrm>
              <a:off x="4596387" y="3060047"/>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北</a:t>
              </a:r>
            </a:p>
          </p:txBody>
        </p:sp>
        <p:sp>
          <p:nvSpPr>
            <p:cNvPr id="55" name="Text Box 5">
              <a:extLst>
                <a:ext uri="{FF2B5EF4-FFF2-40B4-BE49-F238E27FC236}">
                  <a16:creationId xmlns:a16="http://schemas.microsoft.com/office/drawing/2014/main" id="{2F3122E2-1882-4815-A11D-D77B49D09409}"/>
                </a:ext>
              </a:extLst>
            </p:cNvPr>
            <p:cNvSpPr txBox="1">
              <a:spLocks noChangeArrowheads="1"/>
            </p:cNvSpPr>
            <p:nvPr/>
          </p:nvSpPr>
          <p:spPr bwMode="auto">
            <a:xfrm>
              <a:off x="8510330" y="3098233"/>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南</a:t>
              </a:r>
            </a:p>
          </p:txBody>
        </p:sp>
      </p:grpSp>
      <p:grpSp>
        <p:nvGrpSpPr>
          <p:cNvPr id="7172" name="グループ化 7171">
            <a:extLst>
              <a:ext uri="{FF2B5EF4-FFF2-40B4-BE49-F238E27FC236}">
                <a16:creationId xmlns:a16="http://schemas.microsoft.com/office/drawing/2014/main" id="{A6FC2DA7-FB04-464E-A609-A671B2242A7F}"/>
              </a:ext>
            </a:extLst>
          </p:cNvPr>
          <p:cNvGrpSpPr/>
          <p:nvPr/>
        </p:nvGrpSpPr>
        <p:grpSpPr>
          <a:xfrm>
            <a:off x="7084665" y="1400931"/>
            <a:ext cx="2059335" cy="2714001"/>
            <a:chOff x="7084665" y="1400931"/>
            <a:chExt cx="2059335" cy="2714001"/>
          </a:xfrm>
        </p:grpSpPr>
        <p:sp>
          <p:nvSpPr>
            <p:cNvPr id="37" name="楕円 36">
              <a:extLst>
                <a:ext uri="{FF2B5EF4-FFF2-40B4-BE49-F238E27FC236}">
                  <a16:creationId xmlns:a16="http://schemas.microsoft.com/office/drawing/2014/main" id="{913D4585-794B-45C1-B322-625B892EA33C}"/>
                </a:ext>
              </a:extLst>
            </p:cNvPr>
            <p:cNvSpPr/>
            <p:nvPr/>
          </p:nvSpPr>
          <p:spPr>
            <a:xfrm>
              <a:off x="8877632" y="1472308"/>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9C7A7430-C3C8-44D3-A410-C8EB46A25B10}"/>
                </a:ext>
              </a:extLst>
            </p:cNvPr>
            <p:cNvSpPr/>
            <p:nvPr/>
          </p:nvSpPr>
          <p:spPr>
            <a:xfrm>
              <a:off x="8290449" y="1400931"/>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1F6B8738-C02B-474F-A034-2D5735B5F3E1}"/>
                </a:ext>
              </a:extLst>
            </p:cNvPr>
            <p:cNvSpPr/>
            <p:nvPr/>
          </p:nvSpPr>
          <p:spPr>
            <a:xfrm>
              <a:off x="9000000" y="1940044"/>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C71C0854-0D66-4F6D-A98F-B44041394B31}"/>
                </a:ext>
              </a:extLst>
            </p:cNvPr>
            <p:cNvSpPr/>
            <p:nvPr/>
          </p:nvSpPr>
          <p:spPr>
            <a:xfrm>
              <a:off x="7914095" y="1553886"/>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C5283676-E6DD-499A-A2B6-AEC070B4F246}"/>
                </a:ext>
              </a:extLst>
            </p:cNvPr>
            <p:cNvSpPr/>
            <p:nvPr/>
          </p:nvSpPr>
          <p:spPr>
            <a:xfrm>
              <a:off x="8805632" y="2517835"/>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98EFA006-A871-415B-9681-87F54D90FFE8}"/>
                </a:ext>
              </a:extLst>
            </p:cNvPr>
            <p:cNvSpPr/>
            <p:nvPr/>
          </p:nvSpPr>
          <p:spPr>
            <a:xfrm>
              <a:off x="7520368" y="1831945"/>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CBEC801B-D3F4-4580-9B5A-57C8AB62C2FD}"/>
                </a:ext>
              </a:extLst>
            </p:cNvPr>
            <p:cNvSpPr/>
            <p:nvPr/>
          </p:nvSpPr>
          <p:spPr>
            <a:xfrm>
              <a:off x="8323768" y="3175426"/>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CAA0C37B-C204-4ED2-BC99-8A5FCB124FA7}"/>
                </a:ext>
              </a:extLst>
            </p:cNvPr>
            <p:cNvSpPr/>
            <p:nvPr/>
          </p:nvSpPr>
          <p:spPr>
            <a:xfrm>
              <a:off x="7084665" y="2269708"/>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B8CDF802-6C72-44D4-8FB7-69192AD0844C}"/>
                </a:ext>
              </a:extLst>
            </p:cNvPr>
            <p:cNvSpPr/>
            <p:nvPr/>
          </p:nvSpPr>
          <p:spPr>
            <a:xfrm>
              <a:off x="7104153" y="3972178"/>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73" name="グループ化 7172">
            <a:extLst>
              <a:ext uri="{FF2B5EF4-FFF2-40B4-BE49-F238E27FC236}">
                <a16:creationId xmlns:a16="http://schemas.microsoft.com/office/drawing/2014/main" id="{05A00189-4C2E-4607-88CD-E802CDDEC1EF}"/>
              </a:ext>
            </a:extLst>
          </p:cNvPr>
          <p:cNvGrpSpPr/>
          <p:nvPr/>
        </p:nvGrpSpPr>
        <p:grpSpPr>
          <a:xfrm>
            <a:off x="42689" y="5415850"/>
            <a:ext cx="8984626" cy="1180768"/>
            <a:chOff x="42689" y="5415850"/>
            <a:chExt cx="8984626" cy="1180768"/>
          </a:xfrm>
        </p:grpSpPr>
        <p:pic>
          <p:nvPicPr>
            <p:cNvPr id="7" name="図 6">
              <a:extLst>
                <a:ext uri="{FF2B5EF4-FFF2-40B4-BE49-F238E27FC236}">
                  <a16:creationId xmlns:a16="http://schemas.microsoft.com/office/drawing/2014/main" id="{831DB826-A365-4582-84F7-0E8C767AEB41}"/>
                </a:ext>
              </a:extLst>
            </p:cNvPr>
            <p:cNvPicPr>
              <a:picLocks noChangeAspect="1"/>
            </p:cNvPicPr>
            <p:nvPr/>
          </p:nvPicPr>
          <p:blipFill>
            <a:blip r:embed="rId3"/>
            <a:stretch>
              <a:fillRect/>
            </a:stretch>
          </p:blipFill>
          <p:spPr>
            <a:xfrm>
              <a:off x="7349664" y="5434841"/>
              <a:ext cx="1677651" cy="1080823"/>
            </a:xfrm>
            <a:prstGeom prst="rect">
              <a:avLst/>
            </a:prstGeom>
          </p:spPr>
        </p:pic>
        <p:pic>
          <p:nvPicPr>
            <p:cNvPr id="8" name="図 7">
              <a:extLst>
                <a:ext uri="{FF2B5EF4-FFF2-40B4-BE49-F238E27FC236}">
                  <a16:creationId xmlns:a16="http://schemas.microsoft.com/office/drawing/2014/main" id="{AE871B26-E42A-435A-B7CC-39AF2E5E2A63}"/>
                </a:ext>
              </a:extLst>
            </p:cNvPr>
            <p:cNvPicPr>
              <a:picLocks noChangeAspect="1"/>
            </p:cNvPicPr>
            <p:nvPr/>
          </p:nvPicPr>
          <p:blipFill>
            <a:blip r:embed="rId4"/>
            <a:stretch>
              <a:fillRect/>
            </a:stretch>
          </p:blipFill>
          <p:spPr>
            <a:xfrm>
              <a:off x="42689" y="5415850"/>
              <a:ext cx="1707571" cy="1180768"/>
            </a:xfrm>
            <a:prstGeom prst="rect">
              <a:avLst/>
            </a:prstGeom>
          </p:spPr>
        </p:pic>
        <p:sp>
          <p:nvSpPr>
            <p:cNvPr id="64" name="Text Box 5">
              <a:extLst>
                <a:ext uri="{FF2B5EF4-FFF2-40B4-BE49-F238E27FC236}">
                  <a16:creationId xmlns:a16="http://schemas.microsoft.com/office/drawing/2014/main" id="{5A12E57D-B3B1-4B6C-8BA1-DF0272D96C8F}"/>
                </a:ext>
              </a:extLst>
            </p:cNvPr>
            <p:cNvSpPr txBox="1">
              <a:spLocks noChangeArrowheads="1"/>
            </p:cNvSpPr>
            <p:nvPr/>
          </p:nvSpPr>
          <p:spPr bwMode="auto">
            <a:xfrm>
              <a:off x="2042613" y="5556402"/>
              <a:ext cx="5173077" cy="83099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太陽は季節によって位置が変わり日時計の表示を変える必要がある</a:t>
              </a:r>
            </a:p>
          </p:txBody>
        </p:sp>
      </p:grpSp>
      <p:sp>
        <p:nvSpPr>
          <p:cNvPr id="4" name="フッター プレースホルダー 3">
            <a:extLst>
              <a:ext uri="{FF2B5EF4-FFF2-40B4-BE49-F238E27FC236}">
                <a16:creationId xmlns:a16="http://schemas.microsoft.com/office/drawing/2014/main" id="{BE7D56FC-01EC-42D5-8708-5AA5C485BE12}"/>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60" name="Rectangle 2">
            <a:extLst>
              <a:ext uri="{FF2B5EF4-FFF2-40B4-BE49-F238E27FC236}">
                <a16:creationId xmlns:a16="http://schemas.microsoft.com/office/drawing/2014/main" id="{B77FC8CE-AF54-4CBE-8B42-E3820BC03304}"/>
              </a:ext>
            </a:extLst>
          </p:cNvPr>
          <p:cNvSpPr>
            <a:spLocks noChangeArrowheads="1"/>
          </p:cNvSpPr>
          <p:nvPr/>
        </p:nvSpPr>
        <p:spPr bwMode="gray">
          <a:xfrm>
            <a:off x="97240" y="-11497"/>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たいよう　　　　　きせつ　　　　　　　　　　　　　　　いち　　　　　　　か　　　　　　　　　　　　</a:t>
            </a:r>
          </a:p>
        </p:txBody>
      </p:sp>
    </p:spTree>
    <p:extLst>
      <p:ext uri="{BB962C8B-B14F-4D97-AF65-F5344CB8AC3E}">
        <p14:creationId xmlns:p14="http://schemas.microsoft.com/office/powerpoint/2010/main" val="55126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16974" y="134881"/>
            <a:ext cx="7772400" cy="720725"/>
          </a:xfrm>
        </p:spPr>
        <p:txBody>
          <a:bodyPr/>
          <a:lstStyle/>
          <a:p>
            <a:pPr eaLnBrk="1" hangingPunct="1"/>
            <a:r>
              <a:rPr lang="ja-JP" altLang="en-US" sz="3200" dirty="0">
                <a:ea typeface="ＭＳ Ｐゴシック" panose="020B0600070205080204" pitchFamily="50" charset="-128"/>
              </a:rPr>
              <a:t>影の動き　１</a:t>
            </a:r>
            <a:r>
              <a:rPr lang="ja-JP" altLang="en-US" sz="2400" dirty="0">
                <a:ea typeface="ＭＳ Ｐゴシック" panose="020B0600070205080204" pitchFamily="50" charset="-128"/>
              </a:rPr>
              <a:t>・・・８月と１月をくらべてみる</a:t>
            </a:r>
          </a:p>
        </p:txBody>
      </p:sp>
      <p:sp>
        <p:nvSpPr>
          <p:cNvPr id="56" name="Text Box 5">
            <a:extLst>
              <a:ext uri="{FF2B5EF4-FFF2-40B4-BE49-F238E27FC236}">
                <a16:creationId xmlns:a16="http://schemas.microsoft.com/office/drawing/2014/main" id="{E000CB75-ED63-46A2-9A54-79C76C6B08C8}"/>
              </a:ext>
            </a:extLst>
          </p:cNvPr>
          <p:cNvSpPr txBox="1">
            <a:spLocks noChangeArrowheads="1"/>
          </p:cNvSpPr>
          <p:nvPr/>
        </p:nvSpPr>
        <p:spPr bwMode="auto">
          <a:xfrm>
            <a:off x="-496" y="806143"/>
            <a:ext cx="47160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１．８月１日の太陽の動き</a:t>
            </a:r>
            <a:endParaRPr lang="en-US" altLang="ja-JP" dirty="0">
              <a:latin typeface="游ゴシック" panose="020B0400000000000000" pitchFamily="50" charset="-128"/>
            </a:endParaRPr>
          </a:p>
        </p:txBody>
      </p:sp>
      <p:sp>
        <p:nvSpPr>
          <p:cNvPr id="57" name="Text Box 5">
            <a:extLst>
              <a:ext uri="{FF2B5EF4-FFF2-40B4-BE49-F238E27FC236}">
                <a16:creationId xmlns:a16="http://schemas.microsoft.com/office/drawing/2014/main" id="{65B0E166-8CAB-4EBB-B13B-DBB05D5F0188}"/>
              </a:ext>
            </a:extLst>
          </p:cNvPr>
          <p:cNvSpPr txBox="1">
            <a:spLocks noChangeArrowheads="1"/>
          </p:cNvSpPr>
          <p:nvPr/>
        </p:nvSpPr>
        <p:spPr bwMode="auto">
          <a:xfrm>
            <a:off x="4723268" y="789476"/>
            <a:ext cx="47160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２．１月１日の太陽の動き</a:t>
            </a:r>
            <a:endParaRPr lang="en-US" altLang="ja-JP" dirty="0">
              <a:latin typeface="游ゴシック" panose="020B0400000000000000" pitchFamily="50" charset="-128"/>
            </a:endParaRPr>
          </a:p>
        </p:txBody>
      </p:sp>
      <p:cxnSp>
        <p:nvCxnSpPr>
          <p:cNvPr id="14" name="直線コネクタ 13">
            <a:extLst>
              <a:ext uri="{FF2B5EF4-FFF2-40B4-BE49-F238E27FC236}">
                <a16:creationId xmlns:a16="http://schemas.microsoft.com/office/drawing/2014/main" id="{918D8842-90CA-4569-B195-1D2EB56CD92C}"/>
              </a:ext>
            </a:extLst>
          </p:cNvPr>
          <p:cNvCxnSpPr>
            <a:stCxn id="2" idx="2"/>
            <a:endCxn id="2" idx="6"/>
          </p:cNvCxnSpPr>
          <p:nvPr/>
        </p:nvCxnSpPr>
        <p:spPr>
          <a:xfrm>
            <a:off x="248410" y="3207699"/>
            <a:ext cx="43204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8" name="Text Box 5">
            <a:extLst>
              <a:ext uri="{FF2B5EF4-FFF2-40B4-BE49-F238E27FC236}">
                <a16:creationId xmlns:a16="http://schemas.microsoft.com/office/drawing/2014/main" id="{05288C43-D015-463E-A14C-E04BB76A3B8C}"/>
              </a:ext>
            </a:extLst>
          </p:cNvPr>
          <p:cNvSpPr txBox="1">
            <a:spLocks noChangeArrowheads="1"/>
          </p:cNvSpPr>
          <p:nvPr/>
        </p:nvSpPr>
        <p:spPr bwMode="auto">
          <a:xfrm>
            <a:off x="2218726" y="1984460"/>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東</a:t>
            </a:r>
          </a:p>
        </p:txBody>
      </p:sp>
      <p:sp>
        <p:nvSpPr>
          <p:cNvPr id="40" name="楕円 39">
            <a:extLst>
              <a:ext uri="{FF2B5EF4-FFF2-40B4-BE49-F238E27FC236}">
                <a16:creationId xmlns:a16="http://schemas.microsoft.com/office/drawing/2014/main" id="{C71C0854-0D66-4F6D-A98F-B44041394B31}"/>
              </a:ext>
            </a:extLst>
          </p:cNvPr>
          <p:cNvSpPr/>
          <p:nvPr/>
        </p:nvSpPr>
        <p:spPr>
          <a:xfrm>
            <a:off x="7914095" y="1553886"/>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98C0442D-4080-4F4C-B066-9A3C698646FC}"/>
              </a:ext>
            </a:extLst>
          </p:cNvPr>
          <p:cNvGrpSpPr/>
          <p:nvPr/>
        </p:nvGrpSpPr>
        <p:grpSpPr>
          <a:xfrm>
            <a:off x="1994665" y="2264059"/>
            <a:ext cx="729789" cy="4484577"/>
            <a:chOff x="1994466" y="2246101"/>
            <a:chExt cx="729789" cy="4484577"/>
          </a:xfrm>
        </p:grpSpPr>
        <p:sp>
          <p:nvSpPr>
            <p:cNvPr id="36" name="楕円 35">
              <a:extLst>
                <a:ext uri="{FF2B5EF4-FFF2-40B4-BE49-F238E27FC236}">
                  <a16:creationId xmlns:a16="http://schemas.microsoft.com/office/drawing/2014/main" id="{0207F594-951B-4660-81A9-31E850CCD3CD}"/>
                </a:ext>
              </a:extLst>
            </p:cNvPr>
            <p:cNvSpPr/>
            <p:nvPr/>
          </p:nvSpPr>
          <p:spPr>
            <a:xfrm>
              <a:off x="1994466" y="2246101"/>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17044555-9A17-4A3D-BBDE-E1A765B58D2E}"/>
                </a:ext>
              </a:extLst>
            </p:cNvPr>
            <p:cNvSpPr/>
            <p:nvPr/>
          </p:nvSpPr>
          <p:spPr>
            <a:xfrm rot="19731393">
              <a:off x="2605309" y="5731639"/>
              <a:ext cx="118946" cy="999039"/>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5BE3BAFC-E56C-430F-8745-99D0A6B832A7}"/>
              </a:ext>
            </a:extLst>
          </p:cNvPr>
          <p:cNvGrpSpPr/>
          <p:nvPr/>
        </p:nvGrpSpPr>
        <p:grpSpPr>
          <a:xfrm>
            <a:off x="2226422" y="3230848"/>
            <a:ext cx="1367584" cy="2612062"/>
            <a:chOff x="2226422" y="3230848"/>
            <a:chExt cx="1367584" cy="2612062"/>
          </a:xfrm>
        </p:grpSpPr>
        <p:sp>
          <p:nvSpPr>
            <p:cNvPr id="32" name="楕円 31">
              <a:extLst>
                <a:ext uri="{FF2B5EF4-FFF2-40B4-BE49-F238E27FC236}">
                  <a16:creationId xmlns:a16="http://schemas.microsoft.com/office/drawing/2014/main" id="{EC419677-4D11-448F-AE33-2C3F18DD1D56}"/>
                </a:ext>
              </a:extLst>
            </p:cNvPr>
            <p:cNvSpPr/>
            <p:nvPr/>
          </p:nvSpPr>
          <p:spPr>
            <a:xfrm>
              <a:off x="3450006" y="3230848"/>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411145C6-9A79-478B-B47D-C638F60024C5}"/>
                </a:ext>
              </a:extLst>
            </p:cNvPr>
            <p:cNvSpPr/>
            <p:nvPr/>
          </p:nvSpPr>
          <p:spPr>
            <a:xfrm>
              <a:off x="2226422" y="4002846"/>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33BC9F47-43C8-4359-B3F2-63BEDD4FDB19}"/>
                </a:ext>
              </a:extLst>
            </p:cNvPr>
            <p:cNvSpPr/>
            <p:nvPr/>
          </p:nvSpPr>
          <p:spPr>
            <a:xfrm rot="1832451">
              <a:off x="2618603" y="4843871"/>
              <a:ext cx="118946" cy="999039"/>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a:extLst>
              <a:ext uri="{FF2B5EF4-FFF2-40B4-BE49-F238E27FC236}">
                <a16:creationId xmlns:a16="http://schemas.microsoft.com/office/drawing/2014/main" id="{EB662C44-A32D-4FC2-9A05-5667C01E2BBD}"/>
              </a:ext>
            </a:extLst>
          </p:cNvPr>
          <p:cNvGrpSpPr/>
          <p:nvPr/>
        </p:nvGrpSpPr>
        <p:grpSpPr>
          <a:xfrm>
            <a:off x="2313116" y="1632215"/>
            <a:ext cx="237380" cy="5070981"/>
            <a:chOff x="2313116" y="1632215"/>
            <a:chExt cx="237380" cy="5070981"/>
          </a:xfrm>
        </p:grpSpPr>
        <p:sp>
          <p:nvSpPr>
            <p:cNvPr id="33" name="楕円 32">
              <a:extLst>
                <a:ext uri="{FF2B5EF4-FFF2-40B4-BE49-F238E27FC236}">
                  <a16:creationId xmlns:a16="http://schemas.microsoft.com/office/drawing/2014/main" id="{8ACAAF27-A3E5-41F3-9D06-F47042D67799}"/>
                </a:ext>
              </a:extLst>
            </p:cNvPr>
            <p:cNvSpPr/>
            <p:nvPr/>
          </p:nvSpPr>
          <p:spPr>
            <a:xfrm>
              <a:off x="2406496" y="1632215"/>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97260531-7BB5-47E5-8568-42E3AF12893B}"/>
                </a:ext>
              </a:extLst>
            </p:cNvPr>
            <p:cNvSpPr/>
            <p:nvPr/>
          </p:nvSpPr>
          <p:spPr>
            <a:xfrm>
              <a:off x="2313116" y="5891916"/>
              <a:ext cx="109089" cy="81128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a:extLst>
              <a:ext uri="{FF2B5EF4-FFF2-40B4-BE49-F238E27FC236}">
                <a16:creationId xmlns:a16="http://schemas.microsoft.com/office/drawing/2014/main" id="{A2A3FC81-609B-4C4F-9A5D-F4DD94193AD3}"/>
              </a:ext>
            </a:extLst>
          </p:cNvPr>
          <p:cNvGrpSpPr/>
          <p:nvPr/>
        </p:nvGrpSpPr>
        <p:grpSpPr>
          <a:xfrm>
            <a:off x="2172463" y="1298279"/>
            <a:ext cx="790202" cy="5229483"/>
            <a:chOff x="2172463" y="1298279"/>
            <a:chExt cx="790202" cy="5229483"/>
          </a:xfrm>
        </p:grpSpPr>
        <p:sp>
          <p:nvSpPr>
            <p:cNvPr id="31" name="楕円 30">
              <a:extLst>
                <a:ext uri="{FF2B5EF4-FFF2-40B4-BE49-F238E27FC236}">
                  <a16:creationId xmlns:a16="http://schemas.microsoft.com/office/drawing/2014/main" id="{18F63D28-D7E6-4BD7-ABC1-8B9B6766E84B}"/>
                </a:ext>
              </a:extLst>
            </p:cNvPr>
            <p:cNvSpPr/>
            <p:nvPr/>
          </p:nvSpPr>
          <p:spPr>
            <a:xfrm>
              <a:off x="2818665" y="1298279"/>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817B53E6-A050-4C2E-9D1E-8F786CFC43E2}"/>
                </a:ext>
              </a:extLst>
            </p:cNvPr>
            <p:cNvSpPr/>
            <p:nvPr/>
          </p:nvSpPr>
          <p:spPr>
            <a:xfrm rot="796079">
              <a:off x="2172463" y="5824040"/>
              <a:ext cx="109089" cy="7037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A1AD6D9A-9E30-4AAF-A799-12FAA694EC65}"/>
              </a:ext>
            </a:extLst>
          </p:cNvPr>
          <p:cNvGrpSpPr/>
          <p:nvPr/>
        </p:nvGrpSpPr>
        <p:grpSpPr>
          <a:xfrm>
            <a:off x="2119530" y="2451707"/>
            <a:ext cx="2103803" cy="3374336"/>
            <a:chOff x="2119530" y="2451707"/>
            <a:chExt cx="2103803" cy="3374336"/>
          </a:xfrm>
        </p:grpSpPr>
        <p:sp>
          <p:nvSpPr>
            <p:cNvPr id="34" name="楕円 33">
              <a:extLst>
                <a:ext uri="{FF2B5EF4-FFF2-40B4-BE49-F238E27FC236}">
                  <a16:creationId xmlns:a16="http://schemas.microsoft.com/office/drawing/2014/main" id="{22881D06-D75E-46F8-9E3F-B8A3E742258F}"/>
                </a:ext>
              </a:extLst>
            </p:cNvPr>
            <p:cNvSpPr/>
            <p:nvPr/>
          </p:nvSpPr>
          <p:spPr>
            <a:xfrm>
              <a:off x="4079333" y="2451707"/>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C78A3F94-4FA1-4AF8-80AF-533CEEE795BF}"/>
                </a:ext>
              </a:extLst>
            </p:cNvPr>
            <p:cNvSpPr/>
            <p:nvPr/>
          </p:nvSpPr>
          <p:spPr>
            <a:xfrm rot="20320623">
              <a:off x="2119530" y="5122321"/>
              <a:ext cx="109089" cy="7037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EC70AED6-4FE4-495D-BCE3-32CF67A0C5A5}"/>
              </a:ext>
            </a:extLst>
          </p:cNvPr>
          <p:cNvGrpSpPr/>
          <p:nvPr/>
        </p:nvGrpSpPr>
        <p:grpSpPr>
          <a:xfrm>
            <a:off x="2032351" y="1851132"/>
            <a:ext cx="2429652" cy="4023587"/>
            <a:chOff x="2032351" y="1851132"/>
            <a:chExt cx="2429652" cy="4023587"/>
          </a:xfrm>
        </p:grpSpPr>
        <p:sp>
          <p:nvSpPr>
            <p:cNvPr id="30" name="楕円 29">
              <a:extLst>
                <a:ext uri="{FF2B5EF4-FFF2-40B4-BE49-F238E27FC236}">
                  <a16:creationId xmlns:a16="http://schemas.microsoft.com/office/drawing/2014/main" id="{F436A475-6EE9-41E3-B892-278DB5EF2487}"/>
                </a:ext>
              </a:extLst>
            </p:cNvPr>
            <p:cNvSpPr/>
            <p:nvPr/>
          </p:nvSpPr>
          <p:spPr>
            <a:xfrm>
              <a:off x="4318003" y="1851132"/>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a:extLst>
                <a:ext uri="{FF2B5EF4-FFF2-40B4-BE49-F238E27FC236}">
                  <a16:creationId xmlns:a16="http://schemas.microsoft.com/office/drawing/2014/main" id="{48DDBB76-F350-4172-9D64-9DC49DDDCFB4}"/>
                </a:ext>
              </a:extLst>
            </p:cNvPr>
            <p:cNvSpPr/>
            <p:nvPr/>
          </p:nvSpPr>
          <p:spPr>
            <a:xfrm rot="18982547">
              <a:off x="2032351" y="5380841"/>
              <a:ext cx="104144" cy="49387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79DF76F9-5B1A-4E61-A58D-5666C02C3873}"/>
              </a:ext>
            </a:extLst>
          </p:cNvPr>
          <p:cNvGrpSpPr/>
          <p:nvPr/>
        </p:nvGrpSpPr>
        <p:grpSpPr>
          <a:xfrm>
            <a:off x="1831114" y="1050712"/>
            <a:ext cx="1690892" cy="4996737"/>
            <a:chOff x="1831114" y="1050712"/>
            <a:chExt cx="1690892" cy="4996737"/>
          </a:xfrm>
        </p:grpSpPr>
        <p:sp>
          <p:nvSpPr>
            <p:cNvPr id="21" name="楕円 20">
              <a:extLst>
                <a:ext uri="{FF2B5EF4-FFF2-40B4-BE49-F238E27FC236}">
                  <a16:creationId xmlns:a16="http://schemas.microsoft.com/office/drawing/2014/main" id="{388BC6CB-2628-40DF-897D-307525622DC4}"/>
                </a:ext>
              </a:extLst>
            </p:cNvPr>
            <p:cNvSpPr/>
            <p:nvPr/>
          </p:nvSpPr>
          <p:spPr>
            <a:xfrm>
              <a:off x="3378006" y="1050712"/>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a:extLst>
                <a:ext uri="{FF2B5EF4-FFF2-40B4-BE49-F238E27FC236}">
                  <a16:creationId xmlns:a16="http://schemas.microsoft.com/office/drawing/2014/main" id="{7C043629-C595-4BFF-862C-6E381D06286E}"/>
                </a:ext>
              </a:extLst>
            </p:cNvPr>
            <p:cNvSpPr/>
            <p:nvPr/>
          </p:nvSpPr>
          <p:spPr>
            <a:xfrm rot="13996854">
              <a:off x="2025981" y="5748438"/>
              <a:ext cx="104144" cy="49387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E97306C3-3DC8-4ACC-B375-8622E798A7C8}"/>
              </a:ext>
            </a:extLst>
          </p:cNvPr>
          <p:cNvGrpSpPr/>
          <p:nvPr/>
        </p:nvGrpSpPr>
        <p:grpSpPr>
          <a:xfrm>
            <a:off x="1821239" y="1013925"/>
            <a:ext cx="2695810" cy="4878535"/>
            <a:chOff x="1821239" y="1013925"/>
            <a:chExt cx="2695810" cy="4878535"/>
          </a:xfrm>
        </p:grpSpPr>
        <p:sp>
          <p:nvSpPr>
            <p:cNvPr id="22" name="楕円 21">
              <a:extLst>
                <a:ext uri="{FF2B5EF4-FFF2-40B4-BE49-F238E27FC236}">
                  <a16:creationId xmlns:a16="http://schemas.microsoft.com/office/drawing/2014/main" id="{62403765-3D44-4356-8B26-C4097804E77B}"/>
                </a:ext>
              </a:extLst>
            </p:cNvPr>
            <p:cNvSpPr/>
            <p:nvPr/>
          </p:nvSpPr>
          <p:spPr>
            <a:xfrm>
              <a:off x="4268285" y="1113812"/>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68298F42-7371-454D-984B-A136D84878B5}"/>
                </a:ext>
              </a:extLst>
            </p:cNvPr>
            <p:cNvSpPr/>
            <p:nvPr/>
          </p:nvSpPr>
          <p:spPr>
            <a:xfrm>
              <a:off x="4373049" y="1465885"/>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759F80C9-7F85-44E3-B5DC-B85C4EA99971}"/>
                </a:ext>
              </a:extLst>
            </p:cNvPr>
            <p:cNvSpPr/>
            <p:nvPr/>
          </p:nvSpPr>
          <p:spPr>
            <a:xfrm>
              <a:off x="3920229" y="1013925"/>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990BECE1-B1ED-4312-95ED-E1EA1BE26B1F}"/>
                </a:ext>
              </a:extLst>
            </p:cNvPr>
            <p:cNvSpPr/>
            <p:nvPr/>
          </p:nvSpPr>
          <p:spPr>
            <a:xfrm rot="16200000">
              <a:off x="1933666" y="5660751"/>
              <a:ext cx="119282" cy="3441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4" name="正方形/長方形 73">
            <a:extLst>
              <a:ext uri="{FF2B5EF4-FFF2-40B4-BE49-F238E27FC236}">
                <a16:creationId xmlns:a16="http://schemas.microsoft.com/office/drawing/2014/main" id="{A6B87369-4301-4D2F-9745-E5090C547C91}"/>
              </a:ext>
            </a:extLst>
          </p:cNvPr>
          <p:cNvSpPr/>
          <p:nvPr/>
        </p:nvSpPr>
        <p:spPr>
          <a:xfrm>
            <a:off x="6691196" y="4599402"/>
            <a:ext cx="118946" cy="12407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75" name="グループ化 7174">
            <a:extLst>
              <a:ext uri="{FF2B5EF4-FFF2-40B4-BE49-F238E27FC236}">
                <a16:creationId xmlns:a16="http://schemas.microsoft.com/office/drawing/2014/main" id="{878DCCA6-C5D9-47C8-B328-A7DDDFE96228}"/>
              </a:ext>
            </a:extLst>
          </p:cNvPr>
          <p:cNvGrpSpPr/>
          <p:nvPr/>
        </p:nvGrpSpPr>
        <p:grpSpPr>
          <a:xfrm>
            <a:off x="6537097" y="2269708"/>
            <a:ext cx="691568" cy="4538843"/>
            <a:chOff x="6537097" y="2269708"/>
            <a:chExt cx="691568" cy="4538843"/>
          </a:xfrm>
        </p:grpSpPr>
        <p:sp>
          <p:nvSpPr>
            <p:cNvPr id="44" name="楕円 43">
              <a:extLst>
                <a:ext uri="{FF2B5EF4-FFF2-40B4-BE49-F238E27FC236}">
                  <a16:creationId xmlns:a16="http://schemas.microsoft.com/office/drawing/2014/main" id="{CAA0C37B-C204-4ED2-BC99-8A5FCB124FA7}"/>
                </a:ext>
              </a:extLst>
            </p:cNvPr>
            <p:cNvSpPr/>
            <p:nvPr/>
          </p:nvSpPr>
          <p:spPr>
            <a:xfrm>
              <a:off x="7084665" y="2269708"/>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a:extLst>
                <a:ext uri="{FF2B5EF4-FFF2-40B4-BE49-F238E27FC236}">
                  <a16:creationId xmlns:a16="http://schemas.microsoft.com/office/drawing/2014/main" id="{798704AF-0D21-485A-BD75-BBAA0F117CB8}"/>
                </a:ext>
              </a:extLst>
            </p:cNvPr>
            <p:cNvSpPr/>
            <p:nvPr/>
          </p:nvSpPr>
          <p:spPr>
            <a:xfrm rot="1099976">
              <a:off x="6537097" y="5809512"/>
              <a:ext cx="118946" cy="999039"/>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81" name="グループ化 7180">
            <a:extLst>
              <a:ext uri="{FF2B5EF4-FFF2-40B4-BE49-F238E27FC236}">
                <a16:creationId xmlns:a16="http://schemas.microsoft.com/office/drawing/2014/main" id="{A91C8F80-E694-4CB8-AC10-8E59C58431B4}"/>
              </a:ext>
            </a:extLst>
          </p:cNvPr>
          <p:cNvGrpSpPr/>
          <p:nvPr/>
        </p:nvGrpSpPr>
        <p:grpSpPr>
          <a:xfrm>
            <a:off x="6460927" y="3972178"/>
            <a:ext cx="787226" cy="1896231"/>
            <a:chOff x="6460927" y="3972178"/>
            <a:chExt cx="787226" cy="1896231"/>
          </a:xfrm>
        </p:grpSpPr>
        <p:sp>
          <p:nvSpPr>
            <p:cNvPr id="45" name="楕円 44">
              <a:extLst>
                <a:ext uri="{FF2B5EF4-FFF2-40B4-BE49-F238E27FC236}">
                  <a16:creationId xmlns:a16="http://schemas.microsoft.com/office/drawing/2014/main" id="{B8CDF802-6C72-44D4-8FB7-69192AD0844C}"/>
                </a:ext>
              </a:extLst>
            </p:cNvPr>
            <p:cNvSpPr/>
            <p:nvPr/>
          </p:nvSpPr>
          <p:spPr>
            <a:xfrm>
              <a:off x="7104153" y="3972178"/>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8EEC9949-DE4F-4016-87CB-3A9ED695F3AA}"/>
                </a:ext>
              </a:extLst>
            </p:cNvPr>
            <p:cNvSpPr/>
            <p:nvPr/>
          </p:nvSpPr>
          <p:spPr>
            <a:xfrm rot="20140217">
              <a:off x="6460927" y="4869370"/>
              <a:ext cx="118946" cy="999039"/>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76" name="グループ化 7175">
            <a:extLst>
              <a:ext uri="{FF2B5EF4-FFF2-40B4-BE49-F238E27FC236}">
                <a16:creationId xmlns:a16="http://schemas.microsoft.com/office/drawing/2014/main" id="{6F5C8D9D-4981-4DB3-BD66-A8898461ECE0}"/>
              </a:ext>
            </a:extLst>
          </p:cNvPr>
          <p:cNvGrpSpPr/>
          <p:nvPr/>
        </p:nvGrpSpPr>
        <p:grpSpPr>
          <a:xfrm>
            <a:off x="6365626" y="1831945"/>
            <a:ext cx="1298742" cy="4749595"/>
            <a:chOff x="6365626" y="1831945"/>
            <a:chExt cx="1298742" cy="4749595"/>
          </a:xfrm>
        </p:grpSpPr>
        <p:sp>
          <p:nvSpPr>
            <p:cNvPr id="42" name="楕円 41">
              <a:extLst>
                <a:ext uri="{FF2B5EF4-FFF2-40B4-BE49-F238E27FC236}">
                  <a16:creationId xmlns:a16="http://schemas.microsoft.com/office/drawing/2014/main" id="{98EFA006-A871-415B-9681-87F54D90FFE8}"/>
                </a:ext>
              </a:extLst>
            </p:cNvPr>
            <p:cNvSpPr/>
            <p:nvPr/>
          </p:nvSpPr>
          <p:spPr>
            <a:xfrm>
              <a:off x="7520368" y="1831945"/>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69030B80-4E14-44C0-9693-FD263E96B8D6}"/>
                </a:ext>
              </a:extLst>
            </p:cNvPr>
            <p:cNvSpPr/>
            <p:nvPr/>
          </p:nvSpPr>
          <p:spPr>
            <a:xfrm rot="2391455">
              <a:off x="6365626" y="5770260"/>
              <a:ext cx="109089" cy="81128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80" name="グループ化 7179">
            <a:extLst>
              <a:ext uri="{FF2B5EF4-FFF2-40B4-BE49-F238E27FC236}">
                <a16:creationId xmlns:a16="http://schemas.microsoft.com/office/drawing/2014/main" id="{5394AF03-4DF2-456D-BAE5-C2F1EACAABD8}"/>
              </a:ext>
            </a:extLst>
          </p:cNvPr>
          <p:cNvGrpSpPr/>
          <p:nvPr/>
        </p:nvGrpSpPr>
        <p:grpSpPr>
          <a:xfrm>
            <a:off x="6360168" y="3175426"/>
            <a:ext cx="2107600" cy="2727676"/>
            <a:chOff x="6360168" y="3175426"/>
            <a:chExt cx="2107600" cy="2727676"/>
          </a:xfrm>
        </p:grpSpPr>
        <p:sp>
          <p:nvSpPr>
            <p:cNvPr id="43" name="楕円 42">
              <a:extLst>
                <a:ext uri="{FF2B5EF4-FFF2-40B4-BE49-F238E27FC236}">
                  <a16:creationId xmlns:a16="http://schemas.microsoft.com/office/drawing/2014/main" id="{CBEC801B-D3F4-4580-9B5A-57C8AB62C2FD}"/>
                </a:ext>
              </a:extLst>
            </p:cNvPr>
            <p:cNvSpPr/>
            <p:nvPr/>
          </p:nvSpPr>
          <p:spPr>
            <a:xfrm>
              <a:off x="8323768" y="3175426"/>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F0BFCA25-6669-40AB-A46F-36BCA0133C7B}"/>
                </a:ext>
              </a:extLst>
            </p:cNvPr>
            <p:cNvSpPr/>
            <p:nvPr/>
          </p:nvSpPr>
          <p:spPr>
            <a:xfrm rot="8370551">
              <a:off x="6360168" y="5091822"/>
              <a:ext cx="109089" cy="81128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79" name="グループ化 7178">
            <a:extLst>
              <a:ext uri="{FF2B5EF4-FFF2-40B4-BE49-F238E27FC236}">
                <a16:creationId xmlns:a16="http://schemas.microsoft.com/office/drawing/2014/main" id="{81BB4DEB-1350-47E0-86E0-D05DCD6FEEF8}"/>
              </a:ext>
            </a:extLst>
          </p:cNvPr>
          <p:cNvGrpSpPr/>
          <p:nvPr/>
        </p:nvGrpSpPr>
        <p:grpSpPr>
          <a:xfrm>
            <a:off x="5969843" y="2517835"/>
            <a:ext cx="2979789" cy="3160041"/>
            <a:chOff x="5969843" y="2517835"/>
            <a:chExt cx="2979789" cy="3160041"/>
          </a:xfrm>
        </p:grpSpPr>
        <p:sp>
          <p:nvSpPr>
            <p:cNvPr id="41" name="楕円 40">
              <a:extLst>
                <a:ext uri="{FF2B5EF4-FFF2-40B4-BE49-F238E27FC236}">
                  <a16:creationId xmlns:a16="http://schemas.microsoft.com/office/drawing/2014/main" id="{C5283676-E6DD-499A-A2B6-AEC070B4F246}"/>
                </a:ext>
              </a:extLst>
            </p:cNvPr>
            <p:cNvSpPr/>
            <p:nvPr/>
          </p:nvSpPr>
          <p:spPr>
            <a:xfrm>
              <a:off x="8805632" y="2517835"/>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8FA11648-B412-466B-B34A-C0E330981EF6}"/>
                </a:ext>
              </a:extLst>
            </p:cNvPr>
            <p:cNvSpPr/>
            <p:nvPr/>
          </p:nvSpPr>
          <p:spPr>
            <a:xfrm rot="7396040">
              <a:off x="6267159" y="5271471"/>
              <a:ext cx="109089" cy="7037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78" name="グループ化 7177">
            <a:extLst>
              <a:ext uri="{FF2B5EF4-FFF2-40B4-BE49-F238E27FC236}">
                <a16:creationId xmlns:a16="http://schemas.microsoft.com/office/drawing/2014/main" id="{5EB77AD1-B8EC-415E-ABA3-8E6A0C1FEA3A}"/>
              </a:ext>
            </a:extLst>
          </p:cNvPr>
          <p:cNvGrpSpPr/>
          <p:nvPr/>
        </p:nvGrpSpPr>
        <p:grpSpPr>
          <a:xfrm>
            <a:off x="5659314" y="1400931"/>
            <a:ext cx="3484686" cy="4506530"/>
            <a:chOff x="5659314" y="1400931"/>
            <a:chExt cx="3484686" cy="4506530"/>
          </a:xfrm>
        </p:grpSpPr>
        <p:sp>
          <p:nvSpPr>
            <p:cNvPr id="37" name="楕円 36">
              <a:extLst>
                <a:ext uri="{FF2B5EF4-FFF2-40B4-BE49-F238E27FC236}">
                  <a16:creationId xmlns:a16="http://schemas.microsoft.com/office/drawing/2014/main" id="{913D4585-794B-45C1-B322-625B892EA33C}"/>
                </a:ext>
              </a:extLst>
            </p:cNvPr>
            <p:cNvSpPr/>
            <p:nvPr/>
          </p:nvSpPr>
          <p:spPr>
            <a:xfrm>
              <a:off x="8877632" y="1472308"/>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9C7A7430-C3C8-44D3-A410-C8EB46A25B10}"/>
                </a:ext>
              </a:extLst>
            </p:cNvPr>
            <p:cNvSpPr/>
            <p:nvPr/>
          </p:nvSpPr>
          <p:spPr>
            <a:xfrm>
              <a:off x="8290449" y="1400931"/>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1F6B8738-C02B-474F-A034-2D5735B5F3E1}"/>
                </a:ext>
              </a:extLst>
            </p:cNvPr>
            <p:cNvSpPr/>
            <p:nvPr/>
          </p:nvSpPr>
          <p:spPr>
            <a:xfrm>
              <a:off x="9000000" y="1940044"/>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2D0BC1BF-0A7B-4482-BFEC-9B5742598363}"/>
                </a:ext>
              </a:extLst>
            </p:cNvPr>
            <p:cNvSpPr/>
            <p:nvPr/>
          </p:nvSpPr>
          <p:spPr>
            <a:xfrm rot="16200000">
              <a:off x="6020274" y="5432012"/>
              <a:ext cx="114489" cy="8364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77" name="グループ化 7176">
            <a:extLst>
              <a:ext uri="{FF2B5EF4-FFF2-40B4-BE49-F238E27FC236}">
                <a16:creationId xmlns:a16="http://schemas.microsoft.com/office/drawing/2014/main" id="{3A149C17-B4E5-4642-8E2B-21F11EA7CF9B}"/>
              </a:ext>
            </a:extLst>
          </p:cNvPr>
          <p:cNvGrpSpPr/>
          <p:nvPr/>
        </p:nvGrpSpPr>
        <p:grpSpPr>
          <a:xfrm>
            <a:off x="5997448" y="1564937"/>
            <a:ext cx="2083377" cy="4528426"/>
            <a:chOff x="6010799" y="1563766"/>
            <a:chExt cx="2083377" cy="4528426"/>
          </a:xfrm>
        </p:grpSpPr>
        <p:sp>
          <p:nvSpPr>
            <p:cNvPr id="90" name="楕円 89">
              <a:extLst>
                <a:ext uri="{FF2B5EF4-FFF2-40B4-BE49-F238E27FC236}">
                  <a16:creationId xmlns:a16="http://schemas.microsoft.com/office/drawing/2014/main" id="{C2BC5421-ECE1-4396-B5A3-58438C0C949A}"/>
                </a:ext>
              </a:extLst>
            </p:cNvPr>
            <p:cNvSpPr/>
            <p:nvPr/>
          </p:nvSpPr>
          <p:spPr>
            <a:xfrm>
              <a:off x="7950176" y="1563766"/>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a:extLst>
                <a:ext uri="{FF2B5EF4-FFF2-40B4-BE49-F238E27FC236}">
                  <a16:creationId xmlns:a16="http://schemas.microsoft.com/office/drawing/2014/main" id="{BBD1739A-A808-497A-B77C-6E5EC45B0776}"/>
                </a:ext>
              </a:extLst>
            </p:cNvPr>
            <p:cNvSpPr/>
            <p:nvPr/>
          </p:nvSpPr>
          <p:spPr>
            <a:xfrm rot="3678979">
              <a:off x="6308115" y="5685787"/>
              <a:ext cx="109089" cy="7037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70" name="グループ化 7169">
            <a:extLst>
              <a:ext uri="{FF2B5EF4-FFF2-40B4-BE49-F238E27FC236}">
                <a16:creationId xmlns:a16="http://schemas.microsoft.com/office/drawing/2014/main" id="{61C666D0-C1D7-4454-8B87-90708041DFD0}"/>
              </a:ext>
            </a:extLst>
          </p:cNvPr>
          <p:cNvGrpSpPr/>
          <p:nvPr/>
        </p:nvGrpSpPr>
        <p:grpSpPr>
          <a:xfrm>
            <a:off x="-1704756" y="339612"/>
            <a:ext cx="6773962" cy="5442828"/>
            <a:chOff x="-1704756" y="339612"/>
            <a:chExt cx="6773962" cy="5442828"/>
          </a:xfrm>
        </p:grpSpPr>
        <p:grpSp>
          <p:nvGrpSpPr>
            <p:cNvPr id="4" name="グループ化 3">
              <a:extLst>
                <a:ext uri="{FF2B5EF4-FFF2-40B4-BE49-F238E27FC236}">
                  <a16:creationId xmlns:a16="http://schemas.microsoft.com/office/drawing/2014/main" id="{809EBACA-E95C-4D88-9D27-DC35DF52003B}"/>
                </a:ext>
              </a:extLst>
            </p:cNvPr>
            <p:cNvGrpSpPr/>
            <p:nvPr/>
          </p:nvGrpSpPr>
          <p:grpSpPr>
            <a:xfrm>
              <a:off x="-1704756" y="339612"/>
              <a:ext cx="6773962" cy="5442828"/>
              <a:chOff x="-1704756" y="339612"/>
              <a:chExt cx="6773962" cy="5442828"/>
            </a:xfrm>
          </p:grpSpPr>
          <p:sp>
            <p:nvSpPr>
              <p:cNvPr id="13" name="円弧 12">
                <a:extLst>
                  <a:ext uri="{FF2B5EF4-FFF2-40B4-BE49-F238E27FC236}">
                    <a16:creationId xmlns:a16="http://schemas.microsoft.com/office/drawing/2014/main" id="{542253D9-697B-4BD7-B92B-A8D14EFDC4CF}"/>
                  </a:ext>
                </a:extLst>
              </p:cNvPr>
              <p:cNvSpPr/>
              <p:nvPr/>
            </p:nvSpPr>
            <p:spPr>
              <a:xfrm rot="4120229">
                <a:off x="-519553" y="-845591"/>
                <a:ext cx="3915679" cy="6286086"/>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円弧 10">
                <a:extLst>
                  <a:ext uri="{FF2B5EF4-FFF2-40B4-BE49-F238E27FC236}">
                    <a16:creationId xmlns:a16="http://schemas.microsoft.com/office/drawing/2014/main" id="{DCE05368-F49D-4D69-A6F1-4F57E4904618}"/>
                  </a:ext>
                </a:extLst>
              </p:cNvPr>
              <p:cNvSpPr/>
              <p:nvPr/>
            </p:nvSpPr>
            <p:spPr>
              <a:xfrm rot="17660029">
                <a:off x="1317216" y="1488466"/>
                <a:ext cx="4292482" cy="3211498"/>
              </a:xfrm>
              <a:prstGeom prst="arc">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楕円 1">
                <a:extLst>
                  <a:ext uri="{FF2B5EF4-FFF2-40B4-BE49-F238E27FC236}">
                    <a16:creationId xmlns:a16="http://schemas.microsoft.com/office/drawing/2014/main" id="{689457E3-CA70-4B90-AC84-7477BE7502BA}"/>
                  </a:ext>
                </a:extLst>
              </p:cNvPr>
              <p:cNvSpPr/>
              <p:nvPr/>
            </p:nvSpPr>
            <p:spPr>
              <a:xfrm>
                <a:off x="248410" y="2343602"/>
                <a:ext cx="4320480" cy="1728193"/>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a:extLst>
                  <a:ext uri="{FF2B5EF4-FFF2-40B4-BE49-F238E27FC236}">
                    <a16:creationId xmlns:a16="http://schemas.microsoft.com/office/drawing/2014/main" id="{B0DAA214-47D8-4337-B8B9-E496C9BA23A4}"/>
                  </a:ext>
                </a:extLst>
              </p:cNvPr>
              <p:cNvCxnSpPr>
                <a:cxnSpLocks/>
                <a:endCxn id="2" idx="4"/>
              </p:cNvCxnSpPr>
              <p:nvPr/>
            </p:nvCxnSpPr>
            <p:spPr>
              <a:xfrm flipH="1">
                <a:off x="2408650" y="2343601"/>
                <a:ext cx="41500" cy="17281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87FED0E0-7A26-4214-8E69-1DC8B1C9F7A2}"/>
                  </a:ext>
                </a:extLst>
              </p:cNvPr>
              <p:cNvCxnSpPr>
                <a:cxnSpLocks/>
                <a:endCxn id="22" idx="3"/>
              </p:cNvCxnSpPr>
              <p:nvPr/>
            </p:nvCxnSpPr>
            <p:spPr>
              <a:xfrm flipV="1">
                <a:off x="2366142" y="1235660"/>
                <a:ext cx="1923231" cy="209574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9" name="Text Box 5">
                <a:extLst>
                  <a:ext uri="{FF2B5EF4-FFF2-40B4-BE49-F238E27FC236}">
                    <a16:creationId xmlns:a16="http://schemas.microsoft.com/office/drawing/2014/main" id="{C6CFCC3E-28CA-4237-8620-A3BCC292C6C7}"/>
                  </a:ext>
                </a:extLst>
              </p:cNvPr>
              <p:cNvSpPr txBox="1">
                <a:spLocks noChangeArrowheads="1"/>
              </p:cNvSpPr>
              <p:nvPr/>
            </p:nvSpPr>
            <p:spPr bwMode="auto">
              <a:xfrm>
                <a:off x="2159989" y="408820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西</a:t>
                </a:r>
              </a:p>
            </p:txBody>
          </p:sp>
          <p:sp>
            <p:nvSpPr>
              <p:cNvPr id="50" name="Text Box 5">
                <a:extLst>
                  <a:ext uri="{FF2B5EF4-FFF2-40B4-BE49-F238E27FC236}">
                    <a16:creationId xmlns:a16="http://schemas.microsoft.com/office/drawing/2014/main" id="{0BB88AAC-AFBC-4E74-92B1-DFAC45322900}"/>
                  </a:ext>
                </a:extLst>
              </p:cNvPr>
              <p:cNvSpPr txBox="1">
                <a:spLocks noChangeArrowheads="1"/>
              </p:cNvSpPr>
              <p:nvPr/>
            </p:nvSpPr>
            <p:spPr bwMode="auto">
              <a:xfrm>
                <a:off x="153505" y="3002857"/>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北</a:t>
                </a:r>
              </a:p>
            </p:txBody>
          </p:sp>
          <p:sp>
            <p:nvSpPr>
              <p:cNvPr id="51" name="Text Box 5">
                <a:extLst>
                  <a:ext uri="{FF2B5EF4-FFF2-40B4-BE49-F238E27FC236}">
                    <a16:creationId xmlns:a16="http://schemas.microsoft.com/office/drawing/2014/main" id="{37D728BA-3B0D-417F-B002-7BAEEE49D304}"/>
                  </a:ext>
                </a:extLst>
              </p:cNvPr>
              <p:cNvSpPr txBox="1">
                <a:spLocks noChangeArrowheads="1"/>
              </p:cNvSpPr>
              <p:nvPr/>
            </p:nvSpPr>
            <p:spPr bwMode="auto">
              <a:xfrm>
                <a:off x="4067448" y="3041043"/>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南</a:t>
                </a:r>
              </a:p>
            </p:txBody>
          </p:sp>
          <p:sp>
            <p:nvSpPr>
              <p:cNvPr id="3" name="正方形/長方形 2">
                <a:extLst>
                  <a:ext uri="{FF2B5EF4-FFF2-40B4-BE49-F238E27FC236}">
                    <a16:creationId xmlns:a16="http://schemas.microsoft.com/office/drawing/2014/main" id="{D96A20D0-1734-4026-BD02-09642FE73D75}"/>
                  </a:ext>
                </a:extLst>
              </p:cNvPr>
              <p:cNvSpPr/>
              <p:nvPr/>
            </p:nvSpPr>
            <p:spPr>
              <a:xfrm>
                <a:off x="2359560" y="4541700"/>
                <a:ext cx="118946" cy="12407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8" name="図 87">
              <a:extLst>
                <a:ext uri="{FF2B5EF4-FFF2-40B4-BE49-F238E27FC236}">
                  <a16:creationId xmlns:a16="http://schemas.microsoft.com/office/drawing/2014/main" id="{DDDC6CA4-D70A-4CC8-8212-851C549BA72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28705" y="2711217"/>
              <a:ext cx="338043" cy="794061"/>
            </a:xfrm>
            <a:prstGeom prst="rect">
              <a:avLst/>
            </a:prstGeom>
          </p:spPr>
        </p:pic>
      </p:grpSp>
      <p:grpSp>
        <p:nvGrpSpPr>
          <p:cNvPr id="7168" name="グループ化 7167">
            <a:extLst>
              <a:ext uri="{FF2B5EF4-FFF2-40B4-BE49-F238E27FC236}">
                <a16:creationId xmlns:a16="http://schemas.microsoft.com/office/drawing/2014/main" id="{AF264742-04EA-43D7-BA2A-0C7C53AE8281}"/>
              </a:ext>
            </a:extLst>
          </p:cNvPr>
          <p:cNvGrpSpPr/>
          <p:nvPr/>
        </p:nvGrpSpPr>
        <p:grpSpPr>
          <a:xfrm>
            <a:off x="3645982" y="996050"/>
            <a:ext cx="5533252" cy="3835379"/>
            <a:chOff x="3645982" y="996050"/>
            <a:chExt cx="5533252" cy="3835379"/>
          </a:xfrm>
        </p:grpSpPr>
        <p:grpSp>
          <p:nvGrpSpPr>
            <p:cNvPr id="7174" name="グループ化 7173">
              <a:extLst>
                <a:ext uri="{FF2B5EF4-FFF2-40B4-BE49-F238E27FC236}">
                  <a16:creationId xmlns:a16="http://schemas.microsoft.com/office/drawing/2014/main" id="{ABB9761D-22EF-44B1-8FE6-64A9275FD44C}"/>
                </a:ext>
              </a:extLst>
            </p:cNvPr>
            <p:cNvGrpSpPr/>
            <p:nvPr/>
          </p:nvGrpSpPr>
          <p:grpSpPr>
            <a:xfrm>
              <a:off x="3645982" y="996050"/>
              <a:ext cx="5533252" cy="3835379"/>
              <a:chOff x="3644434" y="1012858"/>
              <a:chExt cx="5533252" cy="3835379"/>
            </a:xfrm>
          </p:grpSpPr>
          <p:sp>
            <p:nvSpPr>
              <p:cNvPr id="18" name="楕円 17">
                <a:extLst>
                  <a:ext uri="{FF2B5EF4-FFF2-40B4-BE49-F238E27FC236}">
                    <a16:creationId xmlns:a16="http://schemas.microsoft.com/office/drawing/2014/main" id="{EA55A4BE-2EDA-456B-A306-5DF514FC9198}"/>
                  </a:ext>
                </a:extLst>
              </p:cNvPr>
              <p:cNvSpPr/>
              <p:nvPr/>
            </p:nvSpPr>
            <p:spPr>
              <a:xfrm>
                <a:off x="4629152" y="2407780"/>
                <a:ext cx="4320480" cy="1728193"/>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6781B66E-F407-47C3-8625-903DE22892C7}"/>
                  </a:ext>
                </a:extLst>
              </p:cNvPr>
              <p:cNvCxnSpPr>
                <a:stCxn id="18" idx="2"/>
                <a:endCxn id="18" idx="6"/>
              </p:cNvCxnSpPr>
              <p:nvPr/>
            </p:nvCxnSpPr>
            <p:spPr>
              <a:xfrm>
                <a:off x="4629152" y="3271877"/>
                <a:ext cx="43204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BA1A7341-AA80-4AA9-AA61-1080E8FC8C97}"/>
                  </a:ext>
                </a:extLst>
              </p:cNvPr>
              <p:cNvCxnSpPr>
                <a:cxnSpLocks/>
                <a:endCxn id="18" idx="4"/>
              </p:cNvCxnSpPr>
              <p:nvPr/>
            </p:nvCxnSpPr>
            <p:spPr>
              <a:xfrm flipH="1">
                <a:off x="6789392" y="2407779"/>
                <a:ext cx="41500" cy="17281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円弧 26">
                <a:extLst>
                  <a:ext uri="{FF2B5EF4-FFF2-40B4-BE49-F238E27FC236}">
                    <a16:creationId xmlns:a16="http://schemas.microsoft.com/office/drawing/2014/main" id="{316A7BC1-9B6E-4E44-834F-A738BF82F9CB}"/>
                  </a:ext>
                </a:extLst>
              </p:cNvPr>
              <p:cNvSpPr/>
              <p:nvPr/>
            </p:nvSpPr>
            <p:spPr>
              <a:xfrm rot="18561412">
                <a:off x="5888231" y="2108110"/>
                <a:ext cx="3731294" cy="1748959"/>
              </a:xfrm>
              <a:prstGeom prst="arc">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円弧 27">
                <a:extLst>
                  <a:ext uri="{FF2B5EF4-FFF2-40B4-BE49-F238E27FC236}">
                    <a16:creationId xmlns:a16="http://schemas.microsoft.com/office/drawing/2014/main" id="{F8E7B1C5-76ED-4A2C-95C8-2D7E2159238A}"/>
                  </a:ext>
                </a:extLst>
              </p:cNvPr>
              <p:cNvSpPr/>
              <p:nvPr/>
            </p:nvSpPr>
            <p:spPr>
              <a:xfrm rot="4120229">
                <a:off x="4803942" y="-146650"/>
                <a:ext cx="3214235" cy="5533252"/>
              </a:xfrm>
              <a:prstGeom prst="arc">
                <a:avLst>
                  <a:gd name="adj1" fmla="val 16116653"/>
                  <a:gd name="adj2" fmla="val 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6" name="直線コネクタ 45">
                <a:extLst>
                  <a:ext uri="{FF2B5EF4-FFF2-40B4-BE49-F238E27FC236}">
                    <a16:creationId xmlns:a16="http://schemas.microsoft.com/office/drawing/2014/main" id="{2647E094-ABEA-4406-B539-13FDEE7D61EF}"/>
                  </a:ext>
                </a:extLst>
              </p:cNvPr>
              <p:cNvCxnSpPr>
                <a:cxnSpLocks/>
              </p:cNvCxnSpPr>
              <p:nvPr/>
            </p:nvCxnSpPr>
            <p:spPr>
              <a:xfrm flipV="1">
                <a:off x="6749001" y="1548497"/>
                <a:ext cx="2144116" cy="176968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2" name="Text Box 5">
                <a:extLst>
                  <a:ext uri="{FF2B5EF4-FFF2-40B4-BE49-F238E27FC236}">
                    <a16:creationId xmlns:a16="http://schemas.microsoft.com/office/drawing/2014/main" id="{0434EC9B-87A7-422A-BC65-21E5473DE6E4}"/>
                  </a:ext>
                </a:extLst>
              </p:cNvPr>
              <p:cNvSpPr txBox="1">
                <a:spLocks noChangeArrowheads="1"/>
              </p:cNvSpPr>
              <p:nvPr/>
            </p:nvSpPr>
            <p:spPr bwMode="auto">
              <a:xfrm>
                <a:off x="6395143" y="1903322"/>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東</a:t>
                </a:r>
              </a:p>
            </p:txBody>
          </p:sp>
          <p:sp>
            <p:nvSpPr>
              <p:cNvPr id="53" name="Text Box 5">
                <a:extLst>
                  <a:ext uri="{FF2B5EF4-FFF2-40B4-BE49-F238E27FC236}">
                    <a16:creationId xmlns:a16="http://schemas.microsoft.com/office/drawing/2014/main" id="{68CB527C-6782-41A4-9E9F-9A5E425EC834}"/>
                  </a:ext>
                </a:extLst>
              </p:cNvPr>
              <p:cNvSpPr txBox="1">
                <a:spLocks noChangeArrowheads="1"/>
              </p:cNvSpPr>
              <p:nvPr/>
            </p:nvSpPr>
            <p:spPr bwMode="auto">
              <a:xfrm>
                <a:off x="6520400" y="4167981"/>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西</a:t>
                </a:r>
              </a:p>
            </p:txBody>
          </p:sp>
          <p:sp>
            <p:nvSpPr>
              <p:cNvPr id="54" name="Text Box 5">
                <a:extLst>
                  <a:ext uri="{FF2B5EF4-FFF2-40B4-BE49-F238E27FC236}">
                    <a16:creationId xmlns:a16="http://schemas.microsoft.com/office/drawing/2014/main" id="{AEF5F347-BB1F-40FC-B324-7FA677D58E6E}"/>
                  </a:ext>
                </a:extLst>
              </p:cNvPr>
              <p:cNvSpPr txBox="1">
                <a:spLocks noChangeArrowheads="1"/>
              </p:cNvSpPr>
              <p:nvPr/>
            </p:nvSpPr>
            <p:spPr bwMode="auto">
              <a:xfrm>
                <a:off x="4596387" y="3060047"/>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北</a:t>
                </a:r>
              </a:p>
            </p:txBody>
          </p:sp>
          <p:sp>
            <p:nvSpPr>
              <p:cNvPr id="55" name="Text Box 5">
                <a:extLst>
                  <a:ext uri="{FF2B5EF4-FFF2-40B4-BE49-F238E27FC236}">
                    <a16:creationId xmlns:a16="http://schemas.microsoft.com/office/drawing/2014/main" id="{2F3122E2-1882-4815-A11D-D77B49D09409}"/>
                  </a:ext>
                </a:extLst>
              </p:cNvPr>
              <p:cNvSpPr txBox="1">
                <a:spLocks noChangeArrowheads="1"/>
              </p:cNvSpPr>
              <p:nvPr/>
            </p:nvSpPr>
            <p:spPr bwMode="auto">
              <a:xfrm>
                <a:off x="8510330" y="3098233"/>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南</a:t>
                </a:r>
              </a:p>
            </p:txBody>
          </p:sp>
        </p:grpSp>
        <p:pic>
          <p:nvPicPr>
            <p:cNvPr id="89" name="図 88">
              <a:extLst>
                <a:ext uri="{FF2B5EF4-FFF2-40B4-BE49-F238E27FC236}">
                  <a16:creationId xmlns:a16="http://schemas.microsoft.com/office/drawing/2014/main" id="{A8CABAC3-C9AD-49CC-9F27-64803CBE0CD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28314" y="2695890"/>
              <a:ext cx="338043" cy="794061"/>
            </a:xfrm>
            <a:prstGeom prst="rect">
              <a:avLst/>
            </a:prstGeom>
          </p:spPr>
        </p:pic>
      </p:grpSp>
      <p:grpSp>
        <p:nvGrpSpPr>
          <p:cNvPr id="7183" name="グループ化 7182">
            <a:extLst>
              <a:ext uri="{FF2B5EF4-FFF2-40B4-BE49-F238E27FC236}">
                <a16:creationId xmlns:a16="http://schemas.microsoft.com/office/drawing/2014/main" id="{345FD478-95D7-423B-A7C9-D6067ED5908A}"/>
              </a:ext>
            </a:extLst>
          </p:cNvPr>
          <p:cNvGrpSpPr/>
          <p:nvPr/>
        </p:nvGrpSpPr>
        <p:grpSpPr>
          <a:xfrm>
            <a:off x="1434989" y="3687090"/>
            <a:ext cx="3599758" cy="3216076"/>
            <a:chOff x="1537081" y="3665131"/>
            <a:chExt cx="3599758" cy="3216076"/>
          </a:xfrm>
        </p:grpSpPr>
        <p:sp>
          <p:nvSpPr>
            <p:cNvPr id="7171" name="円弧 7170">
              <a:extLst>
                <a:ext uri="{FF2B5EF4-FFF2-40B4-BE49-F238E27FC236}">
                  <a16:creationId xmlns:a16="http://schemas.microsoft.com/office/drawing/2014/main" id="{88FF2DA1-2DA0-4ED0-8A9C-AA9696B3627C}"/>
                </a:ext>
              </a:extLst>
            </p:cNvPr>
            <p:cNvSpPr/>
            <p:nvPr/>
          </p:nvSpPr>
          <p:spPr>
            <a:xfrm rot="9743714">
              <a:off x="1537081" y="3665131"/>
              <a:ext cx="1642222" cy="3216076"/>
            </a:xfrm>
            <a:prstGeom prst="arc">
              <a:avLst/>
            </a:prstGeom>
            <a:ln w="47625">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4" name="Text Box 5">
              <a:extLst>
                <a:ext uri="{FF2B5EF4-FFF2-40B4-BE49-F238E27FC236}">
                  <a16:creationId xmlns:a16="http://schemas.microsoft.com/office/drawing/2014/main" id="{D59C2484-A5E9-45F4-992F-EC5ED308D1AE}"/>
                </a:ext>
              </a:extLst>
            </p:cNvPr>
            <p:cNvSpPr txBox="1">
              <a:spLocks noChangeArrowheads="1"/>
            </p:cNvSpPr>
            <p:nvPr/>
          </p:nvSpPr>
          <p:spPr bwMode="auto">
            <a:xfrm>
              <a:off x="3110039" y="5149348"/>
              <a:ext cx="2026800" cy="719428"/>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500"/>
                </a:lnSpc>
                <a:spcBef>
                  <a:spcPct val="50000"/>
                </a:spcBef>
              </a:pPr>
              <a:r>
                <a:rPr lang="ja-JP" altLang="en-US" sz="2000" dirty="0">
                  <a:latin typeface="游ゴシック" panose="020B0400000000000000" pitchFamily="50" charset="-128"/>
                </a:rPr>
                <a:t>８月は影の範囲が広く、短い</a:t>
              </a:r>
              <a:endParaRPr lang="en-US" altLang="ja-JP" sz="2000" dirty="0">
                <a:latin typeface="游ゴシック" panose="020B0400000000000000" pitchFamily="50" charset="-128"/>
              </a:endParaRPr>
            </a:p>
          </p:txBody>
        </p:sp>
        <p:sp>
          <p:nvSpPr>
            <p:cNvPr id="7172" name="円弧 7171">
              <a:extLst>
                <a:ext uri="{FF2B5EF4-FFF2-40B4-BE49-F238E27FC236}">
                  <a16:creationId xmlns:a16="http://schemas.microsoft.com/office/drawing/2014/main" id="{B99551B0-5C9D-4D5C-91E9-989CBD8136E2}"/>
                </a:ext>
              </a:extLst>
            </p:cNvPr>
            <p:cNvSpPr/>
            <p:nvPr/>
          </p:nvSpPr>
          <p:spPr>
            <a:xfrm rot="16880793">
              <a:off x="1343717" y="4336918"/>
              <a:ext cx="2509805" cy="2034822"/>
            </a:xfrm>
            <a:prstGeom prst="arc">
              <a:avLst/>
            </a:prstGeom>
            <a:ln w="41275">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7184" name="グループ化 7183">
            <a:extLst>
              <a:ext uri="{FF2B5EF4-FFF2-40B4-BE49-F238E27FC236}">
                <a16:creationId xmlns:a16="http://schemas.microsoft.com/office/drawing/2014/main" id="{C37BD44B-6949-46B7-B8DB-7660142A04A4}"/>
              </a:ext>
            </a:extLst>
          </p:cNvPr>
          <p:cNvGrpSpPr/>
          <p:nvPr/>
        </p:nvGrpSpPr>
        <p:grpSpPr>
          <a:xfrm>
            <a:off x="5254986" y="3727547"/>
            <a:ext cx="3743823" cy="3167352"/>
            <a:chOff x="5254986" y="3727547"/>
            <a:chExt cx="3743823" cy="3167352"/>
          </a:xfrm>
        </p:grpSpPr>
        <p:sp>
          <p:nvSpPr>
            <p:cNvPr id="95" name="円弧 94">
              <a:extLst>
                <a:ext uri="{FF2B5EF4-FFF2-40B4-BE49-F238E27FC236}">
                  <a16:creationId xmlns:a16="http://schemas.microsoft.com/office/drawing/2014/main" id="{37A94CB8-2008-49B5-B92C-620D3BFD22C0}"/>
                </a:ext>
              </a:extLst>
            </p:cNvPr>
            <p:cNvSpPr/>
            <p:nvPr/>
          </p:nvSpPr>
          <p:spPr>
            <a:xfrm rot="9743714">
              <a:off x="5254986" y="3727547"/>
              <a:ext cx="1704680" cy="3167352"/>
            </a:xfrm>
            <a:prstGeom prst="arc">
              <a:avLst/>
            </a:prstGeom>
            <a:ln w="47625">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173" name="円弧 7172">
              <a:extLst>
                <a:ext uri="{FF2B5EF4-FFF2-40B4-BE49-F238E27FC236}">
                  <a16:creationId xmlns:a16="http://schemas.microsoft.com/office/drawing/2014/main" id="{6AD83D27-6FF0-4B4B-89E5-3A316680DBD1}"/>
                </a:ext>
              </a:extLst>
            </p:cNvPr>
            <p:cNvSpPr/>
            <p:nvPr/>
          </p:nvSpPr>
          <p:spPr>
            <a:xfrm rot="16723775">
              <a:off x="5195481" y="4665916"/>
              <a:ext cx="2195878" cy="1988585"/>
            </a:xfrm>
            <a:prstGeom prst="arc">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9" name="Text Box 5">
              <a:extLst>
                <a:ext uri="{FF2B5EF4-FFF2-40B4-BE49-F238E27FC236}">
                  <a16:creationId xmlns:a16="http://schemas.microsoft.com/office/drawing/2014/main" id="{D6BBDD2E-A2A8-43EC-ABCB-1F753FA5C5F8}"/>
                </a:ext>
              </a:extLst>
            </p:cNvPr>
            <p:cNvSpPr txBox="1">
              <a:spLocks noChangeArrowheads="1"/>
            </p:cNvSpPr>
            <p:nvPr/>
          </p:nvSpPr>
          <p:spPr bwMode="auto">
            <a:xfrm>
              <a:off x="6972009" y="5149348"/>
              <a:ext cx="2026800" cy="719428"/>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500"/>
                </a:lnSpc>
                <a:spcBef>
                  <a:spcPct val="50000"/>
                </a:spcBef>
              </a:pPr>
              <a:r>
                <a:rPr lang="ja-JP" altLang="en-US" sz="2000" dirty="0">
                  <a:latin typeface="游ゴシック" panose="020B0400000000000000" pitchFamily="50" charset="-128"/>
                </a:rPr>
                <a:t>１月は影の範囲がせまく、長い</a:t>
              </a:r>
              <a:endParaRPr lang="en-US" altLang="ja-JP" sz="2000" dirty="0">
                <a:latin typeface="游ゴシック" panose="020B0400000000000000" pitchFamily="50" charset="-128"/>
              </a:endParaRPr>
            </a:p>
          </p:txBody>
        </p:sp>
      </p:grpSp>
      <p:sp>
        <p:nvSpPr>
          <p:cNvPr id="7" name="フッター プレースホルダー 6">
            <a:extLst>
              <a:ext uri="{FF2B5EF4-FFF2-40B4-BE49-F238E27FC236}">
                <a16:creationId xmlns:a16="http://schemas.microsoft.com/office/drawing/2014/main" id="{65282829-C305-4EDF-BC44-230EAE8BD4A3}"/>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93" name="Rectangle 2">
            <a:extLst>
              <a:ext uri="{FF2B5EF4-FFF2-40B4-BE49-F238E27FC236}">
                <a16:creationId xmlns:a16="http://schemas.microsoft.com/office/drawing/2014/main" id="{F60F7837-C50D-4AE7-BBC0-F36CEE958287}"/>
              </a:ext>
            </a:extLst>
          </p:cNvPr>
          <p:cNvSpPr>
            <a:spLocks noChangeArrowheads="1"/>
          </p:cNvSpPr>
          <p:nvPr/>
        </p:nvSpPr>
        <p:spPr bwMode="gray">
          <a:xfrm>
            <a:off x="97240" y="-11497"/>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かげ　　　　うご　　　　　　　　　　　　　　</a:t>
            </a:r>
          </a:p>
        </p:txBody>
      </p:sp>
    </p:spTree>
    <p:extLst>
      <p:ext uri="{BB962C8B-B14F-4D97-AF65-F5344CB8AC3E}">
        <p14:creationId xmlns:p14="http://schemas.microsoft.com/office/powerpoint/2010/main" val="356027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499"/>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110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110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110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110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110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110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120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7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1300"/>
                                  </p:stCondLst>
                                  <p:childTnLst>
                                    <p:set>
                                      <p:cBhvr>
                                        <p:cTn id="49" dur="1" fill="hold">
                                          <p:stCondLst>
                                            <p:cond delay="0"/>
                                          </p:stCondLst>
                                        </p:cTn>
                                        <p:tgtEl>
                                          <p:spTgt spid="717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1400"/>
                                  </p:stCondLst>
                                  <p:childTnLst>
                                    <p:set>
                                      <p:cBhvr>
                                        <p:cTn id="53" dur="1" fill="hold">
                                          <p:stCondLst>
                                            <p:cond delay="0"/>
                                          </p:stCondLst>
                                        </p:cTn>
                                        <p:tgtEl>
                                          <p:spTgt spid="717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1400"/>
                                  </p:stCondLst>
                                  <p:childTnLst>
                                    <p:set>
                                      <p:cBhvr>
                                        <p:cTn id="57" dur="1" fill="hold">
                                          <p:stCondLst>
                                            <p:cond delay="0"/>
                                          </p:stCondLst>
                                        </p:cTn>
                                        <p:tgtEl>
                                          <p:spTgt spid="717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1500"/>
                                  </p:stCondLst>
                                  <p:childTnLst>
                                    <p:set>
                                      <p:cBhvr>
                                        <p:cTn id="61" dur="1" fill="hold">
                                          <p:stCondLst>
                                            <p:cond delay="0"/>
                                          </p:stCondLst>
                                        </p:cTn>
                                        <p:tgtEl>
                                          <p:spTgt spid="717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1400"/>
                                  </p:stCondLst>
                                  <p:childTnLst>
                                    <p:set>
                                      <p:cBhvr>
                                        <p:cTn id="65" dur="1" fill="hold">
                                          <p:stCondLst>
                                            <p:cond delay="0"/>
                                          </p:stCondLst>
                                        </p:cTn>
                                        <p:tgtEl>
                                          <p:spTgt spid="717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1300"/>
                                  </p:stCondLst>
                                  <p:childTnLst>
                                    <p:set>
                                      <p:cBhvr>
                                        <p:cTn id="69" dur="1" fill="hold">
                                          <p:stCondLst>
                                            <p:cond delay="0"/>
                                          </p:stCondLst>
                                        </p:cTn>
                                        <p:tgtEl>
                                          <p:spTgt spid="718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1300"/>
                                  </p:stCondLst>
                                  <p:childTnLst>
                                    <p:set>
                                      <p:cBhvr>
                                        <p:cTn id="73" dur="1" fill="hold">
                                          <p:stCondLst>
                                            <p:cond delay="0"/>
                                          </p:stCondLst>
                                        </p:cTn>
                                        <p:tgtEl>
                                          <p:spTgt spid="718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1300"/>
                                  </p:stCondLst>
                                  <p:childTnLst>
                                    <p:set>
                                      <p:cBhvr>
                                        <p:cTn id="77" dur="1" fill="hold">
                                          <p:stCondLst>
                                            <p:cond delay="0"/>
                                          </p:stCondLst>
                                        </p:cTn>
                                        <p:tgtEl>
                                          <p:spTgt spid="7183"/>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1500"/>
                                  </p:stCondLst>
                                  <p:childTnLst>
                                    <p:set>
                                      <p:cBhvr>
                                        <p:cTn id="81" dur="1" fill="hold">
                                          <p:stCondLst>
                                            <p:cond delay="0"/>
                                          </p:stCondLst>
                                        </p:cTn>
                                        <p:tgtEl>
                                          <p:spTgt spid="7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7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49B6520-9EC7-467C-8483-3F19D6C035F8}"/>
              </a:ext>
            </a:extLst>
          </p:cNvPr>
          <p:cNvPicPr>
            <a:picLocks noChangeAspect="1"/>
          </p:cNvPicPr>
          <p:nvPr/>
        </p:nvPicPr>
        <p:blipFill>
          <a:blip r:embed="rId3"/>
          <a:stretch>
            <a:fillRect/>
          </a:stretch>
        </p:blipFill>
        <p:spPr>
          <a:xfrm>
            <a:off x="623338" y="3429000"/>
            <a:ext cx="3384000" cy="2340002"/>
          </a:xfrm>
          <a:prstGeom prst="rect">
            <a:avLst/>
          </a:prstGeom>
        </p:spPr>
      </p:pic>
      <p:sp>
        <p:nvSpPr>
          <p:cNvPr id="7169" name="Rectangle 2"/>
          <p:cNvSpPr>
            <a:spLocks noGrp="1" noChangeArrowheads="1"/>
          </p:cNvSpPr>
          <p:nvPr>
            <p:ph type="ctrTitle" idx="4294967295"/>
          </p:nvPr>
        </p:nvSpPr>
        <p:spPr>
          <a:xfrm>
            <a:off x="-35215" y="91187"/>
            <a:ext cx="7772400" cy="720725"/>
          </a:xfrm>
        </p:spPr>
        <p:txBody>
          <a:bodyPr/>
          <a:lstStyle/>
          <a:p>
            <a:pPr eaLnBrk="1" hangingPunct="1"/>
            <a:r>
              <a:rPr lang="ja-JP" altLang="en-US" sz="3200" dirty="0">
                <a:ea typeface="ＭＳ Ｐゴシック" panose="020B0600070205080204" pitchFamily="50" charset="-128"/>
              </a:rPr>
              <a:t>影の動き　２</a:t>
            </a:r>
            <a:r>
              <a:rPr lang="ja-JP" altLang="en-US" sz="2400" dirty="0">
                <a:ea typeface="ＭＳ Ｐゴシック" panose="020B0600070205080204" pitchFamily="50" charset="-128"/>
              </a:rPr>
              <a:t>・・・８月と１月をくらべてみる</a:t>
            </a:r>
          </a:p>
        </p:txBody>
      </p:sp>
      <p:pic>
        <p:nvPicPr>
          <p:cNvPr id="3" name="図 2">
            <a:extLst>
              <a:ext uri="{FF2B5EF4-FFF2-40B4-BE49-F238E27FC236}">
                <a16:creationId xmlns:a16="http://schemas.microsoft.com/office/drawing/2014/main" id="{1F00F1D7-3CD0-4CC4-94DA-DEE22F64C324}"/>
              </a:ext>
            </a:extLst>
          </p:cNvPr>
          <p:cNvPicPr>
            <a:picLocks noChangeAspect="1"/>
          </p:cNvPicPr>
          <p:nvPr/>
        </p:nvPicPr>
        <p:blipFill>
          <a:blip r:embed="rId4"/>
          <a:stretch>
            <a:fillRect/>
          </a:stretch>
        </p:blipFill>
        <p:spPr>
          <a:xfrm>
            <a:off x="5231259" y="3300327"/>
            <a:ext cx="3383100" cy="2179555"/>
          </a:xfrm>
          <a:prstGeom prst="rect">
            <a:avLst/>
          </a:prstGeom>
        </p:spPr>
      </p:pic>
      <p:cxnSp>
        <p:nvCxnSpPr>
          <p:cNvPr id="11" name="直線コネクタ 10">
            <a:extLst>
              <a:ext uri="{FF2B5EF4-FFF2-40B4-BE49-F238E27FC236}">
                <a16:creationId xmlns:a16="http://schemas.microsoft.com/office/drawing/2014/main" id="{9338B31C-9511-4265-8D52-986D2A25A1EB}"/>
              </a:ext>
            </a:extLst>
          </p:cNvPr>
          <p:cNvCxnSpPr>
            <a:cxnSpLocks/>
            <a:endCxn id="10" idx="4"/>
          </p:cNvCxnSpPr>
          <p:nvPr/>
        </p:nvCxnSpPr>
        <p:spPr>
          <a:xfrm flipH="1">
            <a:off x="2357401" y="1897839"/>
            <a:ext cx="23916" cy="861566"/>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861B4287-394E-4786-B85E-A5CE839D535C}"/>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269455" y="1973837"/>
            <a:ext cx="194811" cy="395868"/>
          </a:xfrm>
          <a:prstGeom prst="rect">
            <a:avLst/>
          </a:prstGeom>
        </p:spPr>
      </p:pic>
      <p:sp>
        <p:nvSpPr>
          <p:cNvPr id="46" name="楕円 45">
            <a:extLst>
              <a:ext uri="{FF2B5EF4-FFF2-40B4-BE49-F238E27FC236}">
                <a16:creationId xmlns:a16="http://schemas.microsoft.com/office/drawing/2014/main" id="{596BE159-9F98-4DFC-AC80-4F6F119D486D}"/>
              </a:ext>
            </a:extLst>
          </p:cNvPr>
          <p:cNvSpPr/>
          <p:nvPr/>
        </p:nvSpPr>
        <p:spPr>
          <a:xfrm>
            <a:off x="2582973" y="2379141"/>
            <a:ext cx="144000" cy="14275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a:extLst>
              <a:ext uri="{FF2B5EF4-FFF2-40B4-BE49-F238E27FC236}">
                <a16:creationId xmlns:a16="http://schemas.microsoft.com/office/drawing/2014/main" id="{3B6716F3-21E4-49C4-A4FF-29B0A5791C90}"/>
              </a:ext>
            </a:extLst>
          </p:cNvPr>
          <p:cNvGrpSpPr/>
          <p:nvPr/>
        </p:nvGrpSpPr>
        <p:grpSpPr>
          <a:xfrm>
            <a:off x="880855" y="694993"/>
            <a:ext cx="2994860" cy="4772805"/>
            <a:chOff x="843601" y="736911"/>
            <a:chExt cx="2994860" cy="4772805"/>
          </a:xfrm>
        </p:grpSpPr>
        <p:cxnSp>
          <p:nvCxnSpPr>
            <p:cNvPr id="49" name="直線コネクタ 48">
              <a:extLst>
                <a:ext uri="{FF2B5EF4-FFF2-40B4-BE49-F238E27FC236}">
                  <a16:creationId xmlns:a16="http://schemas.microsoft.com/office/drawing/2014/main" id="{2D26F276-ED75-4C19-9E8E-9F571457B6E1}"/>
                </a:ext>
              </a:extLst>
            </p:cNvPr>
            <p:cNvCxnSpPr>
              <a:cxnSpLocks/>
            </p:cNvCxnSpPr>
            <p:nvPr/>
          </p:nvCxnSpPr>
          <p:spPr>
            <a:xfrm flipH="1" flipV="1">
              <a:off x="2221739" y="5176861"/>
              <a:ext cx="1454811" cy="33285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59" name="グループ化 58">
              <a:extLst>
                <a:ext uri="{FF2B5EF4-FFF2-40B4-BE49-F238E27FC236}">
                  <a16:creationId xmlns:a16="http://schemas.microsoft.com/office/drawing/2014/main" id="{5A054E5B-453F-49B7-8BF9-0598CD5A48CA}"/>
                </a:ext>
              </a:extLst>
            </p:cNvPr>
            <p:cNvGrpSpPr/>
            <p:nvPr/>
          </p:nvGrpSpPr>
          <p:grpSpPr>
            <a:xfrm>
              <a:off x="2281315" y="736911"/>
              <a:ext cx="1164462" cy="4490003"/>
              <a:chOff x="2472105" y="714358"/>
              <a:chExt cx="1164462" cy="4468072"/>
            </a:xfrm>
          </p:grpSpPr>
          <p:sp>
            <p:nvSpPr>
              <p:cNvPr id="33" name="楕円 32">
                <a:extLst>
                  <a:ext uri="{FF2B5EF4-FFF2-40B4-BE49-F238E27FC236}">
                    <a16:creationId xmlns:a16="http://schemas.microsoft.com/office/drawing/2014/main" id="{AED49A99-5080-4865-9EB1-61F372DFDFA3}"/>
                  </a:ext>
                </a:extLst>
              </p:cNvPr>
              <p:cNvSpPr/>
              <p:nvPr/>
            </p:nvSpPr>
            <p:spPr>
              <a:xfrm>
                <a:off x="3492567" y="714358"/>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70" name="直線コネクタ 7169">
                <a:extLst>
                  <a:ext uri="{FF2B5EF4-FFF2-40B4-BE49-F238E27FC236}">
                    <a16:creationId xmlns:a16="http://schemas.microsoft.com/office/drawing/2014/main" id="{7C07F22C-4DB3-4B40-94DA-E70DB2320069}"/>
                  </a:ext>
                </a:extLst>
              </p:cNvPr>
              <p:cNvCxnSpPr>
                <a:cxnSpLocks/>
              </p:cNvCxnSpPr>
              <p:nvPr/>
            </p:nvCxnSpPr>
            <p:spPr>
              <a:xfrm>
                <a:off x="2472105" y="3701547"/>
                <a:ext cx="4045" cy="1480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0" name="グループ化 49">
              <a:extLst>
                <a:ext uri="{FF2B5EF4-FFF2-40B4-BE49-F238E27FC236}">
                  <a16:creationId xmlns:a16="http://schemas.microsoft.com/office/drawing/2014/main" id="{DF806AA9-E38D-4352-91DF-B7A153F08D53}"/>
                </a:ext>
              </a:extLst>
            </p:cNvPr>
            <p:cNvGrpSpPr/>
            <p:nvPr/>
          </p:nvGrpSpPr>
          <p:grpSpPr>
            <a:xfrm>
              <a:off x="843601" y="1771530"/>
              <a:ext cx="1518371" cy="3585639"/>
              <a:chOff x="1017070" y="1799213"/>
              <a:chExt cx="1518371" cy="3568125"/>
            </a:xfrm>
          </p:grpSpPr>
          <p:sp>
            <p:nvSpPr>
              <p:cNvPr id="45" name="楕円 44">
                <a:extLst>
                  <a:ext uri="{FF2B5EF4-FFF2-40B4-BE49-F238E27FC236}">
                    <a16:creationId xmlns:a16="http://schemas.microsoft.com/office/drawing/2014/main" id="{818DE113-E24C-459B-9289-79773D0783E7}"/>
                  </a:ext>
                </a:extLst>
              </p:cNvPr>
              <p:cNvSpPr/>
              <p:nvPr/>
            </p:nvSpPr>
            <p:spPr>
              <a:xfrm>
                <a:off x="2057461" y="1799213"/>
                <a:ext cx="144000" cy="14275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コネクタ 46">
                <a:extLst>
                  <a:ext uri="{FF2B5EF4-FFF2-40B4-BE49-F238E27FC236}">
                    <a16:creationId xmlns:a16="http://schemas.microsoft.com/office/drawing/2014/main" id="{C28AA7B6-705D-4721-ADF9-556657265202}"/>
                  </a:ext>
                </a:extLst>
              </p:cNvPr>
              <p:cNvCxnSpPr>
                <a:cxnSpLocks/>
              </p:cNvCxnSpPr>
              <p:nvPr/>
            </p:nvCxnSpPr>
            <p:spPr>
              <a:xfrm flipH="1">
                <a:off x="1017070" y="5207228"/>
                <a:ext cx="1518371" cy="16011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53" name="グループ化 52">
              <a:extLst>
                <a:ext uri="{FF2B5EF4-FFF2-40B4-BE49-F238E27FC236}">
                  <a16:creationId xmlns:a16="http://schemas.microsoft.com/office/drawing/2014/main" id="{1EBDC5AA-39DA-4953-A8E5-F4140EA39B92}"/>
                </a:ext>
              </a:extLst>
            </p:cNvPr>
            <p:cNvGrpSpPr/>
            <p:nvPr/>
          </p:nvGrpSpPr>
          <p:grpSpPr>
            <a:xfrm>
              <a:off x="916393" y="1496256"/>
              <a:ext cx="1375733" cy="3746905"/>
              <a:chOff x="1107183" y="1473703"/>
              <a:chExt cx="1375733" cy="3728604"/>
            </a:xfrm>
          </p:grpSpPr>
          <p:sp>
            <p:nvSpPr>
              <p:cNvPr id="43" name="楕円 42">
                <a:extLst>
                  <a:ext uri="{FF2B5EF4-FFF2-40B4-BE49-F238E27FC236}">
                    <a16:creationId xmlns:a16="http://schemas.microsoft.com/office/drawing/2014/main" id="{BF444890-71F6-4A73-924F-EF8319322A76}"/>
                  </a:ext>
                </a:extLst>
              </p:cNvPr>
              <p:cNvSpPr/>
              <p:nvPr/>
            </p:nvSpPr>
            <p:spPr>
              <a:xfrm>
                <a:off x="2227711" y="1473703"/>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a:extLst>
                  <a:ext uri="{FF2B5EF4-FFF2-40B4-BE49-F238E27FC236}">
                    <a16:creationId xmlns:a16="http://schemas.microsoft.com/office/drawing/2014/main" id="{B51DC693-0936-4F85-AAB7-43540E4BFD7F}"/>
                  </a:ext>
                </a:extLst>
              </p:cNvPr>
              <p:cNvCxnSpPr>
                <a:cxnSpLocks/>
              </p:cNvCxnSpPr>
              <p:nvPr/>
            </p:nvCxnSpPr>
            <p:spPr>
              <a:xfrm flipH="1" flipV="1">
                <a:off x="1107183" y="4670960"/>
                <a:ext cx="1375733" cy="531347"/>
              </a:xfrm>
              <a:prstGeom prst="line">
                <a:avLst/>
              </a:prstGeom>
              <a:ln w="28575">
                <a:solidFill>
                  <a:srgbClr val="FFCCFF"/>
                </a:solidFill>
              </a:ln>
            </p:spPr>
            <p:style>
              <a:lnRef idx="1">
                <a:schemeClr val="accent1"/>
              </a:lnRef>
              <a:fillRef idx="0">
                <a:schemeClr val="accent1"/>
              </a:fillRef>
              <a:effectRef idx="0">
                <a:schemeClr val="accent1"/>
              </a:effectRef>
              <a:fontRef idx="minor">
                <a:schemeClr val="tx1"/>
              </a:fontRef>
            </p:style>
          </p:cxnSp>
        </p:grpSp>
        <p:grpSp>
          <p:nvGrpSpPr>
            <p:cNvPr id="66" name="グループ化 65">
              <a:extLst>
                <a:ext uri="{FF2B5EF4-FFF2-40B4-BE49-F238E27FC236}">
                  <a16:creationId xmlns:a16="http://schemas.microsoft.com/office/drawing/2014/main" id="{EF804368-6A1F-4D02-BE65-CAD599EE9004}"/>
                </a:ext>
              </a:extLst>
            </p:cNvPr>
            <p:cNvGrpSpPr/>
            <p:nvPr/>
          </p:nvGrpSpPr>
          <p:grpSpPr>
            <a:xfrm>
              <a:off x="2347540" y="2465659"/>
              <a:ext cx="1490921" cy="2776158"/>
              <a:chOff x="2413998" y="2434045"/>
              <a:chExt cx="1490921" cy="2762598"/>
            </a:xfrm>
          </p:grpSpPr>
          <p:sp>
            <p:nvSpPr>
              <p:cNvPr id="44" name="楕円 43">
                <a:extLst>
                  <a:ext uri="{FF2B5EF4-FFF2-40B4-BE49-F238E27FC236}">
                    <a16:creationId xmlns:a16="http://schemas.microsoft.com/office/drawing/2014/main" id="{C0770202-1E67-462B-99F3-057A04CE3A6C}"/>
                  </a:ext>
                </a:extLst>
              </p:cNvPr>
              <p:cNvSpPr/>
              <p:nvPr/>
            </p:nvSpPr>
            <p:spPr>
              <a:xfrm>
                <a:off x="2413998" y="2434045"/>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F512AD09-09C0-41A4-896F-8BD73A8D7ABA}"/>
                  </a:ext>
                </a:extLst>
              </p:cNvPr>
              <p:cNvCxnSpPr>
                <a:cxnSpLocks/>
              </p:cNvCxnSpPr>
              <p:nvPr/>
            </p:nvCxnSpPr>
            <p:spPr>
              <a:xfrm flipH="1">
                <a:off x="2462973" y="4802160"/>
                <a:ext cx="1441946" cy="394483"/>
              </a:xfrm>
              <a:prstGeom prst="line">
                <a:avLst/>
              </a:prstGeom>
              <a:ln w="28575">
                <a:solidFill>
                  <a:srgbClr val="FFCCFF"/>
                </a:solidFill>
              </a:ln>
            </p:spPr>
            <p:style>
              <a:lnRef idx="1">
                <a:schemeClr val="accent1"/>
              </a:lnRef>
              <a:fillRef idx="0">
                <a:schemeClr val="accent1"/>
              </a:fillRef>
              <a:effectRef idx="0">
                <a:schemeClr val="accent1"/>
              </a:effectRef>
              <a:fontRef idx="minor">
                <a:schemeClr val="tx1"/>
              </a:fontRef>
            </p:style>
          </p:cxnSp>
        </p:grpSp>
        <p:grpSp>
          <p:nvGrpSpPr>
            <p:cNvPr id="55" name="グループ化 54">
              <a:extLst>
                <a:ext uri="{FF2B5EF4-FFF2-40B4-BE49-F238E27FC236}">
                  <a16:creationId xmlns:a16="http://schemas.microsoft.com/office/drawing/2014/main" id="{EFBB8E53-5ED5-4A1F-B444-6A7BB9E89909}"/>
                </a:ext>
              </a:extLst>
            </p:cNvPr>
            <p:cNvGrpSpPr/>
            <p:nvPr/>
          </p:nvGrpSpPr>
          <p:grpSpPr>
            <a:xfrm>
              <a:off x="1232833" y="1232099"/>
              <a:ext cx="1128898" cy="4000470"/>
              <a:chOff x="1423623" y="1209545"/>
              <a:chExt cx="1128898" cy="3980930"/>
            </a:xfrm>
          </p:grpSpPr>
          <p:sp>
            <p:nvSpPr>
              <p:cNvPr id="41" name="楕円 40">
                <a:extLst>
                  <a:ext uri="{FF2B5EF4-FFF2-40B4-BE49-F238E27FC236}">
                    <a16:creationId xmlns:a16="http://schemas.microsoft.com/office/drawing/2014/main" id="{CF11F4AE-76C0-483A-A49D-D4C89C937DA0}"/>
                  </a:ext>
                </a:extLst>
              </p:cNvPr>
              <p:cNvSpPr/>
              <p:nvPr/>
            </p:nvSpPr>
            <p:spPr>
              <a:xfrm>
                <a:off x="2408521" y="1209545"/>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a:extLst>
                  <a:ext uri="{FF2B5EF4-FFF2-40B4-BE49-F238E27FC236}">
                    <a16:creationId xmlns:a16="http://schemas.microsoft.com/office/drawing/2014/main" id="{A10E6F53-C71D-4A54-B609-4A063FB56CE5}"/>
                  </a:ext>
                </a:extLst>
              </p:cNvPr>
              <p:cNvCxnSpPr>
                <a:cxnSpLocks/>
              </p:cNvCxnSpPr>
              <p:nvPr/>
            </p:nvCxnSpPr>
            <p:spPr>
              <a:xfrm flipH="1" flipV="1">
                <a:off x="1423623" y="4286719"/>
                <a:ext cx="1083878" cy="90375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65" name="グループ化 64">
              <a:extLst>
                <a:ext uri="{FF2B5EF4-FFF2-40B4-BE49-F238E27FC236}">
                  <a16:creationId xmlns:a16="http://schemas.microsoft.com/office/drawing/2014/main" id="{792AB989-2ACF-4B71-88B2-2291ED7580F9}"/>
                </a:ext>
              </a:extLst>
            </p:cNvPr>
            <p:cNvGrpSpPr/>
            <p:nvPr/>
          </p:nvGrpSpPr>
          <p:grpSpPr>
            <a:xfrm>
              <a:off x="2382249" y="2070607"/>
              <a:ext cx="863864" cy="3102078"/>
              <a:chOff x="2573039" y="2048053"/>
              <a:chExt cx="863864" cy="3086926"/>
            </a:xfrm>
          </p:grpSpPr>
          <p:sp>
            <p:nvSpPr>
              <p:cNvPr id="42" name="楕円 41">
                <a:extLst>
                  <a:ext uri="{FF2B5EF4-FFF2-40B4-BE49-F238E27FC236}">
                    <a16:creationId xmlns:a16="http://schemas.microsoft.com/office/drawing/2014/main" id="{45068C47-2AF6-4B6C-A0CA-4ECC3810A2F0}"/>
                  </a:ext>
                </a:extLst>
              </p:cNvPr>
              <p:cNvSpPr/>
              <p:nvPr/>
            </p:nvSpPr>
            <p:spPr>
              <a:xfrm>
                <a:off x="3120463" y="2048053"/>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直線コネクタ 56">
                <a:extLst>
                  <a:ext uri="{FF2B5EF4-FFF2-40B4-BE49-F238E27FC236}">
                    <a16:creationId xmlns:a16="http://schemas.microsoft.com/office/drawing/2014/main" id="{098BB5ED-2511-4EEC-8896-0B24949DD3C7}"/>
                  </a:ext>
                </a:extLst>
              </p:cNvPr>
              <p:cNvCxnSpPr>
                <a:cxnSpLocks/>
              </p:cNvCxnSpPr>
              <p:nvPr/>
            </p:nvCxnSpPr>
            <p:spPr>
              <a:xfrm flipV="1">
                <a:off x="2573039" y="4199160"/>
                <a:ext cx="863864" cy="93581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63" name="グループ化 62">
              <a:extLst>
                <a:ext uri="{FF2B5EF4-FFF2-40B4-BE49-F238E27FC236}">
                  <a16:creationId xmlns:a16="http://schemas.microsoft.com/office/drawing/2014/main" id="{058909F0-149C-42D8-94ED-146268F1426F}"/>
                </a:ext>
              </a:extLst>
            </p:cNvPr>
            <p:cNvGrpSpPr/>
            <p:nvPr/>
          </p:nvGrpSpPr>
          <p:grpSpPr>
            <a:xfrm>
              <a:off x="2307929" y="1584942"/>
              <a:ext cx="1041078" cy="3599837"/>
              <a:chOff x="2526873" y="1562340"/>
              <a:chExt cx="1041078" cy="3582254"/>
            </a:xfrm>
          </p:grpSpPr>
          <p:sp>
            <p:nvSpPr>
              <p:cNvPr id="40" name="楕円 39">
                <a:extLst>
                  <a:ext uri="{FF2B5EF4-FFF2-40B4-BE49-F238E27FC236}">
                    <a16:creationId xmlns:a16="http://schemas.microsoft.com/office/drawing/2014/main" id="{90036C35-644E-410C-B3E7-C38C47F34EA5}"/>
                  </a:ext>
                </a:extLst>
              </p:cNvPr>
              <p:cNvSpPr/>
              <p:nvPr/>
            </p:nvSpPr>
            <p:spPr>
              <a:xfrm>
                <a:off x="3423951" y="1562340"/>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直線コネクタ 59">
                <a:extLst>
                  <a:ext uri="{FF2B5EF4-FFF2-40B4-BE49-F238E27FC236}">
                    <a16:creationId xmlns:a16="http://schemas.microsoft.com/office/drawing/2014/main" id="{A27A236D-B37C-4BB9-9611-800BB1113E4C}"/>
                  </a:ext>
                </a:extLst>
              </p:cNvPr>
              <p:cNvCxnSpPr>
                <a:cxnSpLocks/>
              </p:cNvCxnSpPr>
              <p:nvPr/>
            </p:nvCxnSpPr>
            <p:spPr>
              <a:xfrm flipV="1">
                <a:off x="2526873" y="3963652"/>
                <a:ext cx="593590" cy="118094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6" name="グループ化 55">
              <a:extLst>
                <a:ext uri="{FF2B5EF4-FFF2-40B4-BE49-F238E27FC236}">
                  <a16:creationId xmlns:a16="http://schemas.microsoft.com/office/drawing/2014/main" id="{C11345FF-E21D-472A-A7B2-EA3662EC25D2}"/>
                </a:ext>
              </a:extLst>
            </p:cNvPr>
            <p:cNvGrpSpPr/>
            <p:nvPr/>
          </p:nvGrpSpPr>
          <p:grpSpPr>
            <a:xfrm>
              <a:off x="1622903" y="963182"/>
              <a:ext cx="1012637" cy="4290389"/>
              <a:chOff x="1813693" y="940628"/>
              <a:chExt cx="1012637" cy="4269433"/>
            </a:xfrm>
          </p:grpSpPr>
          <p:sp>
            <p:nvSpPr>
              <p:cNvPr id="39" name="楕円 38">
                <a:extLst>
                  <a:ext uri="{FF2B5EF4-FFF2-40B4-BE49-F238E27FC236}">
                    <a16:creationId xmlns:a16="http://schemas.microsoft.com/office/drawing/2014/main" id="{FB9AB40F-9BAB-4246-9CF5-E9728D77A2C4}"/>
                  </a:ext>
                </a:extLst>
              </p:cNvPr>
              <p:cNvSpPr/>
              <p:nvPr/>
            </p:nvSpPr>
            <p:spPr>
              <a:xfrm>
                <a:off x="2682330" y="940628"/>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2" name="直線コネクタ 61">
                <a:extLst>
                  <a:ext uri="{FF2B5EF4-FFF2-40B4-BE49-F238E27FC236}">
                    <a16:creationId xmlns:a16="http://schemas.microsoft.com/office/drawing/2014/main" id="{6A44E6CA-AB7E-4726-BE14-EF01BB8708C2}"/>
                  </a:ext>
                </a:extLst>
              </p:cNvPr>
              <p:cNvCxnSpPr>
                <a:cxnSpLocks/>
              </p:cNvCxnSpPr>
              <p:nvPr/>
            </p:nvCxnSpPr>
            <p:spPr>
              <a:xfrm flipH="1" flipV="1">
                <a:off x="1813693" y="3955030"/>
                <a:ext cx="637535" cy="125503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61" name="グループ化 60">
              <a:extLst>
                <a:ext uri="{FF2B5EF4-FFF2-40B4-BE49-F238E27FC236}">
                  <a16:creationId xmlns:a16="http://schemas.microsoft.com/office/drawing/2014/main" id="{78E6EFF3-0459-472B-B3FC-21D0FB6CB8D8}"/>
                </a:ext>
              </a:extLst>
            </p:cNvPr>
            <p:cNvGrpSpPr/>
            <p:nvPr/>
          </p:nvGrpSpPr>
          <p:grpSpPr>
            <a:xfrm>
              <a:off x="2352186" y="1057513"/>
              <a:ext cx="1147133" cy="4071483"/>
              <a:chOff x="2515352" y="1083382"/>
              <a:chExt cx="1147133" cy="4051596"/>
            </a:xfrm>
          </p:grpSpPr>
          <p:sp>
            <p:nvSpPr>
              <p:cNvPr id="38" name="楕円 37">
                <a:extLst>
                  <a:ext uri="{FF2B5EF4-FFF2-40B4-BE49-F238E27FC236}">
                    <a16:creationId xmlns:a16="http://schemas.microsoft.com/office/drawing/2014/main" id="{B5ED31DD-608E-4A71-A667-003C36D9C933}"/>
                  </a:ext>
                </a:extLst>
              </p:cNvPr>
              <p:cNvSpPr/>
              <p:nvPr/>
            </p:nvSpPr>
            <p:spPr>
              <a:xfrm>
                <a:off x="3518485" y="1083382"/>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 name="直線コネクタ 63">
                <a:extLst>
                  <a:ext uri="{FF2B5EF4-FFF2-40B4-BE49-F238E27FC236}">
                    <a16:creationId xmlns:a16="http://schemas.microsoft.com/office/drawing/2014/main" id="{F2AB37A1-3C8C-4AFE-B6ED-9C805946AC9D}"/>
                  </a:ext>
                </a:extLst>
              </p:cNvPr>
              <p:cNvCxnSpPr>
                <a:cxnSpLocks/>
              </p:cNvCxnSpPr>
              <p:nvPr/>
            </p:nvCxnSpPr>
            <p:spPr>
              <a:xfrm flipH="1">
                <a:off x="2515352" y="3797808"/>
                <a:ext cx="221130" cy="13371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グループ化 57">
              <a:extLst>
                <a:ext uri="{FF2B5EF4-FFF2-40B4-BE49-F238E27FC236}">
                  <a16:creationId xmlns:a16="http://schemas.microsoft.com/office/drawing/2014/main" id="{E48F6027-46B8-4C2E-B2C8-FF822CC42D8B}"/>
                </a:ext>
              </a:extLst>
            </p:cNvPr>
            <p:cNvGrpSpPr/>
            <p:nvPr/>
          </p:nvGrpSpPr>
          <p:grpSpPr>
            <a:xfrm>
              <a:off x="1990362" y="778178"/>
              <a:ext cx="1071877" cy="4378567"/>
              <a:chOff x="2143261" y="777798"/>
              <a:chExt cx="1071877" cy="4357180"/>
            </a:xfrm>
          </p:grpSpPr>
          <p:sp>
            <p:nvSpPr>
              <p:cNvPr id="37" name="楕円 36">
                <a:extLst>
                  <a:ext uri="{FF2B5EF4-FFF2-40B4-BE49-F238E27FC236}">
                    <a16:creationId xmlns:a16="http://schemas.microsoft.com/office/drawing/2014/main" id="{70A3D3C1-1901-4590-BC03-36B67D1AC832}"/>
                  </a:ext>
                </a:extLst>
              </p:cNvPr>
              <p:cNvSpPr/>
              <p:nvPr/>
            </p:nvSpPr>
            <p:spPr>
              <a:xfrm>
                <a:off x="3071138" y="777798"/>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8" name="直線コネクタ 67">
                <a:extLst>
                  <a:ext uri="{FF2B5EF4-FFF2-40B4-BE49-F238E27FC236}">
                    <a16:creationId xmlns:a16="http://schemas.microsoft.com/office/drawing/2014/main" id="{B08EC8AE-A95E-4D87-ADCC-6790EE0C567F}"/>
                  </a:ext>
                </a:extLst>
              </p:cNvPr>
              <p:cNvCxnSpPr>
                <a:cxnSpLocks/>
              </p:cNvCxnSpPr>
              <p:nvPr/>
            </p:nvCxnSpPr>
            <p:spPr>
              <a:xfrm>
                <a:off x="2143261" y="3801913"/>
                <a:ext cx="299289" cy="13330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21" name="グループ化 20">
            <a:extLst>
              <a:ext uri="{FF2B5EF4-FFF2-40B4-BE49-F238E27FC236}">
                <a16:creationId xmlns:a16="http://schemas.microsoft.com/office/drawing/2014/main" id="{597FCA97-CB14-48DC-B9C4-DB2FF1474AEE}"/>
              </a:ext>
            </a:extLst>
          </p:cNvPr>
          <p:cNvGrpSpPr/>
          <p:nvPr/>
        </p:nvGrpSpPr>
        <p:grpSpPr>
          <a:xfrm>
            <a:off x="5711830" y="3533172"/>
            <a:ext cx="2419861" cy="1480883"/>
            <a:chOff x="5529962" y="3843762"/>
            <a:chExt cx="2419861" cy="1480883"/>
          </a:xfrm>
        </p:grpSpPr>
        <p:cxnSp>
          <p:nvCxnSpPr>
            <p:cNvPr id="91" name="直線コネクタ 90">
              <a:extLst>
                <a:ext uri="{FF2B5EF4-FFF2-40B4-BE49-F238E27FC236}">
                  <a16:creationId xmlns:a16="http://schemas.microsoft.com/office/drawing/2014/main" id="{B683FD2E-8921-49F7-BCA9-212FDBDC7370}"/>
                </a:ext>
              </a:extLst>
            </p:cNvPr>
            <p:cNvCxnSpPr>
              <a:cxnSpLocks/>
            </p:cNvCxnSpPr>
            <p:nvPr/>
          </p:nvCxnSpPr>
          <p:spPr>
            <a:xfrm flipV="1">
              <a:off x="6755366" y="4495726"/>
              <a:ext cx="1194457" cy="75327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A38E64B8-EDAC-4D7D-9A0E-F7E22631CC51}"/>
                </a:ext>
              </a:extLst>
            </p:cNvPr>
            <p:cNvCxnSpPr>
              <a:cxnSpLocks/>
            </p:cNvCxnSpPr>
            <p:nvPr/>
          </p:nvCxnSpPr>
          <p:spPr>
            <a:xfrm flipH="1" flipV="1">
              <a:off x="5885658" y="4214387"/>
              <a:ext cx="789125" cy="1054127"/>
            </a:xfrm>
            <a:prstGeom prst="line">
              <a:avLst/>
            </a:prstGeom>
            <a:ln w="28575">
              <a:solidFill>
                <a:srgbClr val="FFCCFF"/>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3C162E91-A5E6-4279-ADCA-02D027C1AB63}"/>
                </a:ext>
              </a:extLst>
            </p:cNvPr>
            <p:cNvCxnSpPr>
              <a:cxnSpLocks/>
            </p:cNvCxnSpPr>
            <p:nvPr/>
          </p:nvCxnSpPr>
          <p:spPr>
            <a:xfrm flipV="1">
              <a:off x="6793814" y="4157654"/>
              <a:ext cx="874072" cy="1129191"/>
            </a:xfrm>
            <a:prstGeom prst="line">
              <a:avLst/>
            </a:prstGeom>
            <a:ln w="28575">
              <a:solidFill>
                <a:srgbClr val="FFCCFF"/>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A4178AC-9392-4C24-ACF7-FD8CD3BFDDA3}"/>
                </a:ext>
              </a:extLst>
            </p:cNvPr>
            <p:cNvCxnSpPr>
              <a:cxnSpLocks/>
            </p:cNvCxnSpPr>
            <p:nvPr/>
          </p:nvCxnSpPr>
          <p:spPr>
            <a:xfrm flipH="1" flipV="1">
              <a:off x="6208428" y="3969249"/>
              <a:ext cx="520585" cy="128863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E95B8CC5-7DAE-4AA3-9228-5CA1CF22F3BE}"/>
                </a:ext>
              </a:extLst>
            </p:cNvPr>
            <p:cNvCxnSpPr>
              <a:cxnSpLocks/>
            </p:cNvCxnSpPr>
            <p:nvPr/>
          </p:nvCxnSpPr>
          <p:spPr>
            <a:xfrm flipV="1">
              <a:off x="6777211" y="4024613"/>
              <a:ext cx="658110" cy="125263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8FE6F62C-E8AC-4ECB-9234-08E68EA6E557}"/>
                </a:ext>
              </a:extLst>
            </p:cNvPr>
            <p:cNvCxnSpPr>
              <a:cxnSpLocks/>
            </p:cNvCxnSpPr>
            <p:nvPr/>
          </p:nvCxnSpPr>
          <p:spPr>
            <a:xfrm>
              <a:off x="6753997" y="3843762"/>
              <a:ext cx="4045" cy="1480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AA5EB076-9E50-4446-9258-F65F93383DF9}"/>
                </a:ext>
              </a:extLst>
            </p:cNvPr>
            <p:cNvCxnSpPr>
              <a:cxnSpLocks/>
            </p:cNvCxnSpPr>
            <p:nvPr/>
          </p:nvCxnSpPr>
          <p:spPr>
            <a:xfrm flipH="1">
              <a:off x="6798580" y="3901343"/>
              <a:ext cx="198973" cy="13671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562C9770-BCE1-4A6C-81AB-CA81E27E771E}"/>
                </a:ext>
              </a:extLst>
            </p:cNvPr>
            <p:cNvCxnSpPr>
              <a:cxnSpLocks/>
            </p:cNvCxnSpPr>
            <p:nvPr/>
          </p:nvCxnSpPr>
          <p:spPr>
            <a:xfrm>
              <a:off x="6473429" y="3887100"/>
              <a:ext cx="251013" cy="1390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543530F5-A45F-42B9-806B-3857094969E8}"/>
                </a:ext>
              </a:extLst>
            </p:cNvPr>
            <p:cNvCxnSpPr>
              <a:cxnSpLocks/>
            </p:cNvCxnSpPr>
            <p:nvPr/>
          </p:nvCxnSpPr>
          <p:spPr>
            <a:xfrm flipH="1" flipV="1">
              <a:off x="5529962" y="4509175"/>
              <a:ext cx="1144030" cy="78337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0" name="グループ化 19">
            <a:extLst>
              <a:ext uri="{FF2B5EF4-FFF2-40B4-BE49-F238E27FC236}">
                <a16:creationId xmlns:a16="http://schemas.microsoft.com/office/drawing/2014/main" id="{5EFE7294-4AAD-411B-BFBA-CA75387C7509}"/>
              </a:ext>
            </a:extLst>
          </p:cNvPr>
          <p:cNvGrpSpPr/>
          <p:nvPr/>
        </p:nvGrpSpPr>
        <p:grpSpPr>
          <a:xfrm>
            <a:off x="4803867" y="905257"/>
            <a:ext cx="4103613" cy="2612523"/>
            <a:chOff x="4834038" y="834017"/>
            <a:chExt cx="4103613" cy="2612523"/>
          </a:xfrm>
        </p:grpSpPr>
        <p:sp>
          <p:nvSpPr>
            <p:cNvPr id="88" name="楕円 87">
              <a:extLst>
                <a:ext uri="{FF2B5EF4-FFF2-40B4-BE49-F238E27FC236}">
                  <a16:creationId xmlns:a16="http://schemas.microsoft.com/office/drawing/2014/main" id="{9AE16DB9-DC64-4E8D-928C-311FF2A985DD}"/>
                </a:ext>
              </a:extLst>
            </p:cNvPr>
            <p:cNvSpPr/>
            <p:nvPr/>
          </p:nvSpPr>
          <p:spPr>
            <a:xfrm>
              <a:off x="7105421" y="2713134"/>
              <a:ext cx="144000" cy="14275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楕円 84">
              <a:extLst>
                <a:ext uri="{FF2B5EF4-FFF2-40B4-BE49-F238E27FC236}">
                  <a16:creationId xmlns:a16="http://schemas.microsoft.com/office/drawing/2014/main" id="{E2256357-4D77-4828-BB48-FBA2350DDD17}"/>
                </a:ext>
              </a:extLst>
            </p:cNvPr>
            <p:cNvSpPr/>
            <p:nvPr/>
          </p:nvSpPr>
          <p:spPr>
            <a:xfrm>
              <a:off x="7133285" y="1623038"/>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楕円 85">
              <a:extLst>
                <a:ext uri="{FF2B5EF4-FFF2-40B4-BE49-F238E27FC236}">
                  <a16:creationId xmlns:a16="http://schemas.microsoft.com/office/drawing/2014/main" id="{4136A234-7771-4DB3-8B5B-41220E759D1F}"/>
                </a:ext>
              </a:extLst>
            </p:cNvPr>
            <p:cNvSpPr/>
            <p:nvPr/>
          </p:nvSpPr>
          <p:spPr>
            <a:xfrm>
              <a:off x="7683781" y="2356042"/>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楕円 82">
              <a:extLst>
                <a:ext uri="{FF2B5EF4-FFF2-40B4-BE49-F238E27FC236}">
                  <a16:creationId xmlns:a16="http://schemas.microsoft.com/office/drawing/2014/main" id="{555A41A8-BA75-463E-9C79-B8889F429012}"/>
                </a:ext>
              </a:extLst>
            </p:cNvPr>
            <p:cNvSpPr/>
            <p:nvPr/>
          </p:nvSpPr>
          <p:spPr>
            <a:xfrm>
              <a:off x="7388027" y="1292440"/>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楕円 83">
              <a:extLst>
                <a:ext uri="{FF2B5EF4-FFF2-40B4-BE49-F238E27FC236}">
                  <a16:creationId xmlns:a16="http://schemas.microsoft.com/office/drawing/2014/main" id="{D1CA206A-E507-4102-9971-2B1B8A6E1199}"/>
                </a:ext>
              </a:extLst>
            </p:cNvPr>
            <p:cNvSpPr/>
            <p:nvPr/>
          </p:nvSpPr>
          <p:spPr>
            <a:xfrm>
              <a:off x="7970724" y="1961432"/>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楕円 78">
              <a:extLst>
                <a:ext uri="{FF2B5EF4-FFF2-40B4-BE49-F238E27FC236}">
                  <a16:creationId xmlns:a16="http://schemas.microsoft.com/office/drawing/2014/main" id="{70F044B0-1366-449B-9944-CE7DD8C72D83}"/>
                </a:ext>
              </a:extLst>
            </p:cNvPr>
            <p:cNvSpPr/>
            <p:nvPr/>
          </p:nvSpPr>
          <p:spPr>
            <a:xfrm>
              <a:off x="8103575" y="1099661"/>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楕円 81">
              <a:extLst>
                <a:ext uri="{FF2B5EF4-FFF2-40B4-BE49-F238E27FC236}">
                  <a16:creationId xmlns:a16="http://schemas.microsoft.com/office/drawing/2014/main" id="{6F082F00-C195-4DD2-9A58-30F107117C9F}"/>
                </a:ext>
              </a:extLst>
            </p:cNvPr>
            <p:cNvSpPr/>
            <p:nvPr/>
          </p:nvSpPr>
          <p:spPr>
            <a:xfrm>
              <a:off x="8164574" y="1487640"/>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楕円 79">
              <a:extLst>
                <a:ext uri="{FF2B5EF4-FFF2-40B4-BE49-F238E27FC236}">
                  <a16:creationId xmlns:a16="http://schemas.microsoft.com/office/drawing/2014/main" id="{35B8A63D-9DB5-4C9A-8C6E-6DC95D9EF0FC}"/>
                </a:ext>
              </a:extLst>
            </p:cNvPr>
            <p:cNvSpPr/>
            <p:nvPr/>
          </p:nvSpPr>
          <p:spPr>
            <a:xfrm>
              <a:off x="7730263" y="1145714"/>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楕円 86">
              <a:extLst>
                <a:ext uri="{FF2B5EF4-FFF2-40B4-BE49-F238E27FC236}">
                  <a16:creationId xmlns:a16="http://schemas.microsoft.com/office/drawing/2014/main" id="{02FBC602-B608-4B8D-8444-AD18971105E9}"/>
                </a:ext>
              </a:extLst>
            </p:cNvPr>
            <p:cNvSpPr/>
            <p:nvPr/>
          </p:nvSpPr>
          <p:spPr>
            <a:xfrm>
              <a:off x="6979307" y="1866872"/>
              <a:ext cx="144000" cy="14275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弧 27">
              <a:extLst>
                <a:ext uri="{FF2B5EF4-FFF2-40B4-BE49-F238E27FC236}">
                  <a16:creationId xmlns:a16="http://schemas.microsoft.com/office/drawing/2014/main" id="{7C8967B0-9AD0-483B-93D9-9EA0B3B1CBD2}"/>
                </a:ext>
              </a:extLst>
            </p:cNvPr>
            <p:cNvSpPr/>
            <p:nvPr/>
          </p:nvSpPr>
          <p:spPr>
            <a:xfrm rot="16990684">
              <a:off x="6820705" y="1329594"/>
              <a:ext cx="2291358" cy="1942534"/>
            </a:xfrm>
            <a:prstGeom prst="arc">
              <a:avLst/>
            </a:prstGeom>
            <a:ln w="15875">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円弧 28">
              <a:extLst>
                <a:ext uri="{FF2B5EF4-FFF2-40B4-BE49-F238E27FC236}">
                  <a16:creationId xmlns:a16="http://schemas.microsoft.com/office/drawing/2014/main" id="{66311430-FA9C-4B46-82B5-579FFE9F5023}"/>
                </a:ext>
              </a:extLst>
            </p:cNvPr>
            <p:cNvSpPr/>
            <p:nvPr/>
          </p:nvSpPr>
          <p:spPr>
            <a:xfrm rot="3822469">
              <a:off x="5494534" y="173521"/>
              <a:ext cx="2191378" cy="3512369"/>
            </a:xfrm>
            <a:prstGeom prst="arc">
              <a:avLst>
                <a:gd name="adj1" fmla="val 16200000"/>
                <a:gd name="adj2" fmla="val 21564117"/>
              </a:avLst>
            </a:prstGeom>
            <a:ln w="1905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1" name="直線コネクタ 30">
              <a:extLst>
                <a:ext uri="{FF2B5EF4-FFF2-40B4-BE49-F238E27FC236}">
                  <a16:creationId xmlns:a16="http://schemas.microsoft.com/office/drawing/2014/main" id="{98D6A6F4-CF45-45CE-A7EF-925165AD9BAA}"/>
                </a:ext>
              </a:extLst>
            </p:cNvPr>
            <p:cNvCxnSpPr>
              <a:cxnSpLocks/>
              <a:endCxn id="29" idx="0"/>
            </p:cNvCxnSpPr>
            <p:nvPr/>
          </p:nvCxnSpPr>
          <p:spPr>
            <a:xfrm flipV="1">
              <a:off x="6755330" y="1151806"/>
              <a:ext cx="1409395" cy="137370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6" name="グループ化 5">
            <a:extLst>
              <a:ext uri="{FF2B5EF4-FFF2-40B4-BE49-F238E27FC236}">
                <a16:creationId xmlns:a16="http://schemas.microsoft.com/office/drawing/2014/main" id="{BF7DE5A6-1866-45BC-890E-A25C84D2D668}"/>
              </a:ext>
            </a:extLst>
          </p:cNvPr>
          <p:cNvGrpSpPr/>
          <p:nvPr/>
        </p:nvGrpSpPr>
        <p:grpSpPr>
          <a:xfrm>
            <a:off x="-145410" y="-30933"/>
            <a:ext cx="4265011" cy="3501128"/>
            <a:chOff x="-366625" y="13220"/>
            <a:chExt cx="4265011" cy="3501128"/>
          </a:xfrm>
        </p:grpSpPr>
        <p:grpSp>
          <p:nvGrpSpPr>
            <p:cNvPr id="48" name="グループ化 47">
              <a:extLst>
                <a:ext uri="{FF2B5EF4-FFF2-40B4-BE49-F238E27FC236}">
                  <a16:creationId xmlns:a16="http://schemas.microsoft.com/office/drawing/2014/main" id="{52B1B001-C9D5-4054-8D4C-8E0DE149EB72}"/>
                </a:ext>
              </a:extLst>
            </p:cNvPr>
            <p:cNvGrpSpPr/>
            <p:nvPr/>
          </p:nvGrpSpPr>
          <p:grpSpPr>
            <a:xfrm>
              <a:off x="-366625" y="13220"/>
              <a:ext cx="4265011" cy="3501128"/>
              <a:chOff x="-16050" y="21881"/>
              <a:chExt cx="4265011" cy="3501128"/>
            </a:xfrm>
          </p:grpSpPr>
          <p:sp>
            <p:nvSpPr>
              <p:cNvPr id="8" name="円弧 7">
                <a:extLst>
                  <a:ext uri="{FF2B5EF4-FFF2-40B4-BE49-F238E27FC236}">
                    <a16:creationId xmlns:a16="http://schemas.microsoft.com/office/drawing/2014/main" id="{382D6898-D757-4315-B8DC-BFA8949F5AF6}"/>
                  </a:ext>
                </a:extLst>
              </p:cNvPr>
              <p:cNvSpPr/>
              <p:nvPr/>
            </p:nvSpPr>
            <p:spPr>
              <a:xfrm rot="4325901">
                <a:off x="390518" y="-384687"/>
                <a:ext cx="2809482" cy="3622618"/>
              </a:xfrm>
              <a:prstGeom prst="arc">
                <a:avLst>
                  <a:gd name="adj1" fmla="val 16200000"/>
                  <a:gd name="adj2" fmla="val 21438813"/>
                </a:avLst>
              </a:prstGeom>
              <a:ln w="1905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円弧 8">
                <a:extLst>
                  <a:ext uri="{FF2B5EF4-FFF2-40B4-BE49-F238E27FC236}">
                    <a16:creationId xmlns:a16="http://schemas.microsoft.com/office/drawing/2014/main" id="{AE30318A-D75A-48F5-A557-100018229B7D}"/>
                  </a:ext>
                </a:extLst>
              </p:cNvPr>
              <p:cNvSpPr/>
              <p:nvPr/>
            </p:nvSpPr>
            <p:spPr>
              <a:xfrm rot="16990684">
                <a:off x="1839141" y="1113189"/>
                <a:ext cx="2702475" cy="2117165"/>
              </a:xfrm>
              <a:prstGeom prst="arc">
                <a:avLst/>
              </a:prstGeom>
              <a:ln w="15875">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D7E32801-A8A6-42A3-B310-3003FCCD8FBF}"/>
                  </a:ext>
                </a:extLst>
              </p:cNvPr>
              <p:cNvSpPr/>
              <p:nvPr/>
            </p:nvSpPr>
            <p:spPr>
              <a:xfrm>
                <a:off x="1241833" y="1950653"/>
                <a:ext cx="2489856" cy="861566"/>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8AAEC580-76DF-46C1-939C-40FE5596F10F}"/>
                  </a:ext>
                </a:extLst>
              </p:cNvPr>
              <p:cNvCxnSpPr>
                <a:cxnSpLocks/>
              </p:cNvCxnSpPr>
              <p:nvPr/>
            </p:nvCxnSpPr>
            <p:spPr>
              <a:xfrm flipV="1">
                <a:off x="2495858" y="895235"/>
                <a:ext cx="995919" cy="145684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Text Box 5">
                <a:extLst>
                  <a:ext uri="{FF2B5EF4-FFF2-40B4-BE49-F238E27FC236}">
                    <a16:creationId xmlns:a16="http://schemas.microsoft.com/office/drawing/2014/main" id="{00B0E94D-2753-4F5F-AB7E-7787C1E8DB11}"/>
                  </a:ext>
                </a:extLst>
              </p:cNvPr>
              <p:cNvSpPr txBox="1">
                <a:spLocks noChangeArrowheads="1"/>
              </p:cNvSpPr>
              <p:nvPr/>
            </p:nvSpPr>
            <p:spPr bwMode="auto">
              <a:xfrm>
                <a:off x="2210803" y="2800991"/>
                <a:ext cx="373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西</a:t>
                </a:r>
              </a:p>
            </p:txBody>
          </p:sp>
          <p:sp>
            <p:nvSpPr>
              <p:cNvPr id="14" name="Text Box 5">
                <a:extLst>
                  <a:ext uri="{FF2B5EF4-FFF2-40B4-BE49-F238E27FC236}">
                    <a16:creationId xmlns:a16="http://schemas.microsoft.com/office/drawing/2014/main" id="{D80B5658-BCF8-4985-A6B0-AA385E16A9CE}"/>
                  </a:ext>
                </a:extLst>
              </p:cNvPr>
              <p:cNvSpPr txBox="1">
                <a:spLocks noChangeArrowheads="1"/>
              </p:cNvSpPr>
              <p:nvPr/>
            </p:nvSpPr>
            <p:spPr bwMode="auto">
              <a:xfrm>
                <a:off x="812009" y="2075729"/>
                <a:ext cx="373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北</a:t>
                </a:r>
              </a:p>
            </p:txBody>
          </p:sp>
          <p:sp>
            <p:nvSpPr>
              <p:cNvPr id="15" name="Text Box 5">
                <a:extLst>
                  <a:ext uri="{FF2B5EF4-FFF2-40B4-BE49-F238E27FC236}">
                    <a16:creationId xmlns:a16="http://schemas.microsoft.com/office/drawing/2014/main" id="{70E43BE8-3845-482E-9734-FF307CB1CE29}"/>
                  </a:ext>
                </a:extLst>
              </p:cNvPr>
              <p:cNvSpPr txBox="1">
                <a:spLocks noChangeArrowheads="1"/>
              </p:cNvSpPr>
              <p:nvPr/>
            </p:nvSpPr>
            <p:spPr bwMode="auto">
              <a:xfrm>
                <a:off x="3718180" y="2154143"/>
                <a:ext cx="373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南</a:t>
                </a:r>
              </a:p>
            </p:txBody>
          </p:sp>
          <p:sp>
            <p:nvSpPr>
              <p:cNvPr id="19" name="Text Box 5">
                <a:extLst>
                  <a:ext uri="{FF2B5EF4-FFF2-40B4-BE49-F238E27FC236}">
                    <a16:creationId xmlns:a16="http://schemas.microsoft.com/office/drawing/2014/main" id="{8AB8548E-822E-4C68-BC08-FF73E7DACCBC}"/>
                  </a:ext>
                </a:extLst>
              </p:cNvPr>
              <p:cNvSpPr txBox="1">
                <a:spLocks noChangeArrowheads="1"/>
              </p:cNvSpPr>
              <p:nvPr/>
            </p:nvSpPr>
            <p:spPr bwMode="auto">
              <a:xfrm>
                <a:off x="2240766" y="1458922"/>
                <a:ext cx="373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東</a:t>
                </a:r>
              </a:p>
            </p:txBody>
          </p:sp>
        </p:grpSp>
        <p:sp>
          <p:nvSpPr>
            <p:cNvPr id="120" name="Text Box 5">
              <a:extLst>
                <a:ext uri="{FF2B5EF4-FFF2-40B4-BE49-F238E27FC236}">
                  <a16:creationId xmlns:a16="http://schemas.microsoft.com/office/drawing/2014/main" id="{3A9B66BB-68AC-41A4-8193-06A00AC8ED27}"/>
                </a:ext>
              </a:extLst>
            </p:cNvPr>
            <p:cNvSpPr txBox="1">
              <a:spLocks noChangeArrowheads="1"/>
            </p:cNvSpPr>
            <p:nvPr/>
          </p:nvSpPr>
          <p:spPr bwMode="auto">
            <a:xfrm>
              <a:off x="-76456" y="805790"/>
              <a:ext cx="16845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１．８月１日の太陽の動き</a:t>
              </a:r>
              <a:endParaRPr lang="en-US" altLang="ja-JP" sz="2000" dirty="0">
                <a:latin typeface="游ゴシック" panose="020B0400000000000000" pitchFamily="50" charset="-128"/>
              </a:endParaRPr>
            </a:p>
          </p:txBody>
        </p:sp>
      </p:grpSp>
      <p:grpSp>
        <p:nvGrpSpPr>
          <p:cNvPr id="18" name="グループ化 17">
            <a:extLst>
              <a:ext uri="{FF2B5EF4-FFF2-40B4-BE49-F238E27FC236}">
                <a16:creationId xmlns:a16="http://schemas.microsoft.com/office/drawing/2014/main" id="{ACEE98C6-2DEB-4DCC-B64A-BC31DBB58F9C}"/>
              </a:ext>
            </a:extLst>
          </p:cNvPr>
          <p:cNvGrpSpPr/>
          <p:nvPr/>
        </p:nvGrpSpPr>
        <p:grpSpPr>
          <a:xfrm>
            <a:off x="4671550" y="799319"/>
            <a:ext cx="3869544" cy="2523835"/>
            <a:chOff x="4538217" y="738520"/>
            <a:chExt cx="3869544" cy="2523835"/>
          </a:xfrm>
        </p:grpSpPr>
        <p:sp>
          <p:nvSpPr>
            <p:cNvPr id="22" name="楕円 21">
              <a:extLst>
                <a:ext uri="{FF2B5EF4-FFF2-40B4-BE49-F238E27FC236}">
                  <a16:creationId xmlns:a16="http://schemas.microsoft.com/office/drawing/2014/main" id="{B20D67F9-F8F0-4043-B834-E26A4980FE69}"/>
                </a:ext>
              </a:extLst>
            </p:cNvPr>
            <p:cNvSpPr/>
            <p:nvPr/>
          </p:nvSpPr>
          <p:spPr>
            <a:xfrm>
              <a:off x="5551508" y="1972604"/>
              <a:ext cx="2489856" cy="861566"/>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Text Box 5">
              <a:extLst>
                <a:ext uri="{FF2B5EF4-FFF2-40B4-BE49-F238E27FC236}">
                  <a16:creationId xmlns:a16="http://schemas.microsoft.com/office/drawing/2014/main" id="{9462E32C-45F9-46EB-B480-5EFA6AC7BC98}"/>
                </a:ext>
              </a:extLst>
            </p:cNvPr>
            <p:cNvSpPr txBox="1">
              <a:spLocks noChangeArrowheads="1"/>
            </p:cNvSpPr>
            <p:nvPr/>
          </p:nvSpPr>
          <p:spPr bwMode="auto">
            <a:xfrm>
              <a:off x="6478066" y="2800690"/>
              <a:ext cx="373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西</a:t>
              </a:r>
            </a:p>
          </p:txBody>
        </p:sp>
        <p:sp>
          <p:nvSpPr>
            <p:cNvPr id="25" name="Text Box 5">
              <a:extLst>
                <a:ext uri="{FF2B5EF4-FFF2-40B4-BE49-F238E27FC236}">
                  <a16:creationId xmlns:a16="http://schemas.microsoft.com/office/drawing/2014/main" id="{C7CB4772-467C-45AB-BC7D-376DA63B66E4}"/>
                </a:ext>
              </a:extLst>
            </p:cNvPr>
            <p:cNvSpPr txBox="1">
              <a:spLocks noChangeArrowheads="1"/>
            </p:cNvSpPr>
            <p:nvPr/>
          </p:nvSpPr>
          <p:spPr bwMode="auto">
            <a:xfrm>
              <a:off x="5128112" y="2142916"/>
              <a:ext cx="373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北</a:t>
              </a:r>
            </a:p>
          </p:txBody>
        </p:sp>
        <p:sp>
          <p:nvSpPr>
            <p:cNvPr id="26" name="Text Box 5">
              <a:extLst>
                <a:ext uri="{FF2B5EF4-FFF2-40B4-BE49-F238E27FC236}">
                  <a16:creationId xmlns:a16="http://schemas.microsoft.com/office/drawing/2014/main" id="{BAFCE7A2-4786-4F2F-9764-A9A5A7DD3610}"/>
                </a:ext>
              </a:extLst>
            </p:cNvPr>
            <p:cNvSpPr txBox="1">
              <a:spLocks noChangeArrowheads="1"/>
            </p:cNvSpPr>
            <p:nvPr/>
          </p:nvSpPr>
          <p:spPr bwMode="auto">
            <a:xfrm>
              <a:off x="8034283" y="2221330"/>
              <a:ext cx="373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南</a:t>
              </a:r>
            </a:p>
          </p:txBody>
        </p:sp>
        <p:sp>
          <p:nvSpPr>
            <p:cNvPr id="27" name="Text Box 5">
              <a:extLst>
                <a:ext uri="{FF2B5EF4-FFF2-40B4-BE49-F238E27FC236}">
                  <a16:creationId xmlns:a16="http://schemas.microsoft.com/office/drawing/2014/main" id="{7FBCA6E9-09B7-4C96-94DA-CA70C5F0454D}"/>
                </a:ext>
              </a:extLst>
            </p:cNvPr>
            <p:cNvSpPr txBox="1">
              <a:spLocks noChangeArrowheads="1"/>
            </p:cNvSpPr>
            <p:nvPr/>
          </p:nvSpPr>
          <p:spPr bwMode="auto">
            <a:xfrm>
              <a:off x="6556869" y="1526109"/>
              <a:ext cx="373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東</a:t>
              </a:r>
            </a:p>
          </p:txBody>
        </p:sp>
        <p:pic>
          <p:nvPicPr>
            <p:cNvPr id="108" name="図 107">
              <a:extLst>
                <a:ext uri="{FF2B5EF4-FFF2-40B4-BE49-F238E27FC236}">
                  <a16:creationId xmlns:a16="http://schemas.microsoft.com/office/drawing/2014/main" id="{FCF70FB9-CC1B-416D-ADAD-682C48AB7D0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529631" y="2041024"/>
              <a:ext cx="194811" cy="395868"/>
            </a:xfrm>
            <a:prstGeom prst="rect">
              <a:avLst/>
            </a:prstGeom>
          </p:spPr>
        </p:pic>
        <p:sp>
          <p:nvSpPr>
            <p:cNvPr id="123" name="Text Box 5">
              <a:extLst>
                <a:ext uri="{FF2B5EF4-FFF2-40B4-BE49-F238E27FC236}">
                  <a16:creationId xmlns:a16="http://schemas.microsoft.com/office/drawing/2014/main" id="{45D1312F-59B2-4792-8304-B08493F483ED}"/>
                </a:ext>
              </a:extLst>
            </p:cNvPr>
            <p:cNvSpPr txBox="1">
              <a:spLocks noChangeArrowheads="1"/>
            </p:cNvSpPr>
            <p:nvPr/>
          </p:nvSpPr>
          <p:spPr bwMode="auto">
            <a:xfrm>
              <a:off x="4538217" y="738520"/>
              <a:ext cx="16845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２．１月１日の太陽の動き</a:t>
              </a:r>
              <a:endParaRPr lang="en-US" altLang="ja-JP" sz="2000" dirty="0">
                <a:latin typeface="游ゴシック" panose="020B0400000000000000" pitchFamily="50" charset="-128"/>
              </a:endParaRPr>
            </a:p>
          </p:txBody>
        </p:sp>
      </p:grpSp>
      <p:sp>
        <p:nvSpPr>
          <p:cNvPr id="2" name="フッター プレースホルダー 1">
            <a:extLst>
              <a:ext uri="{FF2B5EF4-FFF2-40B4-BE49-F238E27FC236}">
                <a16:creationId xmlns:a16="http://schemas.microsoft.com/office/drawing/2014/main" id="{2901AAB9-505E-43CE-9C8C-245D9E896461}"/>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97" name="Rectangle 2">
            <a:extLst>
              <a:ext uri="{FF2B5EF4-FFF2-40B4-BE49-F238E27FC236}">
                <a16:creationId xmlns:a16="http://schemas.microsoft.com/office/drawing/2014/main" id="{4B158E9E-9300-451D-866B-E8D4A872B6EC}"/>
              </a:ext>
            </a:extLst>
          </p:cNvPr>
          <p:cNvSpPr>
            <a:spLocks noChangeArrowheads="1"/>
          </p:cNvSpPr>
          <p:nvPr/>
        </p:nvSpPr>
        <p:spPr bwMode="gray">
          <a:xfrm>
            <a:off x="-34400" y="-31641"/>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かげ　　　　うご　　　　　　　　　　　　　　</a:t>
            </a:r>
          </a:p>
        </p:txBody>
      </p:sp>
      <p:grpSp>
        <p:nvGrpSpPr>
          <p:cNvPr id="5" name="グループ化 4">
            <a:extLst>
              <a:ext uri="{FF2B5EF4-FFF2-40B4-BE49-F238E27FC236}">
                <a16:creationId xmlns:a16="http://schemas.microsoft.com/office/drawing/2014/main" id="{C6D68BC7-8FD2-4BEF-A57D-7E0E8AAB33E2}"/>
              </a:ext>
            </a:extLst>
          </p:cNvPr>
          <p:cNvGrpSpPr/>
          <p:nvPr/>
        </p:nvGrpSpPr>
        <p:grpSpPr>
          <a:xfrm>
            <a:off x="516988" y="5948737"/>
            <a:ext cx="8110023" cy="424085"/>
            <a:chOff x="524110" y="5719722"/>
            <a:chExt cx="8110023" cy="424085"/>
          </a:xfrm>
        </p:grpSpPr>
        <p:sp>
          <p:nvSpPr>
            <p:cNvPr id="90" name="Text Box 5">
              <a:extLst>
                <a:ext uri="{FF2B5EF4-FFF2-40B4-BE49-F238E27FC236}">
                  <a16:creationId xmlns:a16="http://schemas.microsoft.com/office/drawing/2014/main" id="{60FFAE02-0562-49F5-B54F-3EBC44D10A24}"/>
                </a:ext>
              </a:extLst>
            </p:cNvPr>
            <p:cNvSpPr txBox="1">
              <a:spLocks noChangeArrowheads="1"/>
            </p:cNvSpPr>
            <p:nvPr/>
          </p:nvSpPr>
          <p:spPr bwMode="auto">
            <a:xfrm>
              <a:off x="524110" y="5744980"/>
              <a:ext cx="3584105" cy="39882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500"/>
                </a:lnSpc>
                <a:spcBef>
                  <a:spcPct val="50000"/>
                </a:spcBef>
              </a:pPr>
              <a:r>
                <a:rPr lang="ja-JP" altLang="en-US" sz="2000" dirty="0">
                  <a:latin typeface="游ゴシック" panose="020B0400000000000000" pitchFamily="50" charset="-128"/>
                </a:rPr>
                <a:t>８月は影の範囲が広い</a:t>
              </a:r>
              <a:endParaRPr lang="en-US" altLang="ja-JP" sz="2000" dirty="0">
                <a:latin typeface="游ゴシック" panose="020B0400000000000000" pitchFamily="50" charset="-128"/>
              </a:endParaRPr>
            </a:p>
          </p:txBody>
        </p:sp>
        <p:sp>
          <p:nvSpPr>
            <p:cNvPr id="92" name="Text Box 5">
              <a:extLst>
                <a:ext uri="{FF2B5EF4-FFF2-40B4-BE49-F238E27FC236}">
                  <a16:creationId xmlns:a16="http://schemas.microsoft.com/office/drawing/2014/main" id="{1B9B7F64-1EC3-45D9-B91C-6956E63341AD}"/>
                </a:ext>
              </a:extLst>
            </p:cNvPr>
            <p:cNvSpPr txBox="1">
              <a:spLocks noChangeArrowheads="1"/>
            </p:cNvSpPr>
            <p:nvPr/>
          </p:nvSpPr>
          <p:spPr bwMode="auto">
            <a:xfrm>
              <a:off x="5050028" y="5719722"/>
              <a:ext cx="3584105" cy="39882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500"/>
                </a:lnSpc>
                <a:spcBef>
                  <a:spcPct val="50000"/>
                </a:spcBef>
              </a:pPr>
              <a:r>
                <a:rPr lang="ja-JP" altLang="en-US" sz="2000" dirty="0">
                  <a:latin typeface="游ゴシック" panose="020B0400000000000000" pitchFamily="50" charset="-128"/>
                </a:rPr>
                <a:t>１月は影の範囲がせまい</a:t>
              </a:r>
              <a:endParaRPr lang="en-US" altLang="ja-JP" sz="2000" dirty="0">
                <a:latin typeface="游ゴシック" panose="020B0400000000000000" pitchFamily="50" charset="-128"/>
              </a:endParaRPr>
            </a:p>
          </p:txBody>
        </p:sp>
      </p:grpSp>
    </p:spTree>
    <p:extLst>
      <p:ext uri="{BB962C8B-B14F-4D97-AF65-F5344CB8AC3E}">
        <p14:creationId xmlns:p14="http://schemas.microsoft.com/office/powerpoint/2010/main" val="6142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20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2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225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a16="http://schemas.microsoft.com/office/drawing/2014/main" id="{E049633C-CBC9-4221-8FD4-A780B2A48B5C}"/>
              </a:ext>
            </a:extLst>
          </p:cNvPr>
          <p:cNvSpPr txBox="1">
            <a:spLocks noChangeArrowheads="1"/>
          </p:cNvSpPr>
          <p:nvPr/>
        </p:nvSpPr>
        <p:spPr bwMode="auto">
          <a:xfrm>
            <a:off x="122711" y="4657976"/>
            <a:ext cx="7068570" cy="830997"/>
          </a:xfrm>
          <a:prstGeom prst="rect">
            <a:avLst/>
          </a:prstGeom>
          <a:solidFill>
            <a:schemeClr val="bg1"/>
          </a:solidFill>
          <a:ln>
            <a:noFill/>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１年の中の同じ時刻で太陽は８の字の位置になる 。アナレンマ：ギリシャ語で日時計の台座（だいざ）</a:t>
            </a:r>
            <a:endParaRPr lang="ja-JP" altLang="en-US" b="1" dirty="0">
              <a:latin typeface="游ゴシック" panose="020B0400000000000000" pitchFamily="50" charset="-128"/>
            </a:endParaRPr>
          </a:p>
        </p:txBody>
      </p:sp>
      <p:pic>
        <p:nvPicPr>
          <p:cNvPr id="20" name="図 19">
            <a:extLst>
              <a:ext uri="{FF2B5EF4-FFF2-40B4-BE49-F238E27FC236}">
                <a16:creationId xmlns:a16="http://schemas.microsoft.com/office/drawing/2014/main" id="{DD11AEC3-D643-45C6-BF67-C11163E99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5" y="718426"/>
            <a:ext cx="8904990" cy="3816424"/>
          </a:xfrm>
          <a:prstGeom prst="rect">
            <a:avLst/>
          </a:prstGeom>
        </p:spPr>
      </p:pic>
      <p:sp>
        <p:nvSpPr>
          <p:cNvPr id="7169" name="Rectangle 2"/>
          <p:cNvSpPr>
            <a:spLocks noGrp="1" noChangeArrowheads="1"/>
          </p:cNvSpPr>
          <p:nvPr>
            <p:ph type="ctrTitle" idx="4294967295"/>
          </p:nvPr>
        </p:nvSpPr>
        <p:spPr>
          <a:xfrm>
            <a:off x="-62953" y="132870"/>
            <a:ext cx="8672020" cy="720725"/>
          </a:xfrm>
        </p:spPr>
        <p:txBody>
          <a:bodyPr/>
          <a:lstStyle/>
          <a:p>
            <a:pPr eaLnBrk="1" hangingPunct="1"/>
            <a:r>
              <a:rPr lang="ja-JP" altLang="en-US" sz="3200" dirty="0">
                <a:ea typeface="ＭＳ Ｐゴシック" panose="020B0600070205080204" pitchFamily="50" charset="-128"/>
              </a:rPr>
              <a:t>１日の太陽の位置は？　</a:t>
            </a:r>
            <a:r>
              <a:rPr lang="ja-JP" altLang="en-US" sz="2400" dirty="0">
                <a:ea typeface="ＭＳ Ｐゴシック" panose="020B0600070205080204" pitchFamily="50" charset="-128"/>
              </a:rPr>
              <a:t>→アナレンマ　</a:t>
            </a:r>
            <a:r>
              <a:rPr lang="en-US" altLang="ja-JP" sz="2400" dirty="0">
                <a:ea typeface="ＭＳ Ｐゴシック" panose="020B0600070205080204" pitchFamily="50" charset="-128"/>
              </a:rPr>
              <a:t>Analemma</a:t>
            </a:r>
            <a:endParaRPr lang="ja-JP" altLang="en-US" sz="2400" dirty="0">
              <a:ea typeface="ＭＳ Ｐゴシック" panose="020B0600070205080204" pitchFamily="50" charset="-128"/>
            </a:endParaRPr>
          </a:p>
        </p:txBody>
      </p:sp>
      <p:sp>
        <p:nvSpPr>
          <p:cNvPr id="6" name="Text Box 5">
            <a:extLst>
              <a:ext uri="{FF2B5EF4-FFF2-40B4-BE49-F238E27FC236}">
                <a16:creationId xmlns:a16="http://schemas.microsoft.com/office/drawing/2014/main" id="{A191C7E3-4573-43F2-9135-53BD747942B6}"/>
              </a:ext>
            </a:extLst>
          </p:cNvPr>
          <p:cNvSpPr txBox="1">
            <a:spLocks noChangeArrowheads="1"/>
          </p:cNvSpPr>
          <p:nvPr/>
        </p:nvSpPr>
        <p:spPr bwMode="auto">
          <a:xfrm>
            <a:off x="7089634" y="4547615"/>
            <a:ext cx="25922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引用：国立天文台　暦</a:t>
            </a:r>
            <a:r>
              <a:rPr lang="en-US" altLang="ja-JP" sz="1200" dirty="0">
                <a:latin typeface="游ゴシック" panose="020B0400000000000000" pitchFamily="50" charset="-128"/>
              </a:rPr>
              <a:t>Wiki</a:t>
            </a:r>
          </a:p>
        </p:txBody>
      </p:sp>
      <p:grpSp>
        <p:nvGrpSpPr>
          <p:cNvPr id="17" name="グループ化 16">
            <a:extLst>
              <a:ext uri="{FF2B5EF4-FFF2-40B4-BE49-F238E27FC236}">
                <a16:creationId xmlns:a16="http://schemas.microsoft.com/office/drawing/2014/main" id="{8910EFF3-81BD-4506-A5E9-828725DA4E07}"/>
              </a:ext>
            </a:extLst>
          </p:cNvPr>
          <p:cNvGrpSpPr/>
          <p:nvPr/>
        </p:nvGrpSpPr>
        <p:grpSpPr>
          <a:xfrm>
            <a:off x="3521290" y="1385517"/>
            <a:ext cx="2585101" cy="5359952"/>
            <a:chOff x="3542579" y="1310256"/>
            <a:chExt cx="2585101" cy="5359952"/>
          </a:xfrm>
        </p:grpSpPr>
        <p:sp>
          <p:nvSpPr>
            <p:cNvPr id="14" name="Text Box 5">
              <a:extLst>
                <a:ext uri="{FF2B5EF4-FFF2-40B4-BE49-F238E27FC236}">
                  <a16:creationId xmlns:a16="http://schemas.microsoft.com/office/drawing/2014/main" id="{0C996138-6D0C-46B1-B1F9-84DA9EA877DA}"/>
                </a:ext>
              </a:extLst>
            </p:cNvPr>
            <p:cNvSpPr txBox="1">
              <a:spLocks noChangeArrowheads="1"/>
            </p:cNvSpPr>
            <p:nvPr/>
          </p:nvSpPr>
          <p:spPr bwMode="auto">
            <a:xfrm>
              <a:off x="3542579" y="5469879"/>
              <a:ext cx="2585101" cy="1200329"/>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南の</a:t>
              </a:r>
              <a:r>
                <a:rPr lang="en-US" altLang="ja-JP" b="1" dirty="0">
                  <a:latin typeface="游ゴシック" panose="020B0400000000000000" pitchFamily="50" charset="-128"/>
                </a:rPr>
                <a:t>12</a:t>
              </a:r>
              <a:r>
                <a:rPr lang="ja-JP" altLang="en-US" b="1" dirty="0">
                  <a:latin typeface="游ゴシック" panose="020B0400000000000000" pitchFamily="50" charset="-128"/>
                </a:rPr>
                <a:t>時の位置をもっとみると・・・・</a:t>
              </a:r>
              <a:endParaRPr lang="en-US" altLang="ja-JP" b="1" dirty="0">
                <a:latin typeface="游ゴシック" panose="020B0400000000000000" pitchFamily="50" charset="-128"/>
              </a:endParaRPr>
            </a:p>
          </p:txBody>
        </p:sp>
        <p:sp>
          <p:nvSpPr>
            <p:cNvPr id="2" name="楕円 1">
              <a:extLst>
                <a:ext uri="{FF2B5EF4-FFF2-40B4-BE49-F238E27FC236}">
                  <a16:creationId xmlns:a16="http://schemas.microsoft.com/office/drawing/2014/main" id="{CAA6C440-A1E3-4E79-B667-0B5BA9168DE6}"/>
                </a:ext>
              </a:extLst>
            </p:cNvPr>
            <p:cNvSpPr/>
            <p:nvPr/>
          </p:nvSpPr>
          <p:spPr>
            <a:xfrm>
              <a:off x="4164153" y="1310256"/>
              <a:ext cx="792496" cy="2232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下 15">
              <a:extLst>
                <a:ext uri="{FF2B5EF4-FFF2-40B4-BE49-F238E27FC236}">
                  <a16:creationId xmlns:a16="http://schemas.microsoft.com/office/drawing/2014/main" id="{CCA14C5D-28BB-4899-B588-909556D7E989}"/>
                </a:ext>
              </a:extLst>
            </p:cNvPr>
            <p:cNvSpPr/>
            <p:nvPr/>
          </p:nvSpPr>
          <p:spPr>
            <a:xfrm rot="20727910">
              <a:off x="4959256" y="3450857"/>
              <a:ext cx="158640" cy="2034661"/>
            </a:xfrm>
            <a:prstGeom prst="downArrow">
              <a:avLst/>
            </a:prstGeom>
            <a:pattFill prst="pct10">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フッター プレースホルダー 17">
            <a:extLst>
              <a:ext uri="{FF2B5EF4-FFF2-40B4-BE49-F238E27FC236}">
                <a16:creationId xmlns:a16="http://schemas.microsoft.com/office/drawing/2014/main" id="{137DC470-6D9E-4D67-893C-1E06EA152DA4}"/>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11" name="Rectangle 2">
            <a:extLst>
              <a:ext uri="{FF2B5EF4-FFF2-40B4-BE49-F238E27FC236}">
                <a16:creationId xmlns:a16="http://schemas.microsoft.com/office/drawing/2014/main" id="{F5A0027B-7DF8-4784-A008-9CE01AC7CC25}"/>
              </a:ext>
            </a:extLst>
          </p:cNvPr>
          <p:cNvSpPr>
            <a:spLocks noChangeArrowheads="1"/>
          </p:cNvSpPr>
          <p:nvPr/>
        </p:nvSpPr>
        <p:spPr bwMode="gray">
          <a:xfrm>
            <a:off x="-34400" y="-31641"/>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たいよう　　　　　　いち　　　　　　　　　　　　　　</a:t>
            </a:r>
          </a:p>
        </p:txBody>
      </p:sp>
      <p:grpSp>
        <p:nvGrpSpPr>
          <p:cNvPr id="15" name="グループ化 14">
            <a:extLst>
              <a:ext uri="{FF2B5EF4-FFF2-40B4-BE49-F238E27FC236}">
                <a16:creationId xmlns:a16="http://schemas.microsoft.com/office/drawing/2014/main" id="{7A86FEE4-1B44-47ED-AAA5-252E632D5BD8}"/>
              </a:ext>
            </a:extLst>
          </p:cNvPr>
          <p:cNvGrpSpPr/>
          <p:nvPr/>
        </p:nvGrpSpPr>
        <p:grpSpPr>
          <a:xfrm>
            <a:off x="1432301" y="2169469"/>
            <a:ext cx="5693997" cy="3964582"/>
            <a:chOff x="1432301" y="2169469"/>
            <a:chExt cx="5693997" cy="3964582"/>
          </a:xfrm>
        </p:grpSpPr>
        <p:sp>
          <p:nvSpPr>
            <p:cNvPr id="8" name="円弧 7">
              <a:extLst>
                <a:ext uri="{FF2B5EF4-FFF2-40B4-BE49-F238E27FC236}">
                  <a16:creationId xmlns:a16="http://schemas.microsoft.com/office/drawing/2014/main" id="{D6B86C61-1388-4CD6-950D-BA396E903161}"/>
                </a:ext>
              </a:extLst>
            </p:cNvPr>
            <p:cNvSpPr/>
            <p:nvPr/>
          </p:nvSpPr>
          <p:spPr>
            <a:xfrm rot="16200000">
              <a:off x="2073379" y="1575457"/>
              <a:ext cx="3487897" cy="4770053"/>
            </a:xfrm>
            <a:prstGeom prst="arc">
              <a:avLst/>
            </a:prstGeom>
            <a:ln w="47625">
              <a:solidFill>
                <a:srgbClr val="FFC000">
                  <a:alpha val="85000"/>
                </a:srgbClr>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円弧 20">
              <a:extLst>
                <a:ext uri="{FF2B5EF4-FFF2-40B4-BE49-F238E27FC236}">
                  <a16:creationId xmlns:a16="http://schemas.microsoft.com/office/drawing/2014/main" id="{93AF2723-112E-4522-90D4-58EFE7317E25}"/>
                </a:ext>
              </a:extLst>
            </p:cNvPr>
            <p:cNvSpPr/>
            <p:nvPr/>
          </p:nvSpPr>
          <p:spPr>
            <a:xfrm rot="174610">
              <a:off x="2329522" y="2169469"/>
              <a:ext cx="4796776" cy="3964582"/>
            </a:xfrm>
            <a:prstGeom prst="arc">
              <a:avLst/>
            </a:prstGeom>
            <a:ln w="47625">
              <a:solidFill>
                <a:srgbClr val="FFC000">
                  <a:alpha val="85000"/>
                </a:srgbClr>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pic>
        <p:nvPicPr>
          <p:cNvPr id="19" name="図 18">
            <a:extLst>
              <a:ext uri="{FF2B5EF4-FFF2-40B4-BE49-F238E27FC236}">
                <a16:creationId xmlns:a16="http://schemas.microsoft.com/office/drawing/2014/main" id="{C65926DD-5022-4E0A-8C8B-36CA7A93E165}"/>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5548" t="14130" r="10435" b="14643"/>
          <a:stretch/>
        </p:blipFill>
        <p:spPr>
          <a:xfrm>
            <a:off x="6487221" y="5213433"/>
            <a:ext cx="2326222" cy="1315370"/>
          </a:xfrm>
          <a:prstGeom prst="rect">
            <a:avLst/>
          </a:prstGeom>
        </p:spPr>
      </p:pic>
      <p:grpSp>
        <p:nvGrpSpPr>
          <p:cNvPr id="22" name="グループ化 21">
            <a:extLst>
              <a:ext uri="{FF2B5EF4-FFF2-40B4-BE49-F238E27FC236}">
                <a16:creationId xmlns:a16="http://schemas.microsoft.com/office/drawing/2014/main" id="{B079FA89-1761-4C91-AD8C-88E969FBF3A2}"/>
              </a:ext>
            </a:extLst>
          </p:cNvPr>
          <p:cNvGrpSpPr/>
          <p:nvPr/>
        </p:nvGrpSpPr>
        <p:grpSpPr>
          <a:xfrm>
            <a:off x="101360" y="5568323"/>
            <a:ext cx="2823253" cy="1865787"/>
            <a:chOff x="164311" y="5757428"/>
            <a:chExt cx="2823253" cy="1865787"/>
          </a:xfrm>
        </p:grpSpPr>
        <p:sp>
          <p:nvSpPr>
            <p:cNvPr id="23" name="楕円 22">
              <a:extLst>
                <a:ext uri="{FF2B5EF4-FFF2-40B4-BE49-F238E27FC236}">
                  <a16:creationId xmlns:a16="http://schemas.microsoft.com/office/drawing/2014/main" id="{5BBB1285-949E-4911-9827-1B3B8A5AC16A}"/>
                </a:ext>
              </a:extLst>
            </p:cNvPr>
            <p:cNvSpPr/>
            <p:nvPr/>
          </p:nvSpPr>
          <p:spPr>
            <a:xfrm>
              <a:off x="611956" y="6194693"/>
              <a:ext cx="1890021" cy="397186"/>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Text Box 5">
              <a:extLst>
                <a:ext uri="{FF2B5EF4-FFF2-40B4-BE49-F238E27FC236}">
                  <a16:creationId xmlns:a16="http://schemas.microsoft.com/office/drawing/2014/main" id="{63578778-D974-4024-945F-C755D0BD80A1}"/>
                </a:ext>
              </a:extLst>
            </p:cNvPr>
            <p:cNvSpPr txBox="1">
              <a:spLocks noChangeArrowheads="1"/>
            </p:cNvSpPr>
            <p:nvPr/>
          </p:nvSpPr>
          <p:spPr bwMode="auto">
            <a:xfrm>
              <a:off x="164311" y="6175871"/>
              <a:ext cx="551533" cy="400110"/>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メイリオ" panose="020B0604030504040204" pitchFamily="50" charset="-128"/>
                  <a:ea typeface="メイリオ" panose="020B0604030504040204" pitchFamily="50" charset="-128"/>
                </a:rPr>
                <a:t>北</a:t>
              </a:r>
              <a:endParaRPr lang="en-US" altLang="ja-JP" sz="2000" b="1" dirty="0">
                <a:latin typeface="メイリオ" panose="020B0604030504040204" pitchFamily="50" charset="-128"/>
                <a:ea typeface="メイリオ" panose="020B0604030504040204" pitchFamily="50" charset="-128"/>
              </a:endParaRPr>
            </a:p>
          </p:txBody>
        </p:sp>
        <p:sp>
          <p:nvSpPr>
            <p:cNvPr id="25" name="Text Box 5">
              <a:extLst>
                <a:ext uri="{FF2B5EF4-FFF2-40B4-BE49-F238E27FC236}">
                  <a16:creationId xmlns:a16="http://schemas.microsoft.com/office/drawing/2014/main" id="{B5006A71-98C5-427F-833F-38635ECA0F6B}"/>
                </a:ext>
              </a:extLst>
            </p:cNvPr>
            <p:cNvSpPr txBox="1">
              <a:spLocks noChangeArrowheads="1"/>
            </p:cNvSpPr>
            <p:nvPr/>
          </p:nvSpPr>
          <p:spPr bwMode="auto">
            <a:xfrm>
              <a:off x="1310616" y="6536805"/>
              <a:ext cx="523216" cy="400110"/>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メイリオ" panose="020B0604030504040204" pitchFamily="50" charset="-128"/>
                  <a:ea typeface="メイリオ" panose="020B0604030504040204" pitchFamily="50" charset="-128"/>
                </a:rPr>
                <a:t>東</a:t>
              </a:r>
              <a:endParaRPr lang="en-US" altLang="ja-JP" sz="2000" b="1" dirty="0">
                <a:latin typeface="メイリオ" panose="020B0604030504040204" pitchFamily="50" charset="-128"/>
                <a:ea typeface="メイリオ" panose="020B0604030504040204" pitchFamily="50" charset="-128"/>
              </a:endParaRPr>
            </a:p>
          </p:txBody>
        </p:sp>
        <p:pic>
          <p:nvPicPr>
            <p:cNvPr id="26" name="図 25">
              <a:extLst>
                <a:ext uri="{FF2B5EF4-FFF2-40B4-BE49-F238E27FC236}">
                  <a16:creationId xmlns:a16="http://schemas.microsoft.com/office/drawing/2014/main" id="{04832C17-E83E-4FB7-879F-C195520830F2}"/>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392323" y="6014048"/>
              <a:ext cx="274606" cy="443547"/>
            </a:xfrm>
            <a:prstGeom prst="rect">
              <a:avLst/>
            </a:prstGeom>
          </p:spPr>
        </p:pic>
        <p:sp>
          <p:nvSpPr>
            <p:cNvPr id="27" name="Text Box 5">
              <a:extLst>
                <a:ext uri="{FF2B5EF4-FFF2-40B4-BE49-F238E27FC236}">
                  <a16:creationId xmlns:a16="http://schemas.microsoft.com/office/drawing/2014/main" id="{88C0918E-3379-4324-9AA7-4E8087A98B98}"/>
                </a:ext>
              </a:extLst>
            </p:cNvPr>
            <p:cNvSpPr txBox="1">
              <a:spLocks noChangeArrowheads="1"/>
            </p:cNvSpPr>
            <p:nvPr/>
          </p:nvSpPr>
          <p:spPr bwMode="auto">
            <a:xfrm>
              <a:off x="2436031" y="6182997"/>
              <a:ext cx="551533" cy="400110"/>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メイリオ" panose="020B0604030504040204" pitchFamily="50" charset="-128"/>
                  <a:ea typeface="メイリオ" panose="020B0604030504040204" pitchFamily="50" charset="-128"/>
                </a:rPr>
                <a:t>南</a:t>
              </a:r>
              <a:endParaRPr lang="en-US" altLang="ja-JP" sz="2000" b="1" dirty="0">
                <a:latin typeface="メイリオ" panose="020B0604030504040204" pitchFamily="50" charset="-128"/>
                <a:ea typeface="メイリオ" panose="020B0604030504040204" pitchFamily="50" charset="-128"/>
              </a:endParaRPr>
            </a:p>
          </p:txBody>
        </p:sp>
        <p:sp>
          <p:nvSpPr>
            <p:cNvPr id="28" name="Text Box 5">
              <a:extLst>
                <a:ext uri="{FF2B5EF4-FFF2-40B4-BE49-F238E27FC236}">
                  <a16:creationId xmlns:a16="http://schemas.microsoft.com/office/drawing/2014/main" id="{B7584807-6BA9-4A77-8109-B9630771F6B2}"/>
                </a:ext>
              </a:extLst>
            </p:cNvPr>
            <p:cNvSpPr txBox="1">
              <a:spLocks noChangeArrowheads="1"/>
            </p:cNvSpPr>
            <p:nvPr/>
          </p:nvSpPr>
          <p:spPr bwMode="auto">
            <a:xfrm>
              <a:off x="1547423" y="5923202"/>
              <a:ext cx="523216" cy="400110"/>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メイリオ" panose="020B0604030504040204" pitchFamily="50" charset="-128"/>
                  <a:ea typeface="メイリオ" panose="020B0604030504040204" pitchFamily="50" charset="-128"/>
                </a:rPr>
                <a:t>西</a:t>
              </a:r>
              <a:endParaRPr lang="en-US" altLang="ja-JP" sz="2000" b="1" dirty="0">
                <a:latin typeface="メイリオ" panose="020B0604030504040204" pitchFamily="50" charset="-128"/>
                <a:ea typeface="メイリオ" panose="020B0604030504040204" pitchFamily="50" charset="-128"/>
              </a:endParaRPr>
            </a:p>
          </p:txBody>
        </p:sp>
        <p:sp>
          <p:nvSpPr>
            <p:cNvPr id="29" name="円弧 28">
              <a:extLst>
                <a:ext uri="{FF2B5EF4-FFF2-40B4-BE49-F238E27FC236}">
                  <a16:creationId xmlns:a16="http://schemas.microsoft.com/office/drawing/2014/main" id="{B195D98F-C3D2-4620-AF15-2160C680F833}"/>
                </a:ext>
              </a:extLst>
            </p:cNvPr>
            <p:cNvSpPr/>
            <p:nvPr/>
          </p:nvSpPr>
          <p:spPr>
            <a:xfrm rot="18210346">
              <a:off x="988418" y="6018551"/>
              <a:ext cx="1104637" cy="582392"/>
            </a:xfrm>
            <a:prstGeom prst="arc">
              <a:avLst>
                <a:gd name="adj1" fmla="val 16200000"/>
                <a:gd name="adj2" fmla="val 8293543"/>
              </a:avLst>
            </a:prstGeom>
            <a:ln w="15875">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円弧 29">
              <a:extLst>
                <a:ext uri="{FF2B5EF4-FFF2-40B4-BE49-F238E27FC236}">
                  <a16:creationId xmlns:a16="http://schemas.microsoft.com/office/drawing/2014/main" id="{CA9CA5BF-40D7-4032-BA30-01F381F807F0}"/>
                </a:ext>
              </a:extLst>
            </p:cNvPr>
            <p:cNvSpPr/>
            <p:nvPr/>
          </p:nvSpPr>
          <p:spPr>
            <a:xfrm rot="17635412">
              <a:off x="703285" y="5701699"/>
              <a:ext cx="1812262" cy="2030769"/>
            </a:xfrm>
            <a:prstGeom prst="arc">
              <a:avLst>
                <a:gd name="adj1" fmla="val 16200000"/>
                <a:gd name="adj2" fmla="val 2784802"/>
              </a:avLst>
            </a:pr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318136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natural4-s-1">
  <a:themeElements>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natural4-s-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tural4-s-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tural4-s-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tural4-s-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tural4-s-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tural4-s-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tural4-s-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tural4-s-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tural4-s-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tural4-s-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tural4-s-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tural4-s-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D:\精一ドキュメントデータファイル\業務県リハ等\現任研修編成25年1月\natural4-s-1.pot</Template>
  <TotalTime>80006</TotalTime>
  <Words>3411</Words>
  <Application>Microsoft Office PowerPoint</Application>
  <PresentationFormat>画面に合わせる (4:3)</PresentationFormat>
  <Paragraphs>467</Paragraphs>
  <Slides>23</Slides>
  <Notes>23</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23</vt:i4>
      </vt:variant>
    </vt:vector>
  </HeadingPairs>
  <TitlesOfParts>
    <vt:vector size="34" baseType="lpstr">
      <vt:lpstr>HG丸ｺﾞｼｯｸM-PRO</vt:lpstr>
      <vt:lpstr>ＭＳ Ｐゴシック</vt:lpstr>
      <vt:lpstr>Yu Gothic Medium</vt:lpstr>
      <vt:lpstr>メイリオ</vt:lpstr>
      <vt:lpstr>メイリオ</vt:lpstr>
      <vt:lpstr>游ゴシック</vt:lpstr>
      <vt:lpstr>游ゴシック Light</vt:lpstr>
      <vt:lpstr>游明朝</vt:lpstr>
      <vt:lpstr>Arial</vt:lpstr>
      <vt:lpstr>4_natural4-s-1</vt:lpstr>
      <vt:lpstr>デザインの設定</vt:lpstr>
      <vt:lpstr>　日時計を作る</vt:lpstr>
      <vt:lpstr>日時計とは</vt:lpstr>
      <vt:lpstr>日時計とカレンダー（こよみ）</vt:lpstr>
      <vt:lpstr>時間をわける</vt:lpstr>
      <vt:lpstr>むかしの日本の時間の決め方</vt:lpstr>
      <vt:lpstr>太陽は季節によって位置が変わる</vt:lpstr>
      <vt:lpstr>影の動き　１・・・８月と１月をくらべてみる</vt:lpstr>
      <vt:lpstr>影の動き　２・・・８月と１月をくらべてみる</vt:lpstr>
      <vt:lpstr>１日の太陽の位置は？　→アナレンマ　Analemma</vt:lpstr>
      <vt:lpstr>１２時の太陽の位置を見てみると</vt:lpstr>
      <vt:lpstr>季節によって時間を修正する</vt:lpstr>
      <vt:lpstr>差し替えシート一覧</vt:lpstr>
      <vt:lpstr>差し替えしき日時計の作り方</vt:lpstr>
      <vt:lpstr>できあがりと使い方</vt:lpstr>
      <vt:lpstr>12時でも太陽の位置が　ずれる　理由</vt:lpstr>
      <vt:lpstr>日時計の正確さには限りがある</vt:lpstr>
      <vt:lpstr>そのほかにも　いろいろな　ズレがある</vt:lpstr>
      <vt:lpstr>広島と東京の違い　日の入りの時間 の差　7月18日</vt:lpstr>
      <vt:lpstr>時計をつかって南を知る　</vt:lpstr>
      <vt:lpstr>昔の日本の日時計</vt:lpstr>
      <vt:lpstr>広島県にある日時計</vt:lpstr>
      <vt:lpstr>ＭＩＳＴＥＥ　次のイベント　</vt:lpstr>
      <vt:lpstr>ありがとうございました</vt:lpstr>
    </vt:vector>
  </TitlesOfParts>
  <Company>MouseComputer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stakemura</dc:creator>
  <cp:lastModifiedBy>zaq6483</cp:lastModifiedBy>
  <cp:revision>1285</cp:revision>
  <cp:lastPrinted>2017-07-14T06:02:25Z</cp:lastPrinted>
  <dcterms:created xsi:type="dcterms:W3CDTF">2012-12-31T00:15:14Z</dcterms:created>
  <dcterms:modified xsi:type="dcterms:W3CDTF">2021-07-20T21:36:24Z</dcterms:modified>
</cp:coreProperties>
</file>