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bookmarkIdSeed="2">
  <p:sldMasterIdLst>
    <p:sldMasterId id="2147483706" r:id="rId1"/>
    <p:sldMasterId id="2147483709" r:id="rId2"/>
  </p:sldMasterIdLst>
  <p:notesMasterIdLst>
    <p:notesMasterId r:id="rId34"/>
  </p:notesMasterIdLst>
  <p:handoutMasterIdLst>
    <p:handoutMasterId r:id="rId35"/>
  </p:handoutMasterIdLst>
  <p:sldIdLst>
    <p:sldId id="517" r:id="rId3"/>
    <p:sldId id="529" r:id="rId4"/>
    <p:sldId id="518" r:id="rId5"/>
    <p:sldId id="528" r:id="rId6"/>
    <p:sldId id="522" r:id="rId7"/>
    <p:sldId id="532" r:id="rId8"/>
    <p:sldId id="533" r:id="rId9"/>
    <p:sldId id="535" r:id="rId10"/>
    <p:sldId id="552" r:id="rId11"/>
    <p:sldId id="550" r:id="rId12"/>
    <p:sldId id="539" r:id="rId13"/>
    <p:sldId id="531" r:id="rId14"/>
    <p:sldId id="509" r:id="rId15"/>
    <p:sldId id="548" r:id="rId16"/>
    <p:sldId id="515" r:id="rId17"/>
    <p:sldId id="546" r:id="rId18"/>
    <p:sldId id="553" r:id="rId19"/>
    <p:sldId id="551" r:id="rId20"/>
    <p:sldId id="549" r:id="rId21"/>
    <p:sldId id="547" r:id="rId22"/>
    <p:sldId id="542" r:id="rId23"/>
    <p:sldId id="543" r:id="rId24"/>
    <p:sldId id="534" r:id="rId25"/>
    <p:sldId id="545" r:id="rId26"/>
    <p:sldId id="540" r:id="rId27"/>
    <p:sldId id="538" r:id="rId28"/>
    <p:sldId id="544" r:id="rId29"/>
    <p:sldId id="541" r:id="rId30"/>
    <p:sldId id="536" r:id="rId31"/>
    <p:sldId id="530" r:id="rId32"/>
    <p:sldId id="512" r:id="rId33"/>
  </p:sldIdLst>
  <p:sldSz cx="9144000" cy="6858000" type="screen4x3"/>
  <p:notesSz cx="6858000" cy="9945688"/>
  <p:defaultTextStyle>
    <a:defPPr>
      <a:defRPr lang="ja-JP"/>
    </a:defPPr>
    <a:lvl1pPr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15:guide id="1" orient="horz" pos="2670" userDrawn="1">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武村 精一" initials="武村" lastIdx="6" clrIdx="0">
    <p:extLst>
      <p:ext uri="{19B8F6BF-5375-455C-9EA6-DF929625EA0E}">
        <p15:presenceInfo xmlns:p15="http://schemas.microsoft.com/office/powerpoint/2012/main" userId="adc649272007223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9900"/>
    <a:srgbClr val="000066"/>
    <a:srgbClr val="FFCCFF"/>
    <a:srgbClr val="6666FF"/>
    <a:srgbClr val="99FF99"/>
    <a:srgbClr val="CCFF33"/>
    <a:srgbClr val="CCFFFF"/>
    <a:srgbClr val="99CC00"/>
    <a:srgbClr val="FFFF66"/>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64" autoAdjust="0"/>
    <p:restoredTop sz="75657" autoAdjust="0"/>
  </p:normalViewPr>
  <p:slideViewPr>
    <p:cSldViewPr>
      <p:cViewPr varScale="1">
        <p:scale>
          <a:sx n="79" d="100"/>
          <a:sy n="79" d="100"/>
        </p:scale>
        <p:origin x="1014" y="90"/>
      </p:cViewPr>
      <p:guideLst>
        <p:guide orient="horz" pos="2670"/>
        <p:guide pos="2880"/>
      </p:guideLst>
    </p:cSldViewPr>
  </p:slideViewPr>
  <p:outlineViewPr>
    <p:cViewPr>
      <p:scale>
        <a:sx n="25" d="100"/>
        <a:sy n="25" d="100"/>
      </p:scale>
      <p:origin x="0" y="0"/>
    </p:cViewPr>
  </p:outlineViewPr>
  <p:notesTextViewPr>
    <p:cViewPr>
      <p:scale>
        <a:sx n="200" d="100"/>
        <a:sy n="200" d="100"/>
      </p:scale>
      <p:origin x="0" y="0"/>
    </p:cViewPr>
  </p:notesTextViewPr>
  <p:sorterViewPr>
    <p:cViewPr>
      <p:scale>
        <a:sx n="125" d="100"/>
        <a:sy n="125" d="100"/>
      </p:scale>
      <p:origin x="0" y="-3546"/>
    </p:cViewPr>
  </p:sorterViewPr>
  <p:notesViewPr>
    <p:cSldViewPr>
      <p:cViewPr>
        <p:scale>
          <a:sx n="75" d="100"/>
          <a:sy n="75" d="100"/>
        </p:scale>
        <p:origin x="2598" y="-156"/>
      </p:cViewPr>
      <p:guideLst/>
    </p:cSldViewPr>
  </p:notesViewPr>
  <p:gridSpacing cx="90001" cy="90001"/>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7106" name="Rectangle 2"/>
          <p:cNvSpPr>
            <a:spLocks noGrp="1" noChangeArrowheads="1"/>
          </p:cNvSpPr>
          <p:nvPr>
            <p:ph type="hdr" sz="quarter"/>
          </p:nvPr>
        </p:nvSpPr>
        <p:spPr bwMode="auto">
          <a:xfrm>
            <a:off x="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7" name="Rectangle 3"/>
          <p:cNvSpPr>
            <a:spLocks noGrp="1" noChangeArrowheads="1"/>
          </p:cNvSpPr>
          <p:nvPr>
            <p:ph type="dt" sz="quarter" idx="1"/>
          </p:nvPr>
        </p:nvSpPr>
        <p:spPr bwMode="auto">
          <a:xfrm>
            <a:off x="3879850" y="0"/>
            <a:ext cx="2947988" cy="460375"/>
          </a:xfrm>
          <a:prstGeom prst="rect">
            <a:avLst/>
          </a:prstGeom>
          <a:noFill/>
          <a:ln>
            <a:noFill/>
          </a:ln>
          <a:effectLst/>
        </p:spPr>
        <p:txBody>
          <a:bodyPr vert="horz" wrap="square" lIns="92546" tIns="46273" rIns="92546" bIns="46273" numCol="1" anchor="t" anchorCtr="0" compatLnSpc="1">
            <a:prstTxWarp prst="textNoShape">
              <a:avLst/>
            </a:prstTxWarp>
          </a:bodyPr>
          <a:lstStyle>
            <a:lvl1pPr algn="r" defTabSz="925513" eaLnBrk="1" hangingPunct="1">
              <a:defRPr sz="1200">
                <a:latin typeface="Arial" pitchFamily="34" charset="0"/>
              </a:defRPr>
            </a:lvl1pPr>
          </a:lstStyle>
          <a:p>
            <a:pPr>
              <a:defRPr/>
            </a:pPr>
            <a:fld id="{0392139D-90DA-4D1D-BE0D-2A4847DD2B5F}" type="datetimeFigureOut">
              <a:rPr lang="ja-JP" altLang="en-US">
                <a:latin typeface="游ゴシック" panose="020B0400000000000000" pitchFamily="50" charset="-128"/>
              </a:rPr>
              <a:pPr>
                <a:defRPr/>
              </a:pPr>
              <a:t>2026/3/28</a:t>
            </a:fld>
            <a:endParaRPr lang="ja-JP" altLang="en-US" dirty="0">
              <a:latin typeface="游ゴシック" panose="020B0400000000000000" pitchFamily="50" charset="-128"/>
            </a:endParaRPr>
          </a:p>
        </p:txBody>
      </p:sp>
      <p:sp>
        <p:nvSpPr>
          <p:cNvPr id="47108" name="Rectangle 4"/>
          <p:cNvSpPr>
            <a:spLocks noGrp="1" noChangeArrowheads="1"/>
          </p:cNvSpPr>
          <p:nvPr>
            <p:ph type="ftr" sz="quarter" idx="2"/>
          </p:nvPr>
        </p:nvSpPr>
        <p:spPr bwMode="auto">
          <a:xfrm>
            <a:off x="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l" defTabSz="925513" eaLnBrk="1" hangingPunct="1">
              <a:defRPr sz="1200">
                <a:latin typeface="Arial" pitchFamily="34" charset="0"/>
              </a:defRPr>
            </a:lvl1pPr>
          </a:lstStyle>
          <a:p>
            <a:pPr>
              <a:defRPr/>
            </a:pPr>
            <a:endParaRPr lang="ja-JP" altLang="en-US" dirty="0">
              <a:latin typeface="游ゴシック" panose="020B0400000000000000" pitchFamily="50" charset="-128"/>
            </a:endParaRPr>
          </a:p>
        </p:txBody>
      </p:sp>
      <p:sp>
        <p:nvSpPr>
          <p:cNvPr id="47109" name="Rectangle 5"/>
          <p:cNvSpPr>
            <a:spLocks noGrp="1" noChangeArrowheads="1"/>
          </p:cNvSpPr>
          <p:nvPr>
            <p:ph type="sldNum" sz="quarter" idx="3"/>
          </p:nvPr>
        </p:nvSpPr>
        <p:spPr bwMode="auto">
          <a:xfrm>
            <a:off x="3879850" y="9447213"/>
            <a:ext cx="2947988" cy="461962"/>
          </a:xfrm>
          <a:prstGeom prst="rect">
            <a:avLst/>
          </a:prstGeom>
          <a:noFill/>
          <a:ln>
            <a:noFill/>
          </a:ln>
          <a:effectLst/>
        </p:spPr>
        <p:txBody>
          <a:bodyPr vert="horz" wrap="square" lIns="92546" tIns="46273" rIns="92546" bIns="46273" numCol="1" anchor="b" anchorCtr="0" compatLnSpc="1">
            <a:prstTxWarp prst="textNoShape">
              <a:avLst/>
            </a:prstTxWarp>
          </a:bodyPr>
          <a:lstStyle>
            <a:lvl1pPr algn="r" defTabSz="925513">
              <a:defRPr sz="1200"/>
            </a:lvl1pPr>
          </a:lstStyle>
          <a:p>
            <a:fld id="{CCEEE709-DB8B-49C2-B98E-93E8F7F447A9}" type="slidenum">
              <a:rPr lang="ja-JP" altLang="en-US">
                <a:latin typeface="游ゴシック" panose="020B0400000000000000" pitchFamily="50" charset="-128"/>
              </a:rPr>
              <a:pPr/>
              <a:t>‹#›</a:t>
            </a:fld>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696878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3" name="Rectangle 3"/>
          <p:cNvSpPr>
            <a:spLocks noGrp="1" noChangeArrowheads="1"/>
          </p:cNvSpPr>
          <p:nvPr>
            <p:ph type="dt" idx="1"/>
          </p:nvPr>
        </p:nvSpPr>
        <p:spPr bwMode="auto">
          <a:xfrm>
            <a:off x="3884613" y="0"/>
            <a:ext cx="2971800" cy="498475"/>
          </a:xfrm>
          <a:prstGeom prst="rect">
            <a:avLst/>
          </a:prstGeom>
          <a:noFill/>
          <a:ln>
            <a:noFill/>
          </a:ln>
        </p:spPr>
        <p:txBody>
          <a:bodyPr vert="horz" wrap="square" lIns="92546" tIns="46273" rIns="92546" bIns="46273" numCol="1" anchor="t" anchorCtr="0" compatLnSpc="1">
            <a:prstTxWarp prst="textNoShape">
              <a:avLst/>
            </a:prstTxWarp>
          </a:bodyPr>
          <a:lstStyle>
            <a:lvl1pPr algn="r" defTabSz="925513" eaLnBrk="1" hangingPunct="1">
              <a:defRPr sz="1200">
                <a:latin typeface="游ゴシック" panose="020B0400000000000000" pitchFamily="50" charset="-128"/>
              </a:defRPr>
            </a:lvl1pPr>
          </a:lstStyle>
          <a:p>
            <a:pPr>
              <a:defRPr/>
            </a:pPr>
            <a:endParaRPr lang="en-US" altLang="ja-JP" dirty="0"/>
          </a:p>
        </p:txBody>
      </p:sp>
      <p:sp>
        <p:nvSpPr>
          <p:cNvPr id="3076" name="Rectangle 4"/>
          <p:cNvSpPr>
            <a:spLocks noGrp="1" noRot="1" noChangeAspect="1" noChangeArrowheads="1" noTextEdit="1"/>
          </p:cNvSpPr>
          <p:nvPr>
            <p:ph type="sldImg" idx="2"/>
          </p:nvPr>
        </p:nvSpPr>
        <p:spPr bwMode="auto">
          <a:xfrm>
            <a:off x="942975" y="746125"/>
            <a:ext cx="4973638" cy="37306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5" name="Rectangle 5"/>
          <p:cNvSpPr>
            <a:spLocks noGrp="1" noChangeArrowheads="1"/>
          </p:cNvSpPr>
          <p:nvPr>
            <p:ph type="body" sz="quarter" idx="3"/>
          </p:nvPr>
        </p:nvSpPr>
        <p:spPr bwMode="auto">
          <a:xfrm>
            <a:off x="685800" y="4724400"/>
            <a:ext cx="5486400" cy="4475163"/>
          </a:xfrm>
          <a:prstGeom prst="rect">
            <a:avLst/>
          </a:prstGeom>
          <a:noFill/>
          <a:ln>
            <a:noFill/>
          </a:ln>
        </p:spPr>
        <p:txBody>
          <a:bodyPr vert="horz" wrap="square" lIns="92546" tIns="46273" rIns="92546" bIns="46273"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6" name="Rectangle 6"/>
          <p:cNvSpPr>
            <a:spLocks noGrp="1" noChangeArrowheads="1"/>
          </p:cNvSpPr>
          <p:nvPr>
            <p:ph type="ftr" sz="quarter" idx="4"/>
          </p:nvPr>
        </p:nvSpPr>
        <p:spPr bwMode="auto">
          <a:xfrm>
            <a:off x="0"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l" defTabSz="925513" eaLnBrk="1" hangingPunct="1">
              <a:defRPr sz="1200">
                <a:latin typeface="游ゴシック" panose="020B0400000000000000" pitchFamily="50" charset="-128"/>
              </a:defRPr>
            </a:lvl1pPr>
          </a:lstStyle>
          <a:p>
            <a:pPr>
              <a:defRPr/>
            </a:pPr>
            <a:endParaRPr lang="en-US" altLang="ja-JP" dirty="0"/>
          </a:p>
        </p:txBody>
      </p:sp>
      <p:sp>
        <p:nvSpPr>
          <p:cNvPr id="5127" name="Rectangle 7"/>
          <p:cNvSpPr>
            <a:spLocks noGrp="1" noChangeArrowheads="1"/>
          </p:cNvSpPr>
          <p:nvPr>
            <p:ph type="sldNum" sz="quarter" idx="5"/>
          </p:nvPr>
        </p:nvSpPr>
        <p:spPr bwMode="auto">
          <a:xfrm>
            <a:off x="3884613" y="9445625"/>
            <a:ext cx="2971800" cy="498475"/>
          </a:xfrm>
          <a:prstGeom prst="rect">
            <a:avLst/>
          </a:prstGeom>
          <a:noFill/>
          <a:ln>
            <a:noFill/>
          </a:ln>
        </p:spPr>
        <p:txBody>
          <a:bodyPr vert="horz" wrap="square" lIns="92546" tIns="46273" rIns="92546" bIns="46273" numCol="1" anchor="b" anchorCtr="0" compatLnSpc="1">
            <a:prstTxWarp prst="textNoShape">
              <a:avLst/>
            </a:prstTxWarp>
          </a:bodyPr>
          <a:lstStyle>
            <a:lvl1pPr algn="r" defTabSz="925513">
              <a:defRPr sz="1200">
                <a:latin typeface="游ゴシック" panose="020B0400000000000000" pitchFamily="50" charset="-128"/>
              </a:defRPr>
            </a:lvl1pPr>
          </a:lstStyle>
          <a:p>
            <a:fld id="{E55BAF99-145A-4A58-B71D-0DD6354E2CEA}" type="slidenum">
              <a:rPr lang="en-US" altLang="ja-JP" smtClean="0"/>
              <a:pPr/>
              <a:t>‹#›</a:t>
            </a:fld>
            <a:endParaRPr lang="en-US" altLang="ja-JP" dirty="0"/>
          </a:p>
        </p:txBody>
      </p:sp>
    </p:spTree>
    <p:extLst>
      <p:ext uri="{BB962C8B-B14F-4D97-AF65-F5344CB8AC3E}">
        <p14:creationId xmlns:p14="http://schemas.microsoft.com/office/powerpoint/2010/main" val="139060057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游ゴシック" panose="020B0400000000000000" pitchFamily="50" charset="-128"/>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C5358E95-DC75-464E-8CAB-5FE3327BBFA2}" type="slidenum">
              <a:rPr lang="en-US" altLang="ja-JP" sz="1800">
                <a:latin typeface="游ゴシック" panose="020B0400000000000000" pitchFamily="50" charset="-128"/>
              </a:rPr>
              <a:pPr algn="r" eaLnBrk="1" hangingPunct="1"/>
              <a:t>0</a:t>
            </a:fld>
            <a:endParaRPr lang="en-US" altLang="ja-JP" sz="1800" dirty="0">
              <a:latin typeface="游ゴシック" panose="020B0400000000000000" pitchFamily="50" charset="-128"/>
            </a:endParaRPr>
          </a:p>
        </p:txBody>
      </p:sp>
      <p:sp>
        <p:nvSpPr>
          <p:cNvPr id="6146" name="Rectangle 2"/>
          <p:cNvSpPr>
            <a:spLocks noGrp="1" noRot="1" noChangeAspect="1" noChangeArrowheads="1" noTextEdit="1"/>
          </p:cNvSpPr>
          <p:nvPr>
            <p:ph type="sldImg"/>
          </p:nvPr>
        </p:nvSpPr>
        <p:spPr>
          <a:solidFill>
            <a:srgbClr val="FFFFFF"/>
          </a:solidFill>
          <a:ln/>
        </p:spPr>
      </p:sp>
      <p:sp>
        <p:nvSpPr>
          <p:cNvPr id="6147"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ja-JP" sz="1800" dirty="0">
                <a:ea typeface="ＭＳ Ｐゴシック" panose="020B0600070205080204" pitchFamily="50" charset="-128"/>
              </a:rPr>
              <a:t>MISTEE</a:t>
            </a:r>
            <a:r>
              <a:rPr lang="ja-JP" altLang="en-US" sz="1800" dirty="0">
                <a:ea typeface="ＭＳ Ｐゴシック" panose="020B0600070205080204" pitchFamily="50" charset="-128"/>
              </a:rPr>
              <a:t>について</a:t>
            </a:r>
            <a:endParaRPr lang="ja-JP" altLang="ja-JP" sz="1800" dirty="0">
              <a:ea typeface="ＭＳ Ｐゴシック" panose="020B0600070205080204" pitchFamily="50" charset="-128"/>
            </a:endParaRPr>
          </a:p>
        </p:txBody>
      </p:sp>
      <p:sp>
        <p:nvSpPr>
          <p:cNvPr id="6148" name="スライド番号プレースホルダー 1"/>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fld id="{5B011556-DD18-40AB-AD46-6E0C9318A62C}" type="slidenum">
              <a:rPr lang="en-US" altLang="ja-JP" sz="1800">
                <a:latin typeface="游ゴシック" panose="020B0400000000000000" pitchFamily="50" charset="-128"/>
              </a:rPr>
              <a:pPr eaLnBrk="1" hangingPunct="1"/>
              <a:t>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1520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9E5316-F3B6-8224-8087-4CF2A92D8FFD}"/>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4672E2F1-45A2-A183-33B3-4A9C9B4C03CB}"/>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2218704F-7BA6-E0D9-4C99-D6A05D992CF5}"/>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0999D817-0B31-AAE4-24C2-747FFB01790B}"/>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90289ACB-255F-91A7-B975-1C7A1AEA2A59}"/>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5661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7CC6419-B5CF-F722-7A27-BD5C5C10FD18}"/>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FC8C45DD-E19E-7D8A-2BD8-76DBB05BEC15}"/>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EB2C1A4D-3D8B-A70F-8645-369AE38DD1CF}"/>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DCBCDE46-7424-55E5-CF4F-F5531AF9C87C}"/>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0857CF23-3B19-B3D5-6C5E-69EBF48F8267}"/>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554695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19FA50-7DDE-DF3E-BDCD-5B80F462C80D}"/>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ECACAFDB-D21C-3D7A-77D6-C4279675DBF4}"/>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77DAF23C-6E49-3D37-52FC-C5D1D35AEFC6}"/>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A7E75B73-7A49-BE95-1C94-44EA98AC0251}"/>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2B9364DD-EE76-DA0A-544F-292F20C2F5A6}"/>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25518193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eaLnBrk="1" hangingPunct="1">
              <a:spcBef>
                <a:spcPct val="0"/>
              </a:spcBef>
            </a:pPr>
            <a:r>
              <a:rPr lang="ja-JP" altLang="en-US" sz="1800" dirty="0">
                <a:ea typeface="ＭＳ Ｐゴシック" panose="020B0600070205080204" pitchFamily="50" charset="-128"/>
              </a:rPr>
              <a:t>地球の自転は</a:t>
            </a:r>
            <a:r>
              <a:rPr lang="en-US" altLang="ja-JP" sz="1800" dirty="0">
                <a:ea typeface="ＭＳ Ｐゴシック" panose="020B0600070205080204" pitchFamily="50" charset="-128"/>
              </a:rPr>
              <a:t>361</a:t>
            </a:r>
            <a:r>
              <a:rPr lang="ja-JP" altLang="en-US" sz="1800" dirty="0">
                <a:ea typeface="ＭＳ Ｐゴシック" panose="020B0600070205080204" pitchFamily="50" charset="-128"/>
              </a:rPr>
              <a:t>度、</a:t>
            </a: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日後に</a:t>
            </a: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日ずれる。</a:t>
            </a:r>
            <a:endParaRPr lang="en-US" altLang="ja-JP" sz="1800" dirty="0">
              <a:ea typeface="ＭＳ Ｐゴシック" panose="020B0600070205080204" pitchFamily="50" charset="-128"/>
            </a:endParaRPr>
          </a:p>
          <a:p>
            <a:pPr algn="l"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回自転しても、太陽がずれる。１度。</a:t>
            </a:r>
            <a:endParaRPr lang="en-US" altLang="ja-JP" sz="1800" dirty="0">
              <a:ea typeface="ＭＳ Ｐゴシック" panose="020B0600070205080204" pitchFamily="50" charset="-128"/>
            </a:endParaRPr>
          </a:p>
          <a:p>
            <a:pPr algn="l"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度、回転すると正午になる。</a:t>
            </a:r>
            <a:endParaRPr lang="en-US" altLang="ja-JP" sz="1800" dirty="0">
              <a:ea typeface="ＭＳ Ｐゴシック" panose="020B0600070205080204" pitchFamily="50" charset="-128"/>
            </a:endParaRPr>
          </a:p>
          <a:p>
            <a:pPr algn="l"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日　＝</a:t>
            </a:r>
            <a:r>
              <a:rPr lang="en-US" altLang="ja-JP" sz="1800" dirty="0">
                <a:ea typeface="ＭＳ Ｐゴシック" panose="020B0600070205080204" pitchFamily="50" charset="-128"/>
              </a:rPr>
              <a:t>24</a:t>
            </a:r>
            <a:r>
              <a:rPr lang="ja-JP" altLang="en-US" sz="1800" dirty="0">
                <a:ea typeface="ＭＳ Ｐゴシック" panose="020B0600070205080204" pitchFamily="50" charset="-128"/>
              </a:rPr>
              <a:t>時間＝</a:t>
            </a:r>
            <a:r>
              <a:rPr lang="en-US" altLang="ja-JP" sz="1800" dirty="0">
                <a:ea typeface="ＭＳ Ｐゴシック" panose="020B0600070205080204" pitchFamily="50" charset="-128"/>
              </a:rPr>
              <a:t>1440</a:t>
            </a:r>
            <a:r>
              <a:rPr lang="ja-JP" altLang="en-US" sz="1800" dirty="0">
                <a:ea typeface="ＭＳ Ｐゴシック" panose="020B0600070205080204" pitchFamily="50" charset="-128"/>
              </a:rPr>
              <a:t>分。で</a:t>
            </a:r>
            <a:r>
              <a:rPr lang="en-US" altLang="ja-JP" sz="1800" dirty="0">
                <a:ea typeface="ＭＳ Ｐゴシック" panose="020B0600070205080204" pitchFamily="50" charset="-128"/>
              </a:rPr>
              <a:t>361</a:t>
            </a:r>
            <a:r>
              <a:rPr lang="ja-JP" altLang="en-US" sz="1800" dirty="0">
                <a:ea typeface="ＭＳ Ｐゴシック" panose="020B0600070205080204" pitchFamily="50" charset="-128"/>
              </a:rPr>
              <a:t>度自転。</a:t>
            </a:r>
            <a:endParaRPr lang="en-US" altLang="ja-JP" sz="1800" dirty="0">
              <a:ea typeface="ＭＳ Ｐゴシック" panose="020B0600070205080204" pitchFamily="50" charset="-128"/>
            </a:endParaRPr>
          </a:p>
          <a:p>
            <a:pPr algn="l" eaLnBrk="1" hangingPunct="1">
              <a:spcBef>
                <a:spcPct val="0"/>
              </a:spcBef>
            </a:pPr>
            <a:r>
              <a:rPr lang="en-US" altLang="ja-JP" sz="1800" dirty="0">
                <a:ea typeface="ＭＳ Ｐゴシック" panose="020B0600070205080204" pitchFamily="50" charset="-128"/>
              </a:rPr>
              <a:t>1440</a:t>
            </a:r>
            <a:r>
              <a:rPr lang="ja-JP" altLang="en-US" sz="1800" dirty="0">
                <a:ea typeface="ＭＳ Ｐゴシック" panose="020B0600070205080204" pitchFamily="50" charset="-128"/>
              </a:rPr>
              <a:t>／</a:t>
            </a:r>
            <a:r>
              <a:rPr lang="en-US" altLang="ja-JP" sz="1800" dirty="0">
                <a:ea typeface="ＭＳ Ｐゴシック" panose="020B0600070205080204" pitchFamily="50" charset="-128"/>
              </a:rPr>
              <a:t>361</a:t>
            </a:r>
            <a:r>
              <a:rPr lang="ja-JP" altLang="en-US" sz="1800" dirty="0">
                <a:ea typeface="ＭＳ Ｐゴシック" panose="020B0600070205080204" pitchFamily="50" charset="-128"/>
              </a:rPr>
              <a:t>＝約４分　→</a:t>
            </a:r>
            <a:r>
              <a:rPr lang="en-US" altLang="ja-JP" sz="1800" dirty="0">
                <a:ea typeface="ＭＳ Ｐゴシック" panose="020B0600070205080204" pitchFamily="50" charset="-128"/>
              </a:rPr>
              <a:t>23</a:t>
            </a:r>
            <a:r>
              <a:rPr lang="ja-JP" altLang="en-US" sz="1800" dirty="0">
                <a:ea typeface="ＭＳ Ｐゴシック" panose="020B0600070205080204" pitchFamily="50" charset="-128"/>
              </a:rPr>
              <a:t>時間</a:t>
            </a:r>
            <a:r>
              <a:rPr lang="en-US" altLang="ja-JP" sz="1800" dirty="0">
                <a:ea typeface="ＭＳ Ｐゴシック" panose="020B0600070205080204" pitchFamily="50" charset="-128"/>
              </a:rPr>
              <a:t>56</a:t>
            </a:r>
            <a:r>
              <a:rPr lang="ja-JP" altLang="en-US" sz="1800" dirty="0">
                <a:ea typeface="ＭＳ Ｐゴシック" panose="020B0600070205080204" pitchFamily="50" charset="-128"/>
              </a:rPr>
              <a:t>分。</a:t>
            </a:r>
            <a:endParaRPr lang="en-US" altLang="ja-JP" sz="1800" dirty="0">
              <a:ea typeface="ＭＳ Ｐゴシック" panose="020B0600070205080204" pitchFamily="50" charset="-128"/>
            </a:endParaRPr>
          </a:p>
          <a:p>
            <a:pPr algn="l" eaLnBrk="1" hangingPunct="1">
              <a:spcBef>
                <a:spcPct val="0"/>
              </a:spcBef>
            </a:pPr>
            <a:r>
              <a:rPr lang="en-US" altLang="ja-JP" sz="1800" dirty="0">
                <a:ea typeface="ＭＳ Ｐゴシック" panose="020B0600070205080204" pitchFamily="50" charset="-128"/>
              </a:rPr>
              <a:t>1</a:t>
            </a:r>
            <a:r>
              <a:rPr lang="ja-JP" altLang="en-US" sz="1800" dirty="0">
                <a:ea typeface="ＭＳ Ｐゴシック" panose="020B0600070205080204" pitchFamily="50" charset="-128"/>
              </a:rPr>
              <a:t>度の角度が変わる。</a:t>
            </a:r>
            <a:endParaRPr lang="en-US" altLang="ja-JP" sz="1800" dirty="0">
              <a:ea typeface="ＭＳ Ｐゴシック" panose="020B0600070205080204" pitchFamily="50" charset="-128"/>
            </a:endParaRPr>
          </a:p>
          <a:p>
            <a:pPr algn="l" eaLnBrk="1" hangingPunct="1">
              <a:spcBef>
                <a:spcPct val="0"/>
              </a:spcBef>
            </a:pPr>
            <a:r>
              <a:rPr lang="ja-JP" altLang="en-US" sz="1800" dirty="0">
                <a:ea typeface="ＭＳ Ｐゴシック" panose="020B0600070205080204" pitchFamily="50" charset="-128"/>
              </a:rPr>
              <a:t>１度の角度が大きくなる。</a:t>
            </a:r>
            <a:r>
              <a:rPr lang="en-US" altLang="ja-JP" sz="1800" dirty="0">
                <a:ea typeface="ＭＳ Ｐゴシック" panose="020B0600070205080204" pitchFamily="50" charset="-128"/>
              </a:rPr>
              <a:t>4</a:t>
            </a:r>
            <a:r>
              <a:rPr lang="ja-JP" altLang="en-US" sz="1800" dirty="0">
                <a:ea typeface="ＭＳ Ｐゴシック" panose="020B0600070205080204" pitchFamily="50" charset="-128"/>
              </a:rPr>
              <a:t>分以上かかる。→南中時刻が遅くなる。</a:t>
            </a:r>
            <a:endParaRPr lang="en-US" altLang="ja-JP" sz="1800" dirty="0">
              <a:ea typeface="ＭＳ Ｐゴシック" panose="020B0600070205080204" pitchFamily="50" charset="-128"/>
            </a:endParaRPr>
          </a:p>
          <a:p>
            <a:pPr algn="l" eaLnBrk="1" hangingPunct="1">
              <a:spcBef>
                <a:spcPct val="0"/>
              </a:spcBef>
            </a:pPr>
            <a:r>
              <a:rPr lang="ja-JP" altLang="en-US" sz="1800" dirty="0">
                <a:ea typeface="ＭＳ Ｐゴシック" panose="020B0600070205080204" pitchFamily="50" charset="-128"/>
              </a:rPr>
              <a:t>１度の角度が小さくなる。４分よりも短い。→南中時刻が早くなる。</a:t>
            </a:r>
            <a:endParaRPr lang="en-US" altLang="ja-JP" sz="1800" dirty="0">
              <a:ea typeface="ＭＳ Ｐゴシック" panose="020B0600070205080204" pitchFamily="50" charset="-128"/>
            </a:endParaRPr>
          </a:p>
          <a:p>
            <a:pPr algn="l" eaLnBrk="1" hangingPunct="1">
              <a:spcBef>
                <a:spcPct val="0"/>
              </a:spcBef>
            </a:pPr>
            <a:endParaRPr lang="en-US" altLang="ja-JP" sz="1800" dirty="0">
              <a:ea typeface="ＭＳ Ｐゴシック" panose="020B0600070205080204" pitchFamily="50" charset="-128"/>
            </a:endParaRPr>
          </a:p>
          <a:p>
            <a:pPr algn="l" eaLnBrk="1" hangingPunct="1">
              <a:spcBef>
                <a:spcPct val="0"/>
              </a:spcBef>
            </a:pPr>
            <a:r>
              <a:rPr lang="ja-JP" altLang="en-US" sz="1800" dirty="0">
                <a:ea typeface="ＭＳ Ｐゴシック" panose="020B0600070205080204" pitchFamily="50" charset="-128"/>
              </a:rPr>
              <a:t>地球の公転軌道が楕円。</a:t>
            </a:r>
            <a:endParaRPr lang="en-US" altLang="ja-JP" sz="1800" dirty="0">
              <a:ea typeface="ＭＳ Ｐゴシック" panose="020B0600070205080204" pitchFamily="50" charset="-128"/>
            </a:endParaRPr>
          </a:p>
          <a:p>
            <a:pPr algn="l" eaLnBrk="1" hangingPunct="1">
              <a:spcBef>
                <a:spcPct val="0"/>
              </a:spcBef>
            </a:pPr>
            <a:r>
              <a:rPr lang="ja-JP" altLang="en-US" sz="1800" dirty="0">
                <a:ea typeface="ＭＳ Ｐゴシック" panose="020B0600070205080204" pitchFamily="50" charset="-128"/>
              </a:rPr>
              <a:t>太陽に近いときは大きく動く。</a:t>
            </a:r>
            <a:endParaRPr lang="en-US" altLang="ja-JP" sz="1800" dirty="0">
              <a:ea typeface="ＭＳ Ｐゴシック" panose="020B0600070205080204" pitchFamily="50" charset="-128"/>
            </a:endParaRPr>
          </a:p>
          <a:p>
            <a:pPr algn="l" eaLnBrk="1" hangingPunct="1">
              <a:spcBef>
                <a:spcPct val="0"/>
              </a:spcBef>
            </a:pPr>
            <a:r>
              <a:rPr lang="ja-JP" altLang="en-US" sz="1800" dirty="0">
                <a:ea typeface="ＭＳ Ｐゴシック" panose="020B0600070205080204" pitchFamily="50" charset="-128"/>
              </a:rPr>
              <a:t>ケプラーの第</a:t>
            </a:r>
            <a:r>
              <a:rPr lang="en-US" altLang="ja-JP" sz="1800" dirty="0">
                <a:ea typeface="ＭＳ Ｐゴシック" panose="020B0600070205080204" pitchFamily="50" charset="-128"/>
              </a:rPr>
              <a:t>2</a:t>
            </a:r>
            <a:r>
              <a:rPr lang="ja-JP" altLang="en-US" sz="1800" dirty="0">
                <a:ea typeface="ＭＳ Ｐゴシック" panose="020B0600070205080204" pitchFamily="50" charset="-128"/>
              </a:rPr>
              <a:t>法則。近いときは大きく動く。→南中時刻が遅くなる。</a:t>
            </a:r>
            <a:endParaRPr lang="en-US" altLang="ja-JP" sz="1800" dirty="0">
              <a:ea typeface="ＭＳ Ｐゴシック" panose="020B0600070205080204" pitchFamily="50" charset="-128"/>
            </a:endParaRPr>
          </a:p>
          <a:p>
            <a:pPr algn="l" eaLnBrk="1" hangingPunct="1">
              <a:spcBef>
                <a:spcPct val="0"/>
              </a:spcBef>
            </a:pPr>
            <a:endParaRPr lang="en-US" altLang="ja-JP" sz="1800" dirty="0">
              <a:ea typeface="ＭＳ Ｐゴシック" panose="020B0600070205080204" pitchFamily="50" charset="-128"/>
            </a:endParaRPr>
          </a:p>
          <a:p>
            <a:pPr algn="l" eaLnBrk="1" hangingPunct="1">
              <a:spcBef>
                <a:spcPct val="0"/>
              </a:spcBef>
            </a:pPr>
            <a:r>
              <a:rPr lang="ja-JP" altLang="en-US" sz="1800" dirty="0">
                <a:ea typeface="ＭＳ Ｐゴシック" panose="020B0600070205080204" pitchFamily="50" charset="-128"/>
              </a:rPr>
              <a:t>地軸。</a:t>
            </a:r>
            <a:endParaRPr lang="en-US" altLang="ja-JP" sz="1800" dirty="0">
              <a:ea typeface="ＭＳ Ｐゴシック" panose="020B0600070205080204" pitchFamily="50" charset="-128"/>
            </a:endParaRPr>
          </a:p>
          <a:p>
            <a:pPr algn="l" eaLnBrk="1" hangingPunct="1">
              <a:spcBef>
                <a:spcPct val="0"/>
              </a:spcBef>
            </a:pPr>
            <a:r>
              <a:rPr lang="ja-JP" altLang="en-US" sz="1800" dirty="0">
                <a:ea typeface="ＭＳ Ｐゴシック" panose="020B0600070205080204" pitchFamily="50" charset="-128"/>
              </a:rPr>
              <a:t>秋と春。公転面に対して斜になる。</a:t>
            </a:r>
            <a:endParaRPr lang="en-US" altLang="ja-JP" sz="1800" dirty="0">
              <a:ea typeface="ＭＳ Ｐゴシック" panose="020B0600070205080204" pitchFamily="50" charset="-128"/>
            </a:endParaRPr>
          </a:p>
          <a:p>
            <a:pPr algn="l" eaLnBrk="1" hangingPunct="1">
              <a:spcBef>
                <a:spcPct val="0"/>
              </a:spcBef>
            </a:pPr>
            <a:endParaRPr lang="en-US" altLang="ja-JP" sz="1800" dirty="0">
              <a:ea typeface="ＭＳ Ｐゴシック" panose="020B0600070205080204" pitchFamily="50" charset="-128"/>
            </a:endParaRPr>
          </a:p>
          <a:p>
            <a:pPr algn="l"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8228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658407-66A1-399A-20A6-5A745582DC47}"/>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1AAAC217-DEF6-B1E7-E48A-FBBBB752B04B}"/>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74B33F63-4B5F-6688-9970-EDFB3AA99DF7}"/>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6A926B68-95A9-9A7D-3250-B05222A340BF}"/>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50C02D70-09F4-003D-201E-037F1884B54A}"/>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77748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5495575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6DD1D8-860D-4BBB-9B33-56316E5DBC1F}"/>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4A675C58-5018-39DA-EC7C-977A1DC1E264}"/>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27B38EB5-548D-72B2-42A2-BEF6CE0CE861}"/>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7655E522-FACB-8068-C88A-78815272306D}"/>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597F28E1-FF24-7185-B4F7-96C6D008ABA8}"/>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212362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EEC844-2640-BEBF-9C1E-AE1F28DF69E6}"/>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D6B04C44-0BE0-5F97-071F-074611B37132}"/>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9B9DF74E-F77E-ED44-B5B4-31EEEA8B9A6E}"/>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35C16A4F-ACDF-BEB7-C073-9750A4FBCB63}"/>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843CE4DA-1388-425A-F035-66EC6D54C29B}"/>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0426119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AA1A4-C071-B0EA-D0E5-B58E9FF93CD6}"/>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6D59B781-48FF-3F86-78FA-DFB0F66D8729}"/>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48553AA9-76F2-6818-8B84-FC5D1AF44576}"/>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6993A3B9-8698-B087-DDAD-E7CD099E2CD4}"/>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6ABA612C-15FC-2FC6-500C-D7FA517B9082}"/>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1533589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0792C6-8E3E-6CEC-E164-EBF4B2F23D70}"/>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1919531B-D1CC-4FBD-C0E4-0C557EF492E6}"/>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0CDF5385-09C8-96E6-BEA6-C58080B348C8}"/>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71C00AD2-F042-7546-6208-6A2668843D68}"/>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2000" dirty="0">
              <a:ea typeface="ＭＳ Ｐゴシック" panose="020B0600070205080204" pitchFamily="50" charset="-128"/>
            </a:endParaRPr>
          </a:p>
          <a:p>
            <a:pPr eaLnBrk="1" hangingPunct="1">
              <a:spcBef>
                <a:spcPct val="0"/>
              </a:spcBef>
            </a:pPr>
            <a:r>
              <a:rPr lang="ja-JP" altLang="en-US" sz="1200" dirty="0">
                <a:ea typeface="ＭＳ Ｐゴシック" panose="020B0600070205080204" pitchFamily="50" charset="-128"/>
              </a:rPr>
              <a:t>疑問点の整理</a:t>
            </a:r>
            <a:endParaRPr lang="en-US" altLang="ja-JP" sz="1200" dirty="0">
              <a:ea typeface="ＭＳ Ｐゴシック" panose="020B0600070205080204" pitchFamily="50" charset="-128"/>
            </a:endParaRPr>
          </a:p>
          <a:p>
            <a:pPr eaLnBrk="1" hangingPunct="1">
              <a:spcBef>
                <a:spcPct val="0"/>
              </a:spcBef>
            </a:pPr>
            <a:r>
              <a:rPr lang="ja-JP" altLang="en-US" sz="1200" dirty="0">
                <a:ea typeface="ＭＳ Ｐゴシック" panose="020B0600070205080204" pitchFamily="50" charset="-128"/>
              </a:rPr>
              <a:t>赤道面（自転軸にい垂直。）の</a:t>
            </a:r>
            <a:r>
              <a:rPr lang="en-US" altLang="ja-JP" sz="1200" dirty="0">
                <a:ea typeface="ＭＳ Ｐゴシック" panose="020B0600070205080204" pitchFamily="50" charset="-128"/>
              </a:rPr>
              <a:t>8</a:t>
            </a:r>
            <a:r>
              <a:rPr lang="ja-JP" altLang="en-US" sz="1200" dirty="0">
                <a:ea typeface="ＭＳ Ｐゴシック" panose="020B0600070205080204" pitchFamily="50" charset="-128"/>
              </a:rPr>
              <a:t>月</a:t>
            </a:r>
            <a:r>
              <a:rPr lang="en-US" altLang="ja-JP" sz="1200" dirty="0">
                <a:ea typeface="ＭＳ Ｐゴシック" panose="020B0600070205080204" pitchFamily="50" charset="-128"/>
              </a:rPr>
              <a:t>7</a:t>
            </a:r>
            <a:r>
              <a:rPr lang="ja-JP" altLang="en-US" sz="1200" dirty="0">
                <a:ea typeface="ＭＳ Ｐゴシック" panose="020B0600070205080204" pitchFamily="50" charset="-128"/>
              </a:rPr>
              <a:t>日の位置は、真円の</a:t>
            </a:r>
            <a:r>
              <a:rPr lang="en-US" altLang="ja-JP" sz="1200" dirty="0">
                <a:ea typeface="ＭＳ Ｐゴシック" panose="020B0600070205080204" pitchFamily="50" charset="-128"/>
              </a:rPr>
              <a:t>45</a:t>
            </a:r>
            <a:r>
              <a:rPr lang="ja-JP" altLang="en-US" sz="1200" dirty="0">
                <a:ea typeface="ＭＳ Ｐゴシック" panose="020B0600070205080204" pitchFamily="50" charset="-128"/>
              </a:rPr>
              <a:t>度。</a:t>
            </a:r>
            <a:endParaRPr lang="en-US" altLang="ja-JP" sz="1200" dirty="0">
              <a:ea typeface="ＭＳ Ｐゴシック" panose="020B0600070205080204" pitchFamily="50" charset="-128"/>
            </a:endParaRPr>
          </a:p>
          <a:p>
            <a:pPr eaLnBrk="1" hangingPunct="1">
              <a:spcBef>
                <a:spcPct val="0"/>
              </a:spcBef>
            </a:pPr>
            <a:r>
              <a:rPr lang="ja-JP" altLang="en-US" sz="1200" dirty="0">
                <a:ea typeface="ＭＳ Ｐゴシック" panose="020B0600070205080204" pitchFamily="50" charset="-128"/>
              </a:rPr>
              <a:t>楕円の面（黄道面）の石は実際には</a:t>
            </a:r>
            <a:r>
              <a:rPr lang="en-US" altLang="ja-JP" sz="1200" dirty="0">
                <a:ea typeface="ＭＳ Ｐゴシック" panose="020B0600070205080204" pitchFamily="50" charset="-128"/>
              </a:rPr>
              <a:t>45</a:t>
            </a:r>
            <a:r>
              <a:rPr lang="ja-JP" altLang="en-US" sz="1200" dirty="0">
                <a:ea typeface="ＭＳ Ｐゴシック" panose="020B0600070205080204" pitchFamily="50" charset="-128"/>
              </a:rPr>
              <a:t>度よりずれている可能性。</a:t>
            </a:r>
            <a:endParaRPr lang="en-US" altLang="ja-JP" sz="1200" dirty="0">
              <a:ea typeface="ＭＳ Ｐゴシック" panose="020B0600070205080204" pitchFamily="50" charset="-128"/>
            </a:endParaRPr>
          </a:p>
          <a:p>
            <a:pPr eaLnBrk="1" hangingPunct="1">
              <a:spcBef>
                <a:spcPct val="0"/>
              </a:spcBef>
            </a:pPr>
            <a:r>
              <a:rPr lang="ja-JP" altLang="en-US" sz="1200" dirty="0">
                <a:ea typeface="ＭＳ Ｐゴシック" panose="020B0600070205080204" pitchFamily="50" charset="-128"/>
              </a:rPr>
              <a:t>この差が均時差になる？</a:t>
            </a:r>
          </a:p>
        </p:txBody>
      </p:sp>
      <p:sp>
        <p:nvSpPr>
          <p:cNvPr id="8196" name="スライド番号プレースホルダー 1">
            <a:extLst>
              <a:ext uri="{FF2B5EF4-FFF2-40B4-BE49-F238E27FC236}">
                <a16:creationId xmlns:a16="http://schemas.microsoft.com/office/drawing/2014/main" id="{B9C12C1A-368E-3D07-8A9F-1397CBECB6CE}"/>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9806545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r>
              <a:rPr lang="ja-JP" altLang="en-US" sz="1800" dirty="0">
                <a:ea typeface="ＭＳ Ｐゴシック" panose="020B0600070205080204" pitchFamily="50" charset="-128"/>
              </a:rPr>
              <a:t>かく</a:t>
            </a:r>
          </a:p>
          <a:p>
            <a:pPr eaLnBrk="1" hangingPunct="1">
              <a:spcBef>
                <a:spcPct val="0"/>
              </a:spcBef>
            </a:pPr>
            <a:r>
              <a:rPr lang="ja-JP" altLang="en-US" sz="1800" dirty="0">
                <a:ea typeface="ＭＳ Ｐゴシック" panose="020B0600070205080204" pitchFamily="50" charset="-128"/>
              </a:rPr>
              <a:t>角度の計算　補助資料　三次市の緯度：</a:t>
            </a:r>
            <a:r>
              <a:rPr lang="en-US" altLang="ja-JP" sz="1800" dirty="0">
                <a:ea typeface="ＭＳ Ｐゴシック" panose="020B0600070205080204" pitchFamily="50" charset="-128"/>
              </a:rPr>
              <a:t>36.0</a:t>
            </a:r>
            <a:r>
              <a:rPr lang="ja-JP" altLang="en-US" sz="1800" dirty="0">
                <a:ea typeface="ＭＳ Ｐゴシック" panose="020B0600070205080204" pitchFamily="50" charset="-128"/>
              </a:rPr>
              <a:t>度</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高さ　</a:t>
            </a:r>
            <a:r>
              <a:rPr lang="en-US" altLang="ja-JP" sz="1800" dirty="0">
                <a:ea typeface="ＭＳ Ｐゴシック" panose="020B0600070205080204" pitchFamily="50" charset="-128"/>
              </a:rPr>
              <a:t>94㎜</a:t>
            </a:r>
            <a:r>
              <a:rPr lang="ja-JP" altLang="en-US" sz="1800" dirty="0">
                <a:ea typeface="ＭＳ Ｐゴシック" panose="020B0600070205080204" pitchFamily="50" charset="-128"/>
              </a:rPr>
              <a:t>→底辺</a:t>
            </a:r>
            <a:r>
              <a:rPr lang="en-US" altLang="ja-JP" sz="1800" dirty="0">
                <a:ea typeface="ＭＳ Ｐゴシック" panose="020B0600070205080204" pitchFamily="50" charset="-128"/>
              </a:rPr>
              <a:t>129</a:t>
            </a:r>
            <a:r>
              <a:rPr lang="ja-JP" altLang="en-US" sz="1800" dirty="0">
                <a:ea typeface="ＭＳ Ｐゴシック" panose="020B0600070205080204" pitchFamily="50" charset="-128"/>
              </a:rPr>
              <a:t>㎜</a:t>
            </a:r>
            <a:endParaRPr lang="en-US" altLang="ja-JP"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高さ</a:t>
            </a:r>
            <a:r>
              <a:rPr lang="en-US" altLang="ja-JP" sz="1800" dirty="0">
                <a:ea typeface="ＭＳ Ｐゴシック" panose="020B0600070205080204" pitchFamily="50" charset="-128"/>
              </a:rPr>
              <a:t>105</a:t>
            </a:r>
            <a:r>
              <a:rPr lang="ja-JP" altLang="en-US" sz="1800" dirty="0">
                <a:ea typeface="ＭＳ Ｐゴシック" panose="020B0600070205080204" pitchFamily="50" charset="-128"/>
              </a:rPr>
              <a:t>㎜→底辺</a:t>
            </a:r>
            <a:r>
              <a:rPr lang="en-US" altLang="ja-JP" sz="1800" dirty="0">
                <a:ea typeface="ＭＳ Ｐゴシック" panose="020B0600070205080204" pitchFamily="50" charset="-128"/>
              </a:rPr>
              <a:t>144㎜</a:t>
            </a: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3885094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1CF2030-1F03-44B1-865C-1F7F6FCD27A5}"/>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DCBBCAAF-5556-A52E-6F24-63A54D74BBD4}"/>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2B78B89C-842B-289E-D3E3-5935451A4CAF}"/>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3CFBDE2E-9020-1D2C-36E9-0B04EA9B4A2A}"/>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95FD98FB-04B0-66D7-B5CD-0DB7EEE44860}"/>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19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873903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8D63BB-6BCA-FE1F-8302-E95678359CBE}"/>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6081A401-46DF-718E-654B-4237B127E8EA}"/>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BB64578F-0D76-12C6-6C91-B97FF9B24DD3}"/>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2615FCD1-0C6C-4EDB-7CFA-947A400017B6}"/>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r>
              <a:rPr lang="ja-JP" altLang="en-US" sz="1800" dirty="0">
                <a:ea typeface="ＭＳ Ｐゴシック" panose="020B0600070205080204" pitchFamily="50" charset="-128"/>
              </a:rPr>
              <a:t>引用データ</a:t>
            </a:r>
            <a:endParaRPr lang="en-US" altLang="ja-JP" sz="1800" dirty="0">
              <a:ea typeface="ＭＳ Ｐゴシック" panose="020B0600070205080204" pitchFamily="50" charset="-128"/>
            </a:endParaRPr>
          </a:p>
          <a:p>
            <a:pPr eaLnBrk="1" hangingPunct="1">
              <a:spcBef>
                <a:spcPct val="0"/>
              </a:spcBef>
            </a:pPr>
            <a:endParaRPr lang="en-US" altLang="ja-JP" sz="1800" dirty="0">
              <a:ea typeface="ＭＳ Ｐゴシック" panose="020B0600070205080204" pitchFamily="50" charset="-128"/>
            </a:endParaRPr>
          </a:p>
          <a:p>
            <a:pPr eaLnBrk="1" hangingPunct="1">
              <a:spcBef>
                <a:spcPct val="0"/>
              </a:spcBef>
            </a:pPr>
            <a:r>
              <a:rPr lang="en-US" altLang="ja-JP" sz="1800" dirty="0">
                <a:ea typeface="ＭＳ Ｐゴシック" panose="020B0600070205080204" pitchFamily="50" charset="-128"/>
              </a:rPr>
              <a:t>https://sbc21.co.jp/gakkokagaku/2015/07.pdf</a:t>
            </a: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A4CB692D-06DD-AD59-4E69-3CA692E5EAB3}"/>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67555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0A825-C21B-2D58-C4EB-26F77B3A6E41}"/>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021FB122-B414-0586-EA08-3697745ABCB3}"/>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0C8C9368-1F37-7F4A-1C1D-2FF5C93ECEB5}"/>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37F0777C-39E0-8A2D-CBBB-07F2A7FF8089}"/>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B4177FF2-451F-9524-7D2B-C3923C8838A9}"/>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21</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5589090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321CAA-33BB-2EA4-ECD9-6972346F9D1A}"/>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E67FD41C-6C64-A961-3B67-7FB7359FE901}"/>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AFC42C1A-8A7A-D816-B0F8-5ADB6753B1E2}"/>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713940B6-4AF0-378F-1E5C-97DF7E9E8F42}"/>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DB32B769-2D88-8E6C-7309-EDCAAFBA139B}"/>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0015406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0EB73-A836-9C26-1D3B-2169BA11AD41}"/>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B0B5DCCA-611C-39F8-6663-532F7D4D6DFD}"/>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23</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8ACA51EB-325D-32FC-6DB4-C8F5714D40AA}"/>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A28262D0-02C5-9331-D831-A49E69069203}"/>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A18A58E3-F155-E0CC-B141-CE7BC1B6F80E}"/>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2320817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BF46BC-02A7-31FF-FD83-9EE6A115F084}"/>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B5B24ABA-08B8-7CCF-0238-45EDAC4E554C}"/>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24</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A39A5F5D-4925-1ECF-91EC-C5F6B5ADE79F}"/>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F6BFE282-3005-F8B0-0F33-8367122D1EC4}"/>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806A77D0-6E97-14DD-D5F9-D62A3C949730}"/>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82099867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354755-3685-C933-AAEA-7A554A27053C}"/>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0A4BAA39-BD57-0769-FCAA-35ACCF4BE18E}"/>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25</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9088ECAA-3696-E564-85F5-61E9480F9A8A}"/>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1E90F18A-5B52-C2CB-0335-17C1D68F68EF}"/>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l" eaLnBrk="1" hangingPunct="1">
              <a:spcBef>
                <a:spcPct val="0"/>
              </a:spcBef>
            </a:pPr>
            <a:r>
              <a:rPr lang="ja-JP" altLang="en-US" sz="900" dirty="0">
                <a:ea typeface="ＭＳ Ｐゴシック" panose="020B0600070205080204" pitchFamily="50" charset="-128"/>
              </a:rPr>
              <a:t>面積の計算の補足。今回は三角形で計算しているが、実際には円弧。（円と楕円）</a:t>
            </a:r>
            <a:endParaRPr lang="en-US" altLang="ja-JP" sz="900" dirty="0">
              <a:ea typeface="ＭＳ Ｐゴシック" panose="020B0600070205080204" pitchFamily="50" charset="-128"/>
            </a:endParaRPr>
          </a:p>
          <a:p>
            <a:pPr algn="l" eaLnBrk="1" hangingPunct="1">
              <a:spcBef>
                <a:spcPct val="0"/>
              </a:spcBef>
            </a:pPr>
            <a:endParaRPr lang="en-US" altLang="ja-JP" sz="900" dirty="0">
              <a:ea typeface="ＭＳ Ｐゴシック" panose="020B0600070205080204" pitchFamily="50" charset="-128"/>
            </a:endParaRPr>
          </a:p>
          <a:p>
            <a:pPr algn="l" eaLnBrk="1" hangingPunct="1">
              <a:spcBef>
                <a:spcPct val="0"/>
              </a:spcBef>
            </a:pPr>
            <a:r>
              <a:rPr lang="ja-JP" altLang="en-US" sz="900" dirty="0">
                <a:ea typeface="ＭＳ Ｐゴシック" panose="020B0600070205080204" pitchFamily="50" charset="-128"/>
              </a:rPr>
              <a:t>面積の違い　大きい場合　底辺　１０９㎜　角度２４度の面積　２２２６　→短辺　４４</a:t>
            </a:r>
            <a:endParaRPr lang="en-US" altLang="ja-JP" sz="900" dirty="0">
              <a:ea typeface="ＭＳ Ｐゴシック" panose="020B0600070205080204" pitchFamily="50" charset="-128"/>
            </a:endParaRPr>
          </a:p>
          <a:p>
            <a:pPr algn="l" eaLnBrk="1" hangingPunct="1">
              <a:spcBef>
                <a:spcPct val="0"/>
              </a:spcBef>
            </a:pPr>
            <a:r>
              <a:rPr lang="ja-JP" altLang="en-US" sz="900" dirty="0">
                <a:ea typeface="ＭＳ Ｐゴシック" panose="020B0600070205080204" pitchFamily="50" charset="-128"/>
              </a:rPr>
              <a:t>面積の差　長辺　４４　角度　２４度　面積３５９</a:t>
            </a:r>
            <a:endParaRPr lang="en-US" altLang="ja-JP" sz="900" dirty="0">
              <a:ea typeface="ＭＳ Ｐゴシック" panose="020B0600070205080204" pitchFamily="50" charset="-128"/>
            </a:endParaRPr>
          </a:p>
          <a:p>
            <a:pPr algn="l" eaLnBrk="1" hangingPunct="1">
              <a:spcBef>
                <a:spcPct val="0"/>
              </a:spcBef>
            </a:pPr>
            <a:r>
              <a:rPr lang="ja-JP" altLang="en-US" sz="900" dirty="0">
                <a:ea typeface="ＭＳ Ｐゴシック" panose="020B0600070205080204" pitchFamily="50" charset="-128"/>
              </a:rPr>
              <a:t>面積の割合　３５９／２２２６＝０．１６１</a:t>
            </a:r>
            <a:endParaRPr lang="en-US" altLang="ja-JP" sz="900" dirty="0">
              <a:ea typeface="ＭＳ Ｐゴシック" panose="020B0600070205080204" pitchFamily="50" charset="-128"/>
            </a:endParaRPr>
          </a:p>
          <a:p>
            <a:pPr algn="l" eaLnBrk="1" hangingPunct="1">
              <a:spcBef>
                <a:spcPct val="0"/>
              </a:spcBef>
            </a:pPr>
            <a:endParaRPr lang="en-US" altLang="ja-JP" sz="900" dirty="0">
              <a:ea typeface="ＭＳ Ｐゴシック" panose="020B0600070205080204" pitchFamily="50" charset="-128"/>
            </a:endParaRPr>
          </a:p>
          <a:p>
            <a:pPr algn="l" eaLnBrk="1" hangingPunct="1">
              <a:spcBef>
                <a:spcPct val="0"/>
              </a:spcBef>
            </a:pPr>
            <a:r>
              <a:rPr lang="ja-JP" altLang="en-US" sz="900" dirty="0">
                <a:ea typeface="ＭＳ Ｐゴシック" panose="020B0600070205080204" pitchFamily="50" charset="-128"/>
              </a:rPr>
              <a:t>地軸の傾きと時間差の計算のこんきょ　　下記のサイト　</a:t>
            </a:r>
            <a:r>
              <a:rPr lang="en-US" altLang="ja-JP" sz="900" dirty="0">
                <a:ea typeface="ＭＳ Ｐゴシック" panose="020B0600070205080204" pitchFamily="50" charset="-128"/>
              </a:rPr>
              <a:t>P9</a:t>
            </a:r>
            <a:r>
              <a:rPr lang="ja-JP" altLang="en-US" sz="900" dirty="0">
                <a:ea typeface="ＭＳ Ｐゴシック" panose="020B0600070205080204" pitchFamily="50" charset="-128"/>
              </a:rPr>
              <a:t>に　掲載されている。</a:t>
            </a:r>
            <a:endParaRPr lang="en-US" altLang="ja-JP" sz="900" dirty="0">
              <a:ea typeface="ＭＳ Ｐゴシック" panose="020B0600070205080204" pitchFamily="50" charset="-128"/>
            </a:endParaRPr>
          </a:p>
          <a:p>
            <a:pPr algn="l" eaLnBrk="1" hangingPunct="1">
              <a:spcBef>
                <a:spcPct val="0"/>
              </a:spcBef>
            </a:pPr>
            <a:endParaRPr lang="en-US" altLang="ja-JP" sz="900" dirty="0">
              <a:ea typeface="ＭＳ Ｐゴシック" panose="020B0600070205080204" pitchFamily="50" charset="-128"/>
            </a:endParaRPr>
          </a:p>
          <a:p>
            <a:pPr algn="l" eaLnBrk="1" hangingPunct="1">
              <a:spcBef>
                <a:spcPct val="0"/>
              </a:spcBef>
            </a:pPr>
            <a:r>
              <a:rPr lang="en-US" altLang="ja-JP" sz="900" dirty="0">
                <a:ea typeface="ＭＳ Ｐゴシック" panose="020B0600070205080204" pitchFamily="50" charset="-128"/>
              </a:rPr>
              <a:t>https://sundial.stars.ne.jp/pdf/HIDOKEI_No.14.pdf</a:t>
            </a:r>
          </a:p>
          <a:p>
            <a:pPr algn="l" eaLnBrk="1" hangingPunct="1">
              <a:spcBef>
                <a:spcPct val="0"/>
              </a:spcBef>
            </a:pPr>
            <a:endParaRPr lang="en-US" altLang="ja-JP" sz="900" dirty="0">
              <a:ea typeface="ＭＳ Ｐゴシック" panose="020B0600070205080204" pitchFamily="50" charset="-128"/>
            </a:endParaRPr>
          </a:p>
          <a:p>
            <a:pPr algn="l" eaLnBrk="1" hangingPunct="1">
              <a:spcBef>
                <a:spcPct val="0"/>
              </a:spcBef>
            </a:pPr>
            <a:endParaRPr lang="en-US" altLang="ja-JP" sz="1800" dirty="0">
              <a:ea typeface="ＭＳ Ｐゴシック" panose="020B0600070205080204" pitchFamily="50" charset="-128"/>
            </a:endParaRPr>
          </a:p>
          <a:p>
            <a:pPr algn="l" eaLnBrk="1" hangingPunct="1">
              <a:spcBef>
                <a:spcPct val="0"/>
              </a:spcBef>
            </a:pPr>
            <a:endParaRPr lang="en-US" altLang="ja-JP" sz="1800" dirty="0">
              <a:ea typeface="ＭＳ Ｐゴシック" panose="020B0600070205080204" pitchFamily="50" charset="-128"/>
            </a:endParaRPr>
          </a:p>
          <a:p>
            <a:pPr algn="l"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85A7F262-9934-2278-C7A8-18074EC8DC3B}"/>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632854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BB03A-1DED-B1F7-7081-AFFE80EEF27A}"/>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C924C5D1-FEAD-4781-3548-80CB49E194BF}"/>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26</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E33027D1-2792-35BC-9182-FC95F4385700}"/>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D83BAEF6-5904-0135-D0E3-AEF8F4986EFD}"/>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3C2EFA5E-F383-E796-5F49-5E02035C5CAB}"/>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8722132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4ABCD1-6EC1-2927-A808-85235AA46C68}"/>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A17E1CD0-698C-F0F8-541E-6F3C32882200}"/>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27</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F775D5CD-C0EE-3617-AEB7-483B5A646C20}"/>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66CAF68C-159E-2950-195B-4483D1DD0E19}"/>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0AEF45CF-668C-7B5D-E1BC-35292281300E}"/>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1328055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82F97D-A5C7-9040-0CAD-8E68BFE62DAA}"/>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1100EB2D-1A13-4A1F-BB69-79398FFB130F}"/>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28</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92E74ADB-D23C-BD44-E881-6CB2FA4703AD}"/>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F61F5744-328F-8A55-B403-A9B2B70F2511}"/>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22D79996-5565-F2F0-6E3F-2699C7569BC2}"/>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194071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50836691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BDF645-1DA5-858F-0F3B-885D2B1061E8}"/>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A0775157-6C39-1315-9A37-45B6E73A87D3}"/>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29</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F2EFDFFA-673F-7713-619A-9EFCFA039B7C}"/>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3D80C376-6C50-F313-FCA9-0EC761FEDC66}"/>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F18848E8-1F48-6ED0-B605-7DE6DF422CDE}"/>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29</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920393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30</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r>
              <a:rPr lang="ja-JP"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地球の北半球では、最近は冬に太陽が大きく見えて、夏には小さく見えています。つまり、冬には地球が太陽の近くにあり、夏には遠くにあります。</a:t>
            </a:r>
            <a:endParaRPr lang="en-US"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endParaRPr>
          </a:p>
          <a:p>
            <a:pPr eaLnBrk="1" hangingPunct="1">
              <a:spcBef>
                <a:spcPct val="0"/>
              </a:spcBef>
            </a:pPr>
            <a:r>
              <a:rPr lang="en-US"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2016</a:t>
            </a:r>
            <a:r>
              <a:rPr lang="ja-JP"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年の近日点と遠日点の太陽を比較したものです。</a:t>
            </a:r>
            <a:r>
              <a:rPr lang="en-US"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3.4</a:t>
            </a:r>
            <a:r>
              <a:rPr lang="ja-JP"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％も直径が違いますので、太陽から届く輻射エネルギーは</a:t>
            </a:r>
            <a:r>
              <a:rPr lang="en-US"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6.9</a:t>
            </a:r>
            <a:r>
              <a:rPr lang="ja-JP"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rPr>
              <a:t>％ほど違います</a:t>
            </a:r>
            <a:endParaRPr lang="en-US" altLang="ja-JP" sz="1800" b="1" kern="100" dirty="0">
              <a:solidFill>
                <a:srgbClr val="FFC000"/>
              </a:solidFill>
              <a:effectLst/>
              <a:latin typeface="游明朝" panose="02020400000000000000" pitchFamily="18" charset="-128"/>
              <a:ea typeface="HGP教科書体" panose="02020600000000000000" pitchFamily="18" charset="-128"/>
              <a:cs typeface="Times New Roman" panose="02020603050405020304" pitchFamily="18" charset="0"/>
            </a:endParaRPr>
          </a:p>
          <a:p>
            <a:pPr eaLnBrk="1" hangingPunct="1">
              <a:spcBef>
                <a:spcPct val="0"/>
              </a:spcBef>
            </a:pPr>
            <a:r>
              <a:rPr lang="ja-JP" altLang="en-US" sz="2800" dirty="0">
                <a:effectLst/>
                <a:latin typeface="Yu Gothic Medium" panose="020B0400000000000000" pitchFamily="34" charset="-128"/>
                <a:ea typeface="Yu Gothic Medium" panose="020B0400000000000000" pitchFamily="34" charset="-128"/>
              </a:rPr>
              <a:t>（フィギュアスケートの選手が広げていた両手を縮めると回転の速度が増しますが、あれも同じ理屈です）。</a:t>
            </a:r>
            <a:endParaRPr lang="en-US" altLang="ja-JP" sz="2800" dirty="0">
              <a:effectLst/>
              <a:latin typeface="Yu Gothic Medium" panose="020B0400000000000000" pitchFamily="34" charset="-128"/>
              <a:ea typeface="Yu Gothic Medium" panose="020B0400000000000000" pitchFamily="34" charset="-128"/>
            </a:endParaRPr>
          </a:p>
          <a:p>
            <a:endParaRPr kumimoji="1" lang="en-US" altLang="ja-JP" sz="1200" b="1" kern="1200" dirty="0">
              <a:solidFill>
                <a:schemeClr val="tx1"/>
              </a:solidFill>
              <a:effectLst/>
              <a:latin typeface="游ゴシック" panose="020B0400000000000000" pitchFamily="50" charset="-128"/>
              <a:ea typeface="ＭＳ Ｐ明朝" pitchFamily="18" charset="-128"/>
              <a:cs typeface="+mn-cs"/>
            </a:endParaRPr>
          </a:p>
          <a:p>
            <a:r>
              <a:rPr kumimoji="1" lang="ja-JP" altLang="en-US" sz="1200" b="1" kern="1200" dirty="0">
                <a:solidFill>
                  <a:schemeClr val="tx1"/>
                </a:solidFill>
                <a:effectLst/>
                <a:latin typeface="游ゴシック" panose="020B0400000000000000" pitchFamily="50" charset="-128"/>
                <a:ea typeface="ＭＳ Ｐ明朝" pitchFamily="18" charset="-128"/>
                <a:cs typeface="+mn-cs"/>
              </a:rPr>
              <a:t>太陽の南中時刻は日によって変わるの？</a:t>
            </a:r>
          </a:p>
          <a:p>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太陽は星座を形づくる星々の間を東へ東へと</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日に約</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度移動し、</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年で星座の間を一回りします。（本当は地球が太陽のまわりを回っているのですが、地球から観察すると、太陽が星々の間を動いているように見えます。）この、東に向かって移動する速さが</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年中まったく変化しなければ、南中時刻は毎日同じ時刻になることでしょう。しかし実際には、太陽の移動する速さはわずかですが変動していて、速く動く時期と遅く動く時期があるために、南中時刻も日によって変わることになります。</a:t>
            </a:r>
          </a:p>
          <a:p>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もし、太陽が南中する時刻が毎日同じ時刻になるように</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日の長さを決めてしまうと、ある時期の</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日は</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24</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時間を超えていたり、またある時期の</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日は</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24</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時間より短かったりしてしまいます。そこで私たちは、太陽の速さの変動をならしてしまった平均の長さを「</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1</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日の長さ」と定義して使っているのです。（天文学では、実際に見えている太陽とは別に、いつでも同じ速さで移動する仮想の太陽を考え、これを「平均太陽」と呼んでいます。これに対して、実際に見えている太陽のことは「視太陽」と呼びます。）</a:t>
            </a:r>
          </a:p>
          <a:p>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それでは、なぜ太陽の東に移動する速さが変化するのでしょうか。それには大きく</a:t>
            </a:r>
            <a:r>
              <a:rPr kumimoji="1" lang="en-US" altLang="ja-JP" sz="1200" b="0" i="0" kern="1200" dirty="0">
                <a:solidFill>
                  <a:schemeClr val="tx1"/>
                </a:solidFill>
                <a:effectLst/>
                <a:latin typeface="游ゴシック" panose="020B0400000000000000" pitchFamily="50" charset="-128"/>
                <a:ea typeface="ＭＳ Ｐ明朝" pitchFamily="18" charset="-128"/>
                <a:cs typeface="+mn-cs"/>
              </a:rPr>
              <a:t>2</a:t>
            </a:r>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つの理由があります。</a:t>
            </a:r>
          </a:p>
          <a:p>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地球が太陽のまわりを回る軌道が完全な円ではなく楕円のため、太陽に近いときには速く動き、太陽から遠いときには動きが遅くなります。そのために、地球から見た太陽の動きの速さも、それにしたがって変動します。</a:t>
            </a:r>
          </a:p>
          <a:p>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太陽は、夏には北寄りに移動し、冬には南寄りに移動します。（このために季節の変化が生ずるのです。地球が太陽のまわりを回る平面を基準にして、地球の回転軸が傾いていることが原因です。）太陽が動く速さが一定だったとしても、この南北への移動が大きいとき（春分・秋分前後）にはその分東への移動量は小さくなり、南北への移動が小さいとき（夏至・冬至前後）には東への移動量が大きくなります。</a:t>
            </a:r>
          </a:p>
          <a:p>
            <a:r>
              <a:rPr kumimoji="1" lang="ja-JP" altLang="en-US" sz="1200" b="0" i="0" kern="1200" dirty="0">
                <a:solidFill>
                  <a:schemeClr val="tx1"/>
                </a:solidFill>
                <a:effectLst/>
                <a:latin typeface="游ゴシック" panose="020B0400000000000000" pitchFamily="50" charset="-128"/>
                <a:ea typeface="ＭＳ Ｐ明朝" pitchFamily="18" charset="-128"/>
                <a:cs typeface="+mn-cs"/>
              </a:rPr>
              <a:t>「視太陽」と「平均太陽」との位置の差を時間に換算したものを「均時差」と呼びます。毎日の均時差の値は、国立天文台が編纂する「理科年表」などに書かれています。均時差の値がプラスの場合には南中時刻が平均より早く、値がマイナスの場合には南中時刻が平均より遅いことを意味します。（ただし、本によっては均時差の値の定義がプラス・マイナス逆になっていることがありますので、ご注意ください。）</a:t>
            </a: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30</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405617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3</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00830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
        <p:nvSpPr>
          <p:cNvPr id="8194" name="Rectangle 2"/>
          <p:cNvSpPr>
            <a:spLocks noGrp="1" noRot="1" noChangeAspect="1" noChangeArrowheads="1" noTextEdit="1"/>
          </p:cNvSpPr>
          <p:nvPr>
            <p:ph type="sldImg"/>
          </p:nvPr>
        </p:nvSpPr>
        <p:spPr>
          <a:solidFill>
            <a:srgbClr val="FFFFFF"/>
          </a:solidFill>
          <a:ln/>
        </p:spPr>
      </p:sp>
      <p:sp>
        <p:nvSpPr>
          <p:cNvPr id="8195" name="Rectangle 3"/>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4</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2578484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DDCDCA-2D28-6E4E-17DD-7EFF9F61317F}"/>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D5E5C884-D18A-DEDB-5561-05BCF92F045B}"/>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E55511F6-84F8-A9C9-F4AF-293CED6EBD4E}"/>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ADD78281-E723-0063-BE2E-7A478D974814}"/>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E4FFBCDB-B513-4965-A46B-941143AB6D50}"/>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5</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3880274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009A9-A922-928F-9787-02FD5D5EE116}"/>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9507283B-52CA-9141-1D9C-D6081534B1F1}"/>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C4EA57E1-2869-FB31-3DA8-1BEA07C2190B}"/>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D4E4436F-B1F3-94E8-DBA5-B5210C7EED6D}"/>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B2E851DD-2B47-D36C-96A8-47DD509706B9}"/>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6</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2407144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E4BE2-5897-59C5-8089-B4455523ACCF}"/>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20F5EC4A-50DF-A421-B413-52CFE5928636}"/>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419E0312-A1C5-0158-0277-C77959163F7A}"/>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89308E3C-48BC-27E0-A7C8-F6EAEBD4B178}"/>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1800" dirty="0">
              <a:ea typeface="ＭＳ Ｐゴシック" panose="020B0600070205080204" pitchFamily="50" charset="-128"/>
            </a:endParaRPr>
          </a:p>
          <a:p>
            <a:pPr eaLnBrk="1" hangingPunct="1">
              <a:spcBef>
                <a:spcPct val="0"/>
              </a:spcBef>
            </a:pPr>
            <a:endParaRPr lang="ja-JP" altLang="en-US" sz="1800" dirty="0">
              <a:ea typeface="ＭＳ Ｐゴシック" panose="020B0600070205080204" pitchFamily="50" charset="-128"/>
            </a:endParaRPr>
          </a:p>
        </p:txBody>
      </p:sp>
      <p:sp>
        <p:nvSpPr>
          <p:cNvPr id="8196" name="スライド番号プレースホルダー 1">
            <a:extLst>
              <a:ext uri="{FF2B5EF4-FFF2-40B4-BE49-F238E27FC236}">
                <a16:creationId xmlns:a16="http://schemas.microsoft.com/office/drawing/2014/main" id="{9D15AFA8-9687-02C5-919F-5A7EE22E02C2}"/>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7</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13281150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74A683-8E76-43F0-92B3-F82839C6E762}"/>
            </a:ext>
          </a:extLst>
        </p:cNvPr>
        <p:cNvGrpSpPr/>
        <p:nvPr/>
      </p:nvGrpSpPr>
      <p:grpSpPr>
        <a:xfrm>
          <a:off x="0" y="0"/>
          <a:ext cx="0" cy="0"/>
          <a:chOff x="0" y="0"/>
          <a:chExt cx="0" cy="0"/>
        </a:xfrm>
      </p:grpSpPr>
      <p:sp>
        <p:nvSpPr>
          <p:cNvPr id="8193" name="Rectangle 7">
            <a:extLst>
              <a:ext uri="{FF2B5EF4-FFF2-40B4-BE49-F238E27FC236}">
                <a16:creationId xmlns:a16="http://schemas.microsoft.com/office/drawing/2014/main" id="{41DE6372-E45F-9A0E-F6D4-25FC971E782D}"/>
              </a:ext>
            </a:extLst>
          </p:cNvPr>
          <p:cNvSpPr txBox="1">
            <a:spLocks noGrp="1" noChangeArrowheads="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8FBD39B2-8A47-4468-95C1-8C687793958C}"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
        <p:nvSpPr>
          <p:cNvPr id="8194" name="Rectangle 2">
            <a:extLst>
              <a:ext uri="{FF2B5EF4-FFF2-40B4-BE49-F238E27FC236}">
                <a16:creationId xmlns:a16="http://schemas.microsoft.com/office/drawing/2014/main" id="{E4E7534B-36E8-DBFB-08B7-E64FBDA45700}"/>
              </a:ext>
            </a:extLst>
          </p:cNvPr>
          <p:cNvSpPr>
            <a:spLocks noGrp="1" noRot="1" noChangeAspect="1" noChangeArrowheads="1" noTextEdit="1"/>
          </p:cNvSpPr>
          <p:nvPr>
            <p:ph type="sldImg"/>
          </p:nvPr>
        </p:nvSpPr>
        <p:spPr>
          <a:solidFill>
            <a:srgbClr val="FFFFFF"/>
          </a:solidFill>
          <a:ln/>
        </p:spPr>
      </p:sp>
      <p:sp>
        <p:nvSpPr>
          <p:cNvPr id="8195" name="Rectangle 3">
            <a:extLst>
              <a:ext uri="{FF2B5EF4-FFF2-40B4-BE49-F238E27FC236}">
                <a16:creationId xmlns:a16="http://schemas.microsoft.com/office/drawing/2014/main" id="{E99C2406-1BED-0F49-6C89-990E77D5E538}"/>
              </a:ext>
            </a:extLst>
          </p:cNvPr>
          <p:cNvSpPr>
            <a:spLocks noGrp="1" noChangeArrowheads="1"/>
          </p:cNvSpPr>
          <p:nvPr>
            <p:ph type="body" idx="1"/>
          </p:nvPr>
        </p:nvSpPr>
        <p:spPr>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algn="r" eaLnBrk="1" hangingPunct="1">
              <a:spcBef>
                <a:spcPct val="0"/>
              </a:spcBef>
            </a:pPr>
            <a:endParaRPr lang="ja-JP" altLang="en-US" sz="2000" dirty="0">
              <a:ea typeface="ＭＳ Ｐゴシック" panose="020B0600070205080204" pitchFamily="50" charset="-128"/>
            </a:endParaRPr>
          </a:p>
          <a:p>
            <a:pPr eaLnBrk="1" hangingPunct="1">
              <a:spcBef>
                <a:spcPct val="0"/>
              </a:spcBef>
            </a:pPr>
            <a:r>
              <a:rPr lang="ja-JP" altLang="en-US" sz="1200" dirty="0">
                <a:ea typeface="ＭＳ Ｐゴシック" panose="020B0600070205080204" pitchFamily="50" charset="-128"/>
              </a:rPr>
              <a:t>疑問点の整理</a:t>
            </a:r>
          </a:p>
        </p:txBody>
      </p:sp>
      <p:sp>
        <p:nvSpPr>
          <p:cNvPr id="8196" name="スライド番号プレースホルダー 1">
            <a:extLst>
              <a:ext uri="{FF2B5EF4-FFF2-40B4-BE49-F238E27FC236}">
                <a16:creationId xmlns:a16="http://schemas.microsoft.com/office/drawing/2014/main" id="{A593BC6E-AEE1-148E-CC34-47ABF04AA80B}"/>
              </a:ext>
            </a:extLst>
          </p:cNvPr>
          <p:cNvSpPr txBox="1">
            <a:spLocks noGrp="1"/>
          </p:cNvSpPr>
          <p:nvPr/>
        </p:nvSpPr>
        <p:spPr bwMode="auto">
          <a:xfrm>
            <a:off x="3884613" y="9445625"/>
            <a:ext cx="29718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546" tIns="46273" rIns="92546" bIns="46273" anchor="b"/>
          <a:lstStyle>
            <a:lvl1pPr defTabSz="925513"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defTabSz="925513"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defTabSz="925513"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defTabSz="925513"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algn="r" eaLnBrk="1" hangingPunct="1"/>
            <a:fld id="{040D019C-19CF-47A9-BA92-0A11E9EC9E34}" type="slidenum">
              <a:rPr lang="en-US" altLang="ja-JP" sz="1800">
                <a:latin typeface="游ゴシック" panose="020B0400000000000000" pitchFamily="50" charset="-128"/>
              </a:rPr>
              <a:pPr algn="r" eaLnBrk="1" hangingPunct="1"/>
              <a:t>8</a:t>
            </a:fld>
            <a:endParaRPr lang="en-US" altLang="ja-JP" sz="1800" dirty="0">
              <a:latin typeface="游ゴシック" panose="020B0400000000000000" pitchFamily="50" charset="-128"/>
            </a:endParaRPr>
          </a:p>
        </p:txBody>
      </p:sp>
    </p:spTree>
    <p:extLst>
      <p:ext uri="{BB962C8B-B14F-4D97-AF65-F5344CB8AC3E}">
        <p14:creationId xmlns:p14="http://schemas.microsoft.com/office/powerpoint/2010/main" val="41406659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8" name="Line 12"/>
          <p:cNvSpPr>
            <a:spLocks noChangeShapeType="1"/>
          </p:cNvSpPr>
          <p:nvPr/>
        </p:nvSpPr>
        <p:spPr bwMode="gray">
          <a:xfrm>
            <a:off x="0" y="676276"/>
            <a:ext cx="9144000" cy="0"/>
          </a:xfrm>
          <a:prstGeom prst="line">
            <a:avLst/>
          </a:prstGeom>
          <a:noFill/>
          <a:ln w="28575">
            <a:solidFill>
              <a:schemeClr val="bg1"/>
            </a:solidFill>
            <a:round/>
            <a:headEnd/>
            <a:tailEnd/>
          </a:ln>
        </p:spPr>
        <p:txBody>
          <a:bodyPr/>
          <a:lstStyle/>
          <a:p>
            <a:pPr eaLnBrk="0" hangingPunct="0">
              <a:defRPr/>
            </a:pPr>
            <a:endParaRPr lang="ja-JP" altLang="en-US" dirty="0">
              <a:latin typeface="游ゴシック" panose="020B0400000000000000" pitchFamily="50" charset="-128"/>
            </a:endParaRPr>
          </a:p>
        </p:txBody>
      </p:sp>
      <p:sp>
        <p:nvSpPr>
          <p:cNvPr id="3074" name="Rectangle 2"/>
          <p:cNvSpPr>
            <a:spLocks noGrp="1" noChangeArrowheads="1"/>
          </p:cNvSpPr>
          <p:nvPr>
            <p:ph type="ctrTitle"/>
          </p:nvPr>
        </p:nvSpPr>
        <p:spPr>
          <a:xfrm>
            <a:off x="6032" y="676276"/>
            <a:ext cx="7772400" cy="720725"/>
          </a:xfrm>
        </p:spPr>
        <p:txBody>
          <a:bodyPr/>
          <a:lstStyle>
            <a:lvl1pPr algn="ctr">
              <a:defRPr sz="4000"/>
            </a:lvl1pPr>
          </a:lstStyle>
          <a:p>
            <a:r>
              <a:rPr lang="ja-JP" altLang="en-US" dirty="0"/>
              <a:t>マスタ タイトルの書式設定</a:t>
            </a:r>
          </a:p>
        </p:txBody>
      </p:sp>
      <p:sp>
        <p:nvSpPr>
          <p:cNvPr id="3075" name="Rectangle 3"/>
          <p:cNvSpPr>
            <a:spLocks noGrp="1" noChangeArrowheads="1"/>
          </p:cNvSpPr>
          <p:nvPr>
            <p:ph type="subTitle" idx="1"/>
          </p:nvPr>
        </p:nvSpPr>
        <p:spPr>
          <a:xfrm>
            <a:off x="521955" y="1628980"/>
            <a:ext cx="6400800" cy="911225"/>
          </a:xfrm>
        </p:spPr>
        <p:txBody>
          <a:bodyPr/>
          <a:lstStyle>
            <a:lvl1pPr marL="0" indent="0" algn="ctr">
              <a:buFontTx/>
              <a:buNone/>
              <a:defRPr sz="2400"/>
            </a:lvl1pPr>
          </a:lstStyle>
          <a:p>
            <a:r>
              <a:rPr lang="ja-JP" altLang="en-US" dirty="0"/>
              <a:t>マスタ サブタイトルの書式設定</a:t>
            </a:r>
          </a:p>
        </p:txBody>
      </p:sp>
      <p:sp>
        <p:nvSpPr>
          <p:cNvPr id="10" name="Rectangle 5"/>
          <p:cNvSpPr>
            <a:spLocks noGrp="1" noChangeArrowheads="1"/>
          </p:cNvSpPr>
          <p:nvPr>
            <p:ph type="ftr" sz="quarter" idx="11"/>
          </p:nvPr>
        </p:nvSpPr>
        <p:spPr>
          <a:xfrm>
            <a:off x="7462556" y="6579035"/>
            <a:ext cx="1710019" cy="198784"/>
          </a:xfrm>
        </p:spPr>
        <p:txBody>
          <a:bodyPr/>
          <a:lstStyle>
            <a:lvl1pPr>
              <a:defRPr sz="105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ja-JP" dirty="0">
                <a:latin typeface="游ゴシック" panose="020B0400000000000000" pitchFamily="50" charset="-128"/>
              </a:rPr>
              <a:t>11</a:t>
            </a:r>
            <a:r>
              <a:rPr lang="zh-TW" altLang="en-US" dirty="0">
                <a:latin typeface="游ゴシック" panose="020B0400000000000000" pitchFamily="50" charset="-128"/>
              </a:rPr>
              <a:t>月</a:t>
            </a:r>
            <a:r>
              <a:rPr lang="en-US" altLang="ja-JP" dirty="0">
                <a:latin typeface="游ゴシック" panose="020B0400000000000000" pitchFamily="50" charset="-128"/>
              </a:rPr>
              <a:t>27</a:t>
            </a:r>
            <a:r>
              <a:rPr lang="zh-TW" altLang="en-US" dirty="0">
                <a:latin typeface="游ゴシック" panose="020B0400000000000000" pitchFamily="50" charset="-128"/>
              </a:rPr>
              <a:t>日時計</a:t>
            </a:r>
            <a:endParaRPr lang="ja-JP" altLang="en-US" dirty="0">
              <a:latin typeface="游ゴシック" panose="020B0400000000000000" pitchFamily="50" charset="-128"/>
            </a:endParaRPr>
          </a:p>
        </p:txBody>
      </p:sp>
      <p:sp>
        <p:nvSpPr>
          <p:cNvPr id="4" name="Rectangle 9"/>
          <p:cNvSpPr>
            <a:spLocks noChangeArrowheads="1"/>
          </p:cNvSpPr>
          <p:nvPr/>
        </p:nvSpPr>
        <p:spPr bwMode="gray">
          <a:xfrm>
            <a:off x="0" y="8822"/>
            <a:ext cx="9144000" cy="720726"/>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Tree>
    <p:extLst>
      <p:ext uri="{BB962C8B-B14F-4D97-AF65-F5344CB8AC3E}">
        <p14:creationId xmlns:p14="http://schemas.microsoft.com/office/powerpoint/2010/main" val="3540210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66B5552-0EF1-41F5-83F6-764C9B28A858}"/>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7A7AFCA4-CECB-4756-89C9-7C77D3312A8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B7B8AE6E-F8FE-41C7-803F-F511243E242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F6EED6BF-F1E3-40EA-A7C0-688B6C36D38E}"/>
              </a:ext>
            </a:extLst>
          </p:cNvPr>
          <p:cNvSpPr>
            <a:spLocks noGrp="1"/>
          </p:cNvSpPr>
          <p:nvPr>
            <p:ph type="dt" sz="half" idx="10"/>
          </p:nvPr>
        </p:nvSpPr>
        <p:spPr/>
        <p:txBody>
          <a:bodyPr/>
          <a:lstStyle/>
          <a:p>
            <a:fld id="{E6973500-A042-4E5A-A6A7-CF09DFC1294F}" type="datetimeFigureOut">
              <a:rPr kumimoji="1" lang="ja-JP" altLang="en-US" smtClean="0"/>
              <a:t>2026/3/28</a:t>
            </a:fld>
            <a:endParaRPr kumimoji="1" lang="ja-JP" altLang="en-US"/>
          </a:p>
        </p:txBody>
      </p:sp>
      <p:sp>
        <p:nvSpPr>
          <p:cNvPr id="6" name="フッター プレースホルダー 5">
            <a:extLst>
              <a:ext uri="{FF2B5EF4-FFF2-40B4-BE49-F238E27FC236}">
                <a16:creationId xmlns:a16="http://schemas.microsoft.com/office/drawing/2014/main" id="{B7E25275-5BCB-45CF-AB98-837B8D60443E}"/>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82A2C2C9-40B1-4711-9E0E-355C5B9FCE80}"/>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016880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C9B4E42-00F5-4052-9DCD-59FFBBE33D2C}"/>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B8E6FC8C-518A-41C8-BADB-C5C7B2D15F19}"/>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B4E94783-D1E1-44A9-B716-56DC1FC799B1}"/>
              </a:ext>
            </a:extLst>
          </p:cNvPr>
          <p:cNvSpPr>
            <a:spLocks noGrp="1"/>
          </p:cNvSpPr>
          <p:nvPr>
            <p:ph type="dt" sz="half" idx="10"/>
          </p:nvPr>
        </p:nvSpPr>
        <p:spPr/>
        <p:txBody>
          <a:bodyPr/>
          <a:lstStyle/>
          <a:p>
            <a:fld id="{E6973500-A042-4E5A-A6A7-CF09DFC1294F}" type="datetimeFigureOut">
              <a:rPr kumimoji="1" lang="ja-JP" altLang="en-US" smtClean="0"/>
              <a:t>2026/3/28</a:t>
            </a:fld>
            <a:endParaRPr kumimoji="1" lang="ja-JP" altLang="en-US"/>
          </a:p>
        </p:txBody>
      </p:sp>
      <p:sp>
        <p:nvSpPr>
          <p:cNvPr id="5" name="フッター プレースホルダー 4">
            <a:extLst>
              <a:ext uri="{FF2B5EF4-FFF2-40B4-BE49-F238E27FC236}">
                <a16:creationId xmlns:a16="http://schemas.microsoft.com/office/drawing/2014/main" id="{961C866E-C2BE-4D60-BB06-75D8E61A39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DC39C9-9980-4571-B65B-966B0CF16BB7}"/>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796066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4D508094-7E1A-4B27-A256-02D3DAC97D95}"/>
              </a:ext>
            </a:extLst>
          </p:cNvPr>
          <p:cNvSpPr>
            <a:spLocks noGrp="1"/>
          </p:cNvSpPr>
          <p:nvPr>
            <p:ph type="title" orient="vert"/>
          </p:nvPr>
        </p:nvSpPr>
        <p:spPr>
          <a:xfrm>
            <a:off x="6543675" y="365125"/>
            <a:ext cx="1971675"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0E59266D-38F2-484D-BE7C-2C494FEE0369}"/>
              </a:ext>
            </a:extLst>
          </p:cNvPr>
          <p:cNvSpPr>
            <a:spLocks noGrp="1"/>
          </p:cNvSpPr>
          <p:nvPr>
            <p:ph type="body" orient="vert" idx="1"/>
          </p:nvPr>
        </p:nvSpPr>
        <p:spPr>
          <a:xfrm>
            <a:off x="628650" y="365125"/>
            <a:ext cx="5762625"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16EA308D-4B56-4D9B-9E43-5D3168F05EB6}"/>
              </a:ext>
            </a:extLst>
          </p:cNvPr>
          <p:cNvSpPr>
            <a:spLocks noGrp="1"/>
          </p:cNvSpPr>
          <p:nvPr>
            <p:ph type="dt" sz="half" idx="10"/>
          </p:nvPr>
        </p:nvSpPr>
        <p:spPr/>
        <p:txBody>
          <a:bodyPr/>
          <a:lstStyle/>
          <a:p>
            <a:fld id="{E6973500-A042-4E5A-A6A7-CF09DFC1294F}" type="datetimeFigureOut">
              <a:rPr kumimoji="1" lang="ja-JP" altLang="en-US" smtClean="0"/>
              <a:t>2026/3/28</a:t>
            </a:fld>
            <a:endParaRPr kumimoji="1" lang="ja-JP" altLang="en-US"/>
          </a:p>
        </p:txBody>
      </p:sp>
      <p:sp>
        <p:nvSpPr>
          <p:cNvPr id="5" name="フッター プレースホルダー 4">
            <a:extLst>
              <a:ext uri="{FF2B5EF4-FFF2-40B4-BE49-F238E27FC236}">
                <a16:creationId xmlns:a16="http://schemas.microsoft.com/office/drawing/2014/main" id="{0F858107-040A-406A-BF77-63B31D27AE1B}"/>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7CDD591F-1086-4B82-9985-4A723F1FF94C}"/>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409045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0A815D9-D075-4845-8C1B-5D45146EEB70}"/>
              </a:ext>
            </a:extLst>
          </p:cNvPr>
          <p:cNvSpPr>
            <a:spLocks noGrp="1"/>
          </p:cNvSpPr>
          <p:nvPr>
            <p:ph type="ctrTitle"/>
          </p:nvPr>
        </p:nvSpPr>
        <p:spPr>
          <a:xfrm>
            <a:off x="1143000" y="1122363"/>
            <a:ext cx="6858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B0C6D565-BD6F-4426-9E7E-9FC6DECEA8A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25121649-2A83-4602-9C73-7DA2C963E7B4}"/>
              </a:ext>
            </a:extLst>
          </p:cNvPr>
          <p:cNvSpPr>
            <a:spLocks noGrp="1"/>
          </p:cNvSpPr>
          <p:nvPr>
            <p:ph type="dt" sz="half" idx="10"/>
          </p:nvPr>
        </p:nvSpPr>
        <p:spPr/>
        <p:txBody>
          <a:bodyPr/>
          <a:lstStyle/>
          <a:p>
            <a:fld id="{E6973500-A042-4E5A-A6A7-CF09DFC1294F}" type="datetimeFigureOut">
              <a:rPr kumimoji="1" lang="ja-JP" altLang="en-US" smtClean="0"/>
              <a:t>2026/3/28</a:t>
            </a:fld>
            <a:endParaRPr kumimoji="1" lang="ja-JP" altLang="en-US"/>
          </a:p>
        </p:txBody>
      </p:sp>
      <p:sp>
        <p:nvSpPr>
          <p:cNvPr id="5" name="フッター プレースホルダー 4">
            <a:extLst>
              <a:ext uri="{FF2B5EF4-FFF2-40B4-BE49-F238E27FC236}">
                <a16:creationId xmlns:a16="http://schemas.microsoft.com/office/drawing/2014/main" id="{BE9D923F-6F34-4E4A-81AF-3AD01719159D}"/>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83E214D8-4B42-4E7D-B82E-2F4658AA8BBE}"/>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661207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656420-B31E-42E9-A0FD-BC0A5CD1002E}"/>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F8B3A732-B460-44B1-A25A-80F640D95A3E}"/>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9D9539A-7ECB-4779-8833-C0A8887F0BAF}"/>
              </a:ext>
            </a:extLst>
          </p:cNvPr>
          <p:cNvSpPr>
            <a:spLocks noGrp="1"/>
          </p:cNvSpPr>
          <p:nvPr>
            <p:ph type="dt" sz="half" idx="10"/>
          </p:nvPr>
        </p:nvSpPr>
        <p:spPr/>
        <p:txBody>
          <a:bodyPr/>
          <a:lstStyle/>
          <a:p>
            <a:fld id="{E6973500-A042-4E5A-A6A7-CF09DFC1294F}" type="datetimeFigureOut">
              <a:rPr kumimoji="1" lang="ja-JP" altLang="en-US" smtClean="0"/>
              <a:t>2026/3/28</a:t>
            </a:fld>
            <a:endParaRPr kumimoji="1" lang="ja-JP" altLang="en-US"/>
          </a:p>
        </p:txBody>
      </p:sp>
      <p:sp>
        <p:nvSpPr>
          <p:cNvPr id="5" name="フッター プレースホルダー 4">
            <a:extLst>
              <a:ext uri="{FF2B5EF4-FFF2-40B4-BE49-F238E27FC236}">
                <a16:creationId xmlns:a16="http://schemas.microsoft.com/office/drawing/2014/main" id="{FF842BF7-3304-4769-992D-FB87D87D14C6}"/>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A333151A-BC00-43CE-AF61-F41941038F3F}"/>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805883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A9CC060-0CB1-40C6-B4EA-A1A7F59EE322}"/>
              </a:ext>
            </a:extLst>
          </p:cNvPr>
          <p:cNvSpPr>
            <a:spLocks noGrp="1"/>
          </p:cNvSpPr>
          <p:nvPr>
            <p:ph type="title"/>
          </p:nvPr>
        </p:nvSpPr>
        <p:spPr>
          <a:xfrm>
            <a:off x="623888" y="1709738"/>
            <a:ext cx="78867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75443BB9-B1E3-4843-8D23-DD84B3F07F82}"/>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23FE846F-F4F3-41E0-8F18-561B485EAF6E}"/>
              </a:ext>
            </a:extLst>
          </p:cNvPr>
          <p:cNvSpPr>
            <a:spLocks noGrp="1"/>
          </p:cNvSpPr>
          <p:nvPr>
            <p:ph type="dt" sz="half" idx="10"/>
          </p:nvPr>
        </p:nvSpPr>
        <p:spPr/>
        <p:txBody>
          <a:bodyPr/>
          <a:lstStyle/>
          <a:p>
            <a:fld id="{E6973500-A042-4E5A-A6A7-CF09DFC1294F}" type="datetimeFigureOut">
              <a:rPr kumimoji="1" lang="ja-JP" altLang="en-US" smtClean="0"/>
              <a:t>2026/3/28</a:t>
            </a:fld>
            <a:endParaRPr kumimoji="1" lang="ja-JP" altLang="en-US"/>
          </a:p>
        </p:txBody>
      </p:sp>
      <p:sp>
        <p:nvSpPr>
          <p:cNvPr id="5" name="フッター プレースホルダー 4">
            <a:extLst>
              <a:ext uri="{FF2B5EF4-FFF2-40B4-BE49-F238E27FC236}">
                <a16:creationId xmlns:a16="http://schemas.microsoft.com/office/drawing/2014/main" id="{200856FA-3F2F-45D0-82ED-4C882ABA0841}"/>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04FC01DF-1975-4F97-BC41-2A0A5FE0832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9898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D8765C2-9DB8-459C-BF21-2428599BC98C}"/>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185BB973-D2BD-43E7-84A9-74D0CE657B59}"/>
              </a:ext>
            </a:extLst>
          </p:cNvPr>
          <p:cNvSpPr>
            <a:spLocks noGrp="1"/>
          </p:cNvSpPr>
          <p:nvPr>
            <p:ph sz="half" idx="1"/>
          </p:nvPr>
        </p:nvSpPr>
        <p:spPr>
          <a:xfrm>
            <a:off x="62865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43178925-3FCD-456C-948F-FD48EE91841A}"/>
              </a:ext>
            </a:extLst>
          </p:cNvPr>
          <p:cNvSpPr>
            <a:spLocks noGrp="1"/>
          </p:cNvSpPr>
          <p:nvPr>
            <p:ph sz="half" idx="2"/>
          </p:nvPr>
        </p:nvSpPr>
        <p:spPr>
          <a:xfrm>
            <a:off x="4648200" y="1825625"/>
            <a:ext cx="386715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525002A8-A24C-4423-B6CC-55DFFB9608A1}"/>
              </a:ext>
            </a:extLst>
          </p:cNvPr>
          <p:cNvSpPr>
            <a:spLocks noGrp="1"/>
          </p:cNvSpPr>
          <p:nvPr>
            <p:ph type="dt" sz="half" idx="10"/>
          </p:nvPr>
        </p:nvSpPr>
        <p:spPr/>
        <p:txBody>
          <a:bodyPr/>
          <a:lstStyle/>
          <a:p>
            <a:fld id="{E6973500-A042-4E5A-A6A7-CF09DFC1294F}" type="datetimeFigureOut">
              <a:rPr kumimoji="1" lang="ja-JP" altLang="en-US" smtClean="0"/>
              <a:t>2026/3/28</a:t>
            </a:fld>
            <a:endParaRPr kumimoji="1" lang="ja-JP" altLang="en-US"/>
          </a:p>
        </p:txBody>
      </p:sp>
      <p:sp>
        <p:nvSpPr>
          <p:cNvPr id="6" name="フッター プレースホルダー 5">
            <a:extLst>
              <a:ext uri="{FF2B5EF4-FFF2-40B4-BE49-F238E27FC236}">
                <a16:creationId xmlns:a16="http://schemas.microsoft.com/office/drawing/2014/main" id="{3EE068B2-BE45-4789-BB07-9BEEE0C16B75}"/>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667852FD-0FA2-4384-B751-492B60A0FEE9}"/>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711581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F9D53A2-2CA1-4C3E-92CE-0859FEB9E2B9}"/>
              </a:ext>
            </a:extLst>
          </p:cNvPr>
          <p:cNvSpPr>
            <a:spLocks noGrp="1"/>
          </p:cNvSpPr>
          <p:nvPr>
            <p:ph type="title"/>
          </p:nvPr>
        </p:nvSpPr>
        <p:spPr>
          <a:xfrm>
            <a:off x="630238" y="365125"/>
            <a:ext cx="78867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26CA27C-2D26-4146-9918-1F8F845E3B36}"/>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B0E7C74B-68DE-488D-98B4-BED6310CB3C7}"/>
              </a:ext>
            </a:extLst>
          </p:cNvPr>
          <p:cNvSpPr>
            <a:spLocks noGrp="1"/>
          </p:cNvSpPr>
          <p:nvPr>
            <p:ph sz="half" idx="2"/>
          </p:nvPr>
        </p:nvSpPr>
        <p:spPr>
          <a:xfrm>
            <a:off x="630238" y="2505075"/>
            <a:ext cx="386873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E0C54ACB-2609-4047-B1B5-7B0869E6BFF3}"/>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49C584BE-898E-45AC-A3F8-65ADDA7C9DF0}"/>
              </a:ext>
            </a:extLst>
          </p:cNvPr>
          <p:cNvSpPr>
            <a:spLocks noGrp="1"/>
          </p:cNvSpPr>
          <p:nvPr>
            <p:ph sz="quarter" idx="4"/>
          </p:nvPr>
        </p:nvSpPr>
        <p:spPr>
          <a:xfrm>
            <a:off x="4629150" y="2505075"/>
            <a:ext cx="38877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7E8D7CF8-B356-43BF-BA95-72D2B110DC2A}"/>
              </a:ext>
            </a:extLst>
          </p:cNvPr>
          <p:cNvSpPr>
            <a:spLocks noGrp="1"/>
          </p:cNvSpPr>
          <p:nvPr>
            <p:ph type="dt" sz="half" idx="10"/>
          </p:nvPr>
        </p:nvSpPr>
        <p:spPr/>
        <p:txBody>
          <a:bodyPr/>
          <a:lstStyle/>
          <a:p>
            <a:fld id="{E6973500-A042-4E5A-A6A7-CF09DFC1294F}" type="datetimeFigureOut">
              <a:rPr kumimoji="1" lang="ja-JP" altLang="en-US" smtClean="0"/>
              <a:t>2026/3/28</a:t>
            </a:fld>
            <a:endParaRPr kumimoji="1" lang="ja-JP" altLang="en-US"/>
          </a:p>
        </p:txBody>
      </p:sp>
      <p:sp>
        <p:nvSpPr>
          <p:cNvPr id="8" name="フッター プレースホルダー 7">
            <a:extLst>
              <a:ext uri="{FF2B5EF4-FFF2-40B4-BE49-F238E27FC236}">
                <a16:creationId xmlns:a16="http://schemas.microsoft.com/office/drawing/2014/main" id="{A046F57B-7194-433A-935E-1084E2DDD52F}"/>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047FAA62-2F49-4268-8B6A-21C110EBC1C4}"/>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931398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7849817-2368-4EC5-ADB4-EE4B99E8C771}"/>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A8844285-A0E7-436F-BE7D-BBA01062A8F5}"/>
              </a:ext>
            </a:extLst>
          </p:cNvPr>
          <p:cNvSpPr>
            <a:spLocks noGrp="1"/>
          </p:cNvSpPr>
          <p:nvPr>
            <p:ph type="dt" sz="half" idx="10"/>
          </p:nvPr>
        </p:nvSpPr>
        <p:spPr/>
        <p:txBody>
          <a:bodyPr/>
          <a:lstStyle/>
          <a:p>
            <a:fld id="{E6973500-A042-4E5A-A6A7-CF09DFC1294F}" type="datetimeFigureOut">
              <a:rPr kumimoji="1" lang="ja-JP" altLang="en-US" smtClean="0"/>
              <a:t>2026/3/28</a:t>
            </a:fld>
            <a:endParaRPr kumimoji="1" lang="ja-JP" altLang="en-US"/>
          </a:p>
        </p:txBody>
      </p:sp>
      <p:sp>
        <p:nvSpPr>
          <p:cNvPr id="4" name="フッター プレースホルダー 3">
            <a:extLst>
              <a:ext uri="{FF2B5EF4-FFF2-40B4-BE49-F238E27FC236}">
                <a16:creationId xmlns:a16="http://schemas.microsoft.com/office/drawing/2014/main" id="{302E9AC4-3839-4108-BBD2-7AA28CDB0124}"/>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0A24C377-C09A-4F6A-8624-D80C477C6B5A}"/>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2285215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6DEE4DF8-CB21-44D3-9AC2-BBEA9CCE0246}"/>
              </a:ext>
            </a:extLst>
          </p:cNvPr>
          <p:cNvSpPr>
            <a:spLocks noGrp="1"/>
          </p:cNvSpPr>
          <p:nvPr>
            <p:ph type="dt" sz="half" idx="10"/>
          </p:nvPr>
        </p:nvSpPr>
        <p:spPr/>
        <p:txBody>
          <a:bodyPr/>
          <a:lstStyle/>
          <a:p>
            <a:fld id="{E6973500-A042-4E5A-A6A7-CF09DFC1294F}" type="datetimeFigureOut">
              <a:rPr kumimoji="1" lang="ja-JP" altLang="en-US" smtClean="0"/>
              <a:t>2026/3/28</a:t>
            </a:fld>
            <a:endParaRPr kumimoji="1" lang="ja-JP" altLang="en-US"/>
          </a:p>
        </p:txBody>
      </p:sp>
      <p:sp>
        <p:nvSpPr>
          <p:cNvPr id="3" name="フッター プレースホルダー 2">
            <a:extLst>
              <a:ext uri="{FF2B5EF4-FFF2-40B4-BE49-F238E27FC236}">
                <a16:creationId xmlns:a16="http://schemas.microsoft.com/office/drawing/2014/main" id="{CBDADC85-6741-4167-98DF-9282A69DB4CD}"/>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2FED19D9-12B8-40CA-8BDD-DE94AE7DE915}"/>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1918757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2343159-855F-4EFF-BA0C-D692DB72DEBF}"/>
              </a:ext>
            </a:extLst>
          </p:cNvPr>
          <p:cNvSpPr>
            <a:spLocks noGrp="1"/>
          </p:cNvSpPr>
          <p:nvPr>
            <p:ph type="title"/>
          </p:nvPr>
        </p:nvSpPr>
        <p:spPr>
          <a:xfrm>
            <a:off x="630238" y="457200"/>
            <a:ext cx="2949575"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758BEB01-01E3-474B-BD08-484A49F3EE2F}"/>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8C294413-165B-485C-9C59-75618A1C155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4C7D60BB-4353-4763-A659-2E3C776EC6A6}"/>
              </a:ext>
            </a:extLst>
          </p:cNvPr>
          <p:cNvSpPr>
            <a:spLocks noGrp="1"/>
          </p:cNvSpPr>
          <p:nvPr>
            <p:ph type="dt" sz="half" idx="10"/>
          </p:nvPr>
        </p:nvSpPr>
        <p:spPr/>
        <p:txBody>
          <a:bodyPr/>
          <a:lstStyle/>
          <a:p>
            <a:fld id="{E6973500-A042-4E5A-A6A7-CF09DFC1294F}" type="datetimeFigureOut">
              <a:rPr kumimoji="1" lang="ja-JP" altLang="en-US" smtClean="0"/>
              <a:t>2026/3/28</a:t>
            </a:fld>
            <a:endParaRPr kumimoji="1" lang="ja-JP" altLang="en-US"/>
          </a:p>
        </p:txBody>
      </p:sp>
      <p:sp>
        <p:nvSpPr>
          <p:cNvPr id="6" name="フッター プレースホルダー 5">
            <a:extLst>
              <a:ext uri="{FF2B5EF4-FFF2-40B4-BE49-F238E27FC236}">
                <a16:creationId xmlns:a16="http://schemas.microsoft.com/office/drawing/2014/main" id="{FF9E6EA3-AC23-481E-AC4A-5EE79C9DDA67}"/>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1BD3C5C4-B8CA-452A-B210-21F0D7F8F288}"/>
              </a:ext>
            </a:extLst>
          </p:cNvPr>
          <p:cNvSpPr>
            <a:spLocks noGrp="1"/>
          </p:cNvSpPr>
          <p:nvPr>
            <p:ph type="sldNum" sz="quarter" idx="12"/>
          </p:nvPr>
        </p:nvSpPr>
        <p:spPr/>
        <p:txBody>
          <a:body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164558536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Rectangle 9">
            <a:extLst>
              <a:ext uri="{FF2B5EF4-FFF2-40B4-BE49-F238E27FC236}">
                <a16:creationId xmlns:a16="http://schemas.microsoft.com/office/drawing/2014/main" id="{E902490F-0633-462D-90A9-26A78D5B5667}"/>
              </a:ext>
            </a:extLst>
          </p:cNvPr>
          <p:cNvSpPr>
            <a:spLocks noChangeArrowheads="1"/>
          </p:cNvSpPr>
          <p:nvPr userDrawn="1"/>
        </p:nvSpPr>
        <p:spPr bwMode="gray">
          <a:xfrm>
            <a:off x="0" y="11292"/>
            <a:ext cx="9144000" cy="692150"/>
          </a:xfrm>
          <a:prstGeom prst="rect">
            <a:avLst/>
          </a:prstGeom>
          <a:solidFill>
            <a:srgbClr val="CCFFFF"/>
          </a:solidFill>
          <a:ln>
            <a:noFill/>
          </a:ln>
        </p:spPr>
        <p:txBody>
          <a:bodyPr wrap="none" anchor="ctr"/>
          <a:lstStyle>
            <a:lvl1pPr eaLnBrk="0" hangingPunct="0">
              <a:defRPr kumimoji="1">
                <a:solidFill>
                  <a:schemeClr val="tx1"/>
                </a:solidFill>
                <a:latin typeface="Arial" pitchFamily="34" charset="0"/>
                <a:ea typeface="ＭＳ Ｐゴシック" pitchFamily="50" charset="-128"/>
              </a:defRPr>
            </a:lvl1pPr>
            <a:lvl2pPr marL="742950" indent="-285750" eaLnBrk="0" hangingPunct="0">
              <a:defRPr kumimoji="1">
                <a:solidFill>
                  <a:schemeClr val="tx1"/>
                </a:solidFill>
                <a:latin typeface="Arial" pitchFamily="34" charset="0"/>
                <a:ea typeface="ＭＳ Ｐゴシック" pitchFamily="50" charset="-128"/>
              </a:defRPr>
            </a:lvl2pPr>
            <a:lvl3pPr marL="1143000" indent="-228600" eaLnBrk="0" hangingPunct="0">
              <a:defRPr kumimoji="1">
                <a:solidFill>
                  <a:schemeClr val="tx1"/>
                </a:solidFill>
                <a:latin typeface="Arial" pitchFamily="34" charset="0"/>
                <a:ea typeface="ＭＳ Ｐゴシック" pitchFamily="50" charset="-128"/>
              </a:defRPr>
            </a:lvl3pPr>
            <a:lvl4pPr marL="1600200" indent="-228600" eaLnBrk="0" hangingPunct="0">
              <a:defRPr kumimoji="1">
                <a:solidFill>
                  <a:schemeClr val="tx1"/>
                </a:solidFill>
                <a:latin typeface="Arial" pitchFamily="34" charset="0"/>
                <a:ea typeface="ＭＳ Ｐゴシック" pitchFamily="50" charset="-128"/>
              </a:defRPr>
            </a:lvl4pPr>
            <a:lvl5pPr marL="2057400" indent="-228600" eaLnBrk="0" hangingPunct="0">
              <a:defRPr kumimoji="1">
                <a:solidFill>
                  <a:schemeClr val="tx1"/>
                </a:solidFill>
                <a:latin typeface="Arial" pitchFamily="34" charset="0"/>
                <a:ea typeface="ＭＳ Ｐゴシック" pitchFamily="50" charset="-128"/>
              </a:defRPr>
            </a:lvl5pPr>
            <a:lvl6pPr marL="25146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6pPr>
            <a:lvl7pPr marL="29718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7pPr>
            <a:lvl8pPr marL="34290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8pPr>
            <a:lvl9pPr marL="3886200" indent="-228600" eaLnBrk="0" fontAlgn="base" hangingPunct="0">
              <a:spcBef>
                <a:spcPct val="0"/>
              </a:spcBef>
              <a:spcAft>
                <a:spcPct val="0"/>
              </a:spcAft>
              <a:defRPr kumimoji="1">
                <a:solidFill>
                  <a:schemeClr val="tx1"/>
                </a:solidFill>
                <a:latin typeface="Arial" pitchFamily="34" charset="0"/>
                <a:ea typeface="ＭＳ Ｐゴシック" pitchFamily="50" charset="-128"/>
              </a:defRPr>
            </a:lvl9pPr>
          </a:lstStyle>
          <a:p>
            <a:pPr eaLnBrk="1" hangingPunct="1">
              <a:defRPr/>
            </a:pPr>
            <a:endParaRPr lang="ja-JP" altLang="en-US" sz="1800" dirty="0">
              <a:latin typeface="游ゴシック" panose="020B0400000000000000" pitchFamily="50" charset="-128"/>
            </a:endParaRPr>
          </a:p>
        </p:txBody>
      </p:sp>
      <p:sp>
        <p:nvSpPr>
          <p:cNvPr id="1026" name="Rectangle 3"/>
          <p:cNvSpPr>
            <a:spLocks noGrp="1" noChangeArrowheads="1"/>
          </p:cNvSpPr>
          <p:nvPr>
            <p:ph type="body" idx="1"/>
          </p:nvPr>
        </p:nvSpPr>
        <p:spPr bwMode="gray">
          <a:xfrm>
            <a:off x="533400" y="1066800"/>
            <a:ext cx="8229600" cy="492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dirty="0"/>
              <a:t>マスタ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p>
        </p:txBody>
      </p:sp>
      <p:sp>
        <p:nvSpPr>
          <p:cNvPr id="1027" name="Rectangle 2"/>
          <p:cNvSpPr>
            <a:spLocks noGrp="1" noChangeArrowheads="1"/>
          </p:cNvSpPr>
          <p:nvPr>
            <p:ph type="title"/>
          </p:nvPr>
        </p:nvSpPr>
        <p:spPr bwMode="gray">
          <a:xfrm>
            <a:off x="57150" y="-39687"/>
            <a:ext cx="8705850" cy="69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dirty="0"/>
              <a:t>マスタ タイトルの書式設定</a:t>
            </a:r>
          </a:p>
        </p:txBody>
      </p:sp>
      <p:sp>
        <p:nvSpPr>
          <p:cNvPr id="12" name="Rectangle 5"/>
          <p:cNvSpPr>
            <a:spLocks noGrp="1" noChangeArrowheads="1"/>
          </p:cNvSpPr>
          <p:nvPr>
            <p:ph type="ftr" sz="quarter" idx="3"/>
          </p:nvPr>
        </p:nvSpPr>
        <p:spPr bwMode="gray">
          <a:xfrm>
            <a:off x="7452032" y="6579036"/>
            <a:ext cx="1909097" cy="267672"/>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cSld>
  <p:clrMap bg1="lt1" tx1="dk1" bg2="lt2" tx2="dk2" accent1="accent1" accent2="accent2" accent3="accent3" accent4="accent4" accent5="accent5" accent6="accent6" hlink="hlink" folHlink="folHlink"/>
  <p:sldLayoutIdLst>
    <p:sldLayoutId id="2147483708" r:id="rId1"/>
  </p:sldLayoutIdLst>
  <p:hf hdr="0"/>
  <p:txStyles>
    <p:titleStyle>
      <a:lvl1pPr algn="l" rtl="0" eaLnBrk="0" fontAlgn="base" hangingPunct="0">
        <a:spcBef>
          <a:spcPct val="0"/>
        </a:spcBef>
        <a:spcAft>
          <a:spcPct val="0"/>
        </a:spcAft>
        <a:defRPr kumimoji="1" sz="2800">
          <a:solidFill>
            <a:schemeClr val="tx1"/>
          </a:solidFill>
          <a:latin typeface="游ゴシック" panose="020B0400000000000000" pitchFamily="50" charset="-128"/>
          <a:ea typeface="+mj-ea"/>
          <a:cs typeface="+mj-cs"/>
        </a:defRPr>
      </a:lvl1pPr>
      <a:lvl2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2pPr>
      <a:lvl3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3pPr>
      <a:lvl4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4pPr>
      <a:lvl5pPr algn="l" rtl="0" eaLnBrk="0" fontAlgn="base" hangingPunct="0">
        <a:spcBef>
          <a:spcPct val="0"/>
        </a:spcBef>
        <a:spcAft>
          <a:spcPct val="0"/>
        </a:spcAft>
        <a:defRPr kumimoji="1" sz="2800">
          <a:solidFill>
            <a:schemeClr val="tx1"/>
          </a:solidFill>
          <a:latin typeface="Arial" pitchFamily="34" charset="0"/>
          <a:ea typeface="ＭＳ Ｐゴシック" pitchFamily="50" charset="-128"/>
        </a:defRPr>
      </a:lvl5pPr>
      <a:lvl6pPr marL="457200" algn="l" rtl="0" fontAlgn="base">
        <a:spcBef>
          <a:spcPct val="0"/>
        </a:spcBef>
        <a:spcAft>
          <a:spcPct val="0"/>
        </a:spcAft>
        <a:defRPr kumimoji="1" sz="2800">
          <a:solidFill>
            <a:schemeClr val="tx1"/>
          </a:solidFill>
          <a:latin typeface="Arial" pitchFamily="34" charset="0"/>
          <a:ea typeface="ＭＳ Ｐゴシック" pitchFamily="50" charset="-128"/>
        </a:defRPr>
      </a:lvl6pPr>
      <a:lvl7pPr marL="914400" algn="l" rtl="0" fontAlgn="base">
        <a:spcBef>
          <a:spcPct val="0"/>
        </a:spcBef>
        <a:spcAft>
          <a:spcPct val="0"/>
        </a:spcAft>
        <a:defRPr kumimoji="1" sz="2800">
          <a:solidFill>
            <a:schemeClr val="tx1"/>
          </a:solidFill>
          <a:latin typeface="Arial" pitchFamily="34" charset="0"/>
          <a:ea typeface="ＭＳ Ｐゴシック" pitchFamily="50" charset="-128"/>
        </a:defRPr>
      </a:lvl7pPr>
      <a:lvl8pPr marL="1371600" algn="l" rtl="0" fontAlgn="base">
        <a:spcBef>
          <a:spcPct val="0"/>
        </a:spcBef>
        <a:spcAft>
          <a:spcPct val="0"/>
        </a:spcAft>
        <a:defRPr kumimoji="1" sz="2800">
          <a:solidFill>
            <a:schemeClr val="tx1"/>
          </a:solidFill>
          <a:latin typeface="Arial" pitchFamily="34" charset="0"/>
          <a:ea typeface="ＭＳ Ｐゴシック" pitchFamily="50" charset="-128"/>
        </a:defRPr>
      </a:lvl8pPr>
      <a:lvl9pPr marL="1828800" algn="l" rtl="0" fontAlgn="base">
        <a:spcBef>
          <a:spcPct val="0"/>
        </a:spcBef>
        <a:spcAft>
          <a:spcPct val="0"/>
        </a:spcAft>
        <a:defRPr kumimoji="1" sz="2800">
          <a:solidFill>
            <a:schemeClr val="tx1"/>
          </a:solidFill>
          <a:latin typeface="Arial" pitchFamily="34"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游ゴシック" panose="020B0400000000000000" pitchFamily="50" charset="-128"/>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游ゴシック" panose="020B0400000000000000" pitchFamily="50" charset="-128"/>
          <a:ea typeface="+mn-ea"/>
        </a:defRPr>
      </a:lvl2pPr>
      <a:lvl3pPr marL="1143000" indent="-228600" algn="l" rtl="0" eaLnBrk="0" fontAlgn="base" hangingPunct="0">
        <a:spcBef>
          <a:spcPct val="20000"/>
        </a:spcBef>
        <a:spcAft>
          <a:spcPct val="0"/>
        </a:spcAft>
        <a:buChar char="•"/>
        <a:defRPr kumimoji="1" sz="2400">
          <a:solidFill>
            <a:schemeClr val="tx1"/>
          </a:solidFill>
          <a:latin typeface="游ゴシック" panose="020B0400000000000000" pitchFamily="50" charset="-128"/>
          <a:ea typeface="+mn-ea"/>
        </a:defRPr>
      </a:lvl3pPr>
      <a:lvl4pPr marL="16002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4pPr>
      <a:lvl5pPr marL="2057400" indent="-228600" algn="l" rtl="0" eaLnBrk="0" fontAlgn="base" hangingPunct="0">
        <a:spcBef>
          <a:spcPct val="20000"/>
        </a:spcBef>
        <a:spcAft>
          <a:spcPct val="0"/>
        </a:spcAft>
        <a:buChar char="»"/>
        <a:defRPr kumimoji="1" sz="2000">
          <a:solidFill>
            <a:schemeClr val="tx1"/>
          </a:solidFill>
          <a:latin typeface="游ゴシック" panose="020B0400000000000000" pitchFamily="50" charset="-128"/>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A8AC71EF-5910-497E-AFDB-336055A30A2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8169F509-D9D2-42AE-AF2D-4E2BE6B2367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CCF006E9-0868-40A3-9C57-7AB7854270B6}"/>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6973500-A042-4E5A-A6A7-CF09DFC1294F}" type="datetimeFigureOut">
              <a:rPr kumimoji="1" lang="ja-JP" altLang="en-US" smtClean="0"/>
              <a:t>2026/3/28</a:t>
            </a:fld>
            <a:endParaRPr kumimoji="1" lang="ja-JP" altLang="en-US"/>
          </a:p>
        </p:txBody>
      </p:sp>
      <p:sp>
        <p:nvSpPr>
          <p:cNvPr id="5" name="フッター プレースホルダー 4">
            <a:extLst>
              <a:ext uri="{FF2B5EF4-FFF2-40B4-BE49-F238E27FC236}">
                <a16:creationId xmlns:a16="http://schemas.microsoft.com/office/drawing/2014/main" id="{97157793-AE22-46BE-895A-01FA07C307A4}"/>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F4EC5EC4-13E1-46F5-9739-7136833277D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3DDC01-EBAF-4E9D-8E11-FA9E0E693A98}" type="slidenum">
              <a:rPr kumimoji="1" lang="ja-JP" altLang="en-US" smtClean="0"/>
              <a:t>‹#›</a:t>
            </a:fld>
            <a:endParaRPr kumimoji="1" lang="ja-JP" altLang="en-US"/>
          </a:p>
        </p:txBody>
      </p:sp>
    </p:spTree>
    <p:extLst>
      <p:ext uri="{BB962C8B-B14F-4D97-AF65-F5344CB8AC3E}">
        <p14:creationId xmlns:p14="http://schemas.microsoft.com/office/powerpoint/2010/main" val="3094681645"/>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g"/><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23.png"/><Relationship Id="rId4" Type="http://schemas.openxmlformats.org/officeDocument/2006/relationships/hyperlink" Target="http://mugridge.blogspot.com/2016/10/illustrator.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ttp://publicdomainq.net/clock-0002397/" TargetMode="External"/><Relationship Id="rId3" Type="http://schemas.openxmlformats.org/officeDocument/2006/relationships/image" Target="../media/image10.png"/><Relationship Id="rId7"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6.gif"/><Relationship Id="rId5" Type="http://schemas.openxmlformats.org/officeDocument/2006/relationships/hyperlink" Target="https://publicdomainq.net/worker-man-0006053/" TargetMode="Externa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8.jpeg"/><Relationship Id="rId7"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4.png"/><Relationship Id="rId4" Type="http://schemas.openxmlformats.org/officeDocument/2006/relationships/hyperlink" Target="https://publicdomainq.net/worker-man-0006053/" TargetMode="External"/></Relationships>
</file>

<file path=ppt/slides/_rels/slide15.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0.png"/><Relationship Id="rId3" Type="http://schemas.openxmlformats.org/officeDocument/2006/relationships/image" Target="../media/image32.png"/><Relationship Id="rId7" Type="http://schemas.openxmlformats.org/officeDocument/2006/relationships/image" Target="../media/image35.png"/><Relationship Id="rId12" Type="http://schemas.openxmlformats.org/officeDocument/2006/relationships/image" Target="../media/image39.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png"/><Relationship Id="rId11" Type="http://schemas.openxmlformats.org/officeDocument/2006/relationships/image" Target="../media/image38.png"/><Relationship Id="rId5" Type="http://schemas.openxmlformats.org/officeDocument/2006/relationships/image" Target="../media/image7.png"/><Relationship Id="rId15" Type="http://schemas.openxmlformats.org/officeDocument/2006/relationships/image" Target="../media/image42.png"/><Relationship Id="rId10" Type="http://schemas.openxmlformats.org/officeDocument/2006/relationships/image" Target="../media/image5.png"/><Relationship Id="rId4" Type="http://schemas.openxmlformats.org/officeDocument/2006/relationships/image" Target="../media/image33.png"/><Relationship Id="rId9" Type="http://schemas.openxmlformats.org/officeDocument/2006/relationships/image" Target="../media/image37.png"/><Relationship Id="rId14" Type="http://schemas.openxmlformats.org/officeDocument/2006/relationships/image" Target="../media/image41.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hyperlink" Target="https://www.ac-illust.com/main/detail.php?id=23027890&amp;word=%E4%BA%BA%E7%89%A9%E3%80%80%E3%82%B7%E3%83%AB%E3%82%A8%E3%83%83%E3%83%88%E3%80%80%E3%82%BB%E3%83%83%E3%83%88" TargetMode="External"/><Relationship Id="rId5" Type="http://schemas.openxmlformats.org/officeDocument/2006/relationships/image" Target="../media/image44.jpeg"/><Relationship Id="rId4" Type="http://schemas.openxmlformats.org/officeDocument/2006/relationships/image" Target="../media/image43.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1.jpe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hyperlink" Target="https://svgsilh.com/ja/image/3199472.html" TargetMode="External"/><Relationship Id="rId5" Type="http://schemas.openxmlformats.org/officeDocument/2006/relationships/image" Target="../media/image16.sv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6.JP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1.JPG"/><Relationship Id="rId3" Type="http://schemas.openxmlformats.org/officeDocument/2006/relationships/image" Target="../media/image46.JPG"/><Relationship Id="rId7" Type="http://schemas.openxmlformats.org/officeDocument/2006/relationships/image" Target="../media/image50.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21.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hyperlink" Target="https://svgsilh.com/ja/image/3199472.html"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54.pn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hyperlink" Target="https://publicdomainq.net/worker-man-0006053/" TargetMode="External"/><Relationship Id="rId4" Type="http://schemas.openxmlformats.org/officeDocument/2006/relationships/image" Target="../media/image28.jpeg"/></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7" Type="http://schemas.openxmlformats.org/officeDocument/2006/relationships/hyperlink" Target="https://svgsilh.com/ja/image/3199472.html"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12.png"/><Relationship Id="rId4" Type="http://schemas.openxmlformats.org/officeDocument/2006/relationships/hyperlink" Target="https://www.ac-illust.com/main/search_result.php?word=%E8%BB%A2%E3%81%B6%E4%BA%BA&amp;search_word=%E6%99%82&amp;page=0"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56.gif"/></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hyperlink" Target="https://publicdomainq.net/worker-man-0006053/"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publicdomainq.net/worker-man-0006053/" TargetMode="External"/><Relationship Id="rId5" Type="http://schemas.openxmlformats.org/officeDocument/2006/relationships/image" Target="../media/image9.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hyperlink" Target="https://www.ac-illust.com/main/search_result.php?word=%E8%BB%A2%E3%81%B6%E4%BA%BA&amp;search_word=%E6%99%82&amp;page=0"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hyperlink" Target="https://publicdomainq.net/worker-man-0006053/"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hyperlink" Target="https://publicdomainq.net/worker-man-0006053/" TargetMode="Externa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hyperlink" Target="https://heim.jp/magazine/192844" TargetMode="Externa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https://svgsilh.com/ja/image/3199472.html" TargetMode="External"/><Relationship Id="rId5" Type="http://schemas.openxmlformats.org/officeDocument/2006/relationships/image" Target="../media/image16.svg"/><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Rectangle 2"/>
          <p:cNvSpPr>
            <a:spLocks noGrp="1" noChangeArrowheads="1"/>
          </p:cNvSpPr>
          <p:nvPr>
            <p:ph type="ctrTitle" idx="4294967295"/>
          </p:nvPr>
        </p:nvSpPr>
        <p:spPr>
          <a:xfrm>
            <a:off x="105768" y="130626"/>
            <a:ext cx="8001000" cy="838200"/>
          </a:xfrm>
        </p:spPr>
        <p:txBody>
          <a:bodyPr/>
          <a:lstStyle/>
          <a:p>
            <a:pPr eaLnBrk="1" hangingPunct="1"/>
            <a:r>
              <a:rPr lang="ja-JP" altLang="en-US" sz="3600" b="1" dirty="0">
                <a:ea typeface="ＭＳ Ｐゴシック" panose="020B0600070205080204" pitchFamily="50" charset="-128"/>
              </a:rPr>
              <a:t>　差し替え式日時計と均時差について</a:t>
            </a:r>
          </a:p>
        </p:txBody>
      </p:sp>
      <p:sp>
        <p:nvSpPr>
          <p:cNvPr id="5126" name="Text Box 5"/>
          <p:cNvSpPr txBox="1">
            <a:spLocks noChangeArrowheads="1"/>
          </p:cNvSpPr>
          <p:nvPr/>
        </p:nvSpPr>
        <p:spPr bwMode="auto">
          <a:xfrm>
            <a:off x="984679" y="5742013"/>
            <a:ext cx="4876800" cy="872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dirty="0">
                <a:latin typeface="游ゴシック" panose="020B0400000000000000" pitchFamily="50" charset="-128"/>
              </a:rPr>
              <a:t>NPO</a:t>
            </a:r>
            <a:r>
              <a:rPr lang="ja-JP" altLang="en-US" dirty="0">
                <a:latin typeface="游ゴシック" panose="020B0400000000000000" pitchFamily="50" charset="-128"/>
              </a:rPr>
              <a:t>法人　三次科学技術教育協会　</a:t>
            </a:r>
          </a:p>
          <a:p>
            <a:pPr eaLnBrk="1" hangingPunct="1">
              <a:lnSpc>
                <a:spcPts val="2300"/>
              </a:lnSpc>
              <a:spcBef>
                <a:spcPct val="50000"/>
              </a:spcBef>
            </a:pPr>
            <a:r>
              <a:rPr lang="ja-JP" altLang="en-US" dirty="0">
                <a:latin typeface="游ゴシック" panose="020B0400000000000000" pitchFamily="50" charset="-128"/>
              </a:rPr>
              <a:t>理事　 　　　武村　精一</a:t>
            </a:r>
          </a:p>
        </p:txBody>
      </p:sp>
      <p:pic>
        <p:nvPicPr>
          <p:cNvPr id="5127" name="Picture 11" descr="C:\Users\stakemura\Desktop\MISTEEyokomakunno1kujirano10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87805" y="1525402"/>
            <a:ext cx="3335525" cy="592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5"/>
          <p:cNvSpPr txBox="1">
            <a:spLocks noChangeArrowheads="1"/>
          </p:cNvSpPr>
          <p:nvPr/>
        </p:nvSpPr>
        <p:spPr bwMode="auto">
          <a:xfrm>
            <a:off x="5714124" y="692505"/>
            <a:ext cx="4316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MISTEE</a:t>
            </a:r>
            <a:r>
              <a:rPr lang="ja-JP" altLang="en-US" b="1" dirty="0">
                <a:latin typeface="游ゴシック" panose="020B0400000000000000" pitchFamily="50" charset="-128"/>
              </a:rPr>
              <a:t>のホームページ</a:t>
            </a:r>
          </a:p>
        </p:txBody>
      </p:sp>
      <p:sp>
        <p:nvSpPr>
          <p:cNvPr id="9" name="Rectangle 2"/>
          <p:cNvSpPr>
            <a:spLocks noChangeArrowheads="1"/>
          </p:cNvSpPr>
          <p:nvPr/>
        </p:nvSpPr>
        <p:spPr bwMode="gray">
          <a:xfrm>
            <a:off x="651745" y="63387"/>
            <a:ext cx="5630273"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さしかえ　　　　　　　　しき　　　　ひどけい　　　　　 　　きんじさ</a:t>
            </a:r>
          </a:p>
        </p:txBody>
      </p:sp>
      <p:sp>
        <p:nvSpPr>
          <p:cNvPr id="10" name="Rectangle 2"/>
          <p:cNvSpPr>
            <a:spLocks noChangeArrowheads="1"/>
          </p:cNvSpPr>
          <p:nvPr/>
        </p:nvSpPr>
        <p:spPr bwMode="gray">
          <a:xfrm>
            <a:off x="1146182" y="5995829"/>
            <a:ext cx="3168352" cy="274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り　じ　　　　　　　　　　たけ　むら　　せい　いち</a:t>
            </a:r>
            <a:r>
              <a:rPr lang="ja-JP" altLang="en-US" sz="1400" b="1" dirty="0">
                <a:latin typeface="游ゴシック" panose="020B0400000000000000" pitchFamily="50" charset="-128"/>
              </a:rPr>
              <a:t>　</a:t>
            </a:r>
          </a:p>
        </p:txBody>
      </p:sp>
      <p:pic>
        <p:nvPicPr>
          <p:cNvPr id="4" name="図 3">
            <a:extLst>
              <a:ext uri="{FF2B5EF4-FFF2-40B4-BE49-F238E27FC236}">
                <a16:creationId xmlns:a16="http://schemas.microsoft.com/office/drawing/2014/main" id="{E34AA2C2-09EA-496C-B29F-F33BB5007A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33820" y="1065091"/>
            <a:ext cx="2543959" cy="5289068"/>
          </a:xfrm>
          <a:prstGeom prst="rect">
            <a:avLst/>
          </a:prstGeom>
        </p:spPr>
      </p:pic>
      <p:sp>
        <p:nvSpPr>
          <p:cNvPr id="25" name="Text Box 5">
            <a:extLst>
              <a:ext uri="{FF2B5EF4-FFF2-40B4-BE49-F238E27FC236}">
                <a16:creationId xmlns:a16="http://schemas.microsoft.com/office/drawing/2014/main" id="{04B43290-5D4A-4E13-AEF4-1747F1947849}"/>
              </a:ext>
            </a:extLst>
          </p:cNvPr>
          <p:cNvSpPr txBox="1">
            <a:spLocks noChangeArrowheads="1"/>
          </p:cNvSpPr>
          <p:nvPr/>
        </p:nvSpPr>
        <p:spPr bwMode="auto">
          <a:xfrm>
            <a:off x="173512" y="3538390"/>
            <a:ext cx="5649818"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三次科学技術教育協会　</a:t>
            </a:r>
            <a:r>
              <a:rPr lang="en-US" altLang="ja-JP" sz="2000" b="1" dirty="0">
                <a:latin typeface="游ゴシック" panose="020B0400000000000000" pitchFamily="50" charset="-128"/>
              </a:rPr>
              <a:t>MISTEE</a:t>
            </a:r>
            <a:r>
              <a:rPr lang="ja-JP" altLang="en-US" sz="2000" b="1" dirty="0">
                <a:latin typeface="游ゴシック" panose="020B0400000000000000" pitchFamily="50" charset="-128"/>
              </a:rPr>
              <a:t>　ミスティー　とは科学や技術が好きな人，楽しみたい人，伝えたい人。クールでしかもホットなハートを持った人が集まった、サイエンス・ボランティア団体です</a:t>
            </a:r>
            <a:r>
              <a:rPr lang="ja-JP" altLang="en-US" sz="2000" dirty="0">
                <a:latin typeface="游ゴシック" panose="020B0400000000000000" pitchFamily="50" charset="-128"/>
              </a:rPr>
              <a:t>。</a:t>
            </a:r>
            <a:endParaRPr lang="en-US" altLang="ja-JP" sz="2000" b="1" dirty="0">
              <a:latin typeface="游ゴシック" panose="020B0400000000000000" pitchFamily="50" charset="-128"/>
            </a:endParaRPr>
          </a:p>
        </p:txBody>
      </p:sp>
      <p:sp>
        <p:nvSpPr>
          <p:cNvPr id="2" name="Text Box 5">
            <a:extLst>
              <a:ext uri="{FF2B5EF4-FFF2-40B4-BE49-F238E27FC236}">
                <a16:creationId xmlns:a16="http://schemas.microsoft.com/office/drawing/2014/main" id="{FA98C1EE-755B-4CE4-9A5D-48C40D9C317C}"/>
              </a:ext>
            </a:extLst>
          </p:cNvPr>
          <p:cNvSpPr txBox="1">
            <a:spLocks noChangeArrowheads="1"/>
          </p:cNvSpPr>
          <p:nvPr/>
        </p:nvSpPr>
        <p:spPr bwMode="auto">
          <a:xfrm>
            <a:off x="1174546" y="2899417"/>
            <a:ext cx="4027514"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3200" b="1" dirty="0">
                <a:latin typeface="游ゴシック" panose="020B0400000000000000" pitchFamily="50" charset="-128"/>
              </a:rPr>
              <a:t>M I S TE E</a:t>
            </a:r>
            <a:r>
              <a:rPr lang="ja-JP" altLang="en-US" sz="3200" b="1" dirty="0">
                <a:latin typeface="游ゴシック" panose="020B0400000000000000" pitchFamily="50" charset="-128"/>
              </a:rPr>
              <a:t>　</a:t>
            </a:r>
            <a:r>
              <a:rPr lang="ja-JP" altLang="en-US" b="1" dirty="0">
                <a:latin typeface="游ゴシック" panose="020B0400000000000000" pitchFamily="50" charset="-128"/>
              </a:rPr>
              <a:t>ミスティー</a:t>
            </a:r>
          </a:p>
        </p:txBody>
      </p:sp>
      <p:pic>
        <p:nvPicPr>
          <p:cNvPr id="6" name="図 5">
            <a:extLst>
              <a:ext uri="{FF2B5EF4-FFF2-40B4-BE49-F238E27FC236}">
                <a16:creationId xmlns:a16="http://schemas.microsoft.com/office/drawing/2014/main" id="{80B26495-BFE5-40B6-8EB6-B91D06C18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6952" y="855833"/>
            <a:ext cx="2316886" cy="1257405"/>
          </a:xfrm>
          <a:prstGeom prst="rect">
            <a:avLst/>
          </a:prstGeom>
        </p:spPr>
      </p:pic>
      <p:sp>
        <p:nvSpPr>
          <p:cNvPr id="5" name="フッター プレースホルダー 4">
            <a:extLst>
              <a:ext uri="{FF2B5EF4-FFF2-40B4-BE49-F238E27FC236}">
                <a16:creationId xmlns:a16="http://schemas.microsoft.com/office/drawing/2014/main" id="{5672492D-3C2D-4B5D-8EC0-684DA30DA85A}"/>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ja-JP" dirty="0">
                <a:latin typeface="游ゴシック" panose="020B0400000000000000" pitchFamily="50" charset="-128"/>
              </a:rPr>
              <a:t>7</a:t>
            </a:r>
            <a:r>
              <a:rPr lang="zh-TW" altLang="en-US" dirty="0">
                <a:latin typeface="游ゴシック" panose="020B0400000000000000" pitchFamily="50" charset="-128"/>
              </a:rPr>
              <a:t>月</a:t>
            </a:r>
            <a:r>
              <a:rPr lang="en-US" altLang="ja-JP" dirty="0">
                <a:latin typeface="游ゴシック" panose="020B0400000000000000" pitchFamily="50" charset="-128"/>
              </a:rPr>
              <a:t>18</a:t>
            </a:r>
            <a:r>
              <a:rPr lang="zh-TW" altLang="en-US" dirty="0">
                <a:latin typeface="游ゴシック" panose="020B0400000000000000" pitchFamily="50" charset="-128"/>
              </a:rPr>
              <a:t>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14" name="Text Box 5">
            <a:extLst>
              <a:ext uri="{FF2B5EF4-FFF2-40B4-BE49-F238E27FC236}">
                <a16:creationId xmlns:a16="http://schemas.microsoft.com/office/drawing/2014/main" id="{616C5771-E243-4E45-92E4-03FE8172025E}"/>
              </a:ext>
            </a:extLst>
          </p:cNvPr>
          <p:cNvSpPr txBox="1">
            <a:spLocks noChangeArrowheads="1"/>
          </p:cNvSpPr>
          <p:nvPr/>
        </p:nvSpPr>
        <p:spPr bwMode="auto">
          <a:xfrm>
            <a:off x="64306" y="2387415"/>
            <a:ext cx="5649818" cy="387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300"/>
              </a:lnSpc>
              <a:spcBef>
                <a:spcPct val="50000"/>
              </a:spcBef>
            </a:pPr>
            <a:r>
              <a:rPr lang="en-US" altLang="ja-JP" sz="1600" b="1" i="0" dirty="0">
                <a:effectLst/>
                <a:latin typeface="Meiryo" panose="020B0604030504040204" pitchFamily="50" charset="-128"/>
                <a:ea typeface="Meiryo" panose="020B0604030504040204" pitchFamily="50" charset="-128"/>
              </a:rPr>
              <a:t>M</a:t>
            </a:r>
            <a:r>
              <a:rPr lang="en-US" altLang="ja-JP" sz="1600" b="0" i="0" dirty="0">
                <a:effectLst/>
                <a:latin typeface="Meiryo" panose="020B0604030504040204" pitchFamily="50" charset="-128"/>
                <a:ea typeface="Meiryo" panose="020B0604030504040204" pitchFamily="50" charset="-128"/>
              </a:rPr>
              <a:t>iyoshi</a:t>
            </a:r>
            <a:r>
              <a:rPr lang="en-US" altLang="ja-JP" sz="1600" b="1" i="0" dirty="0">
                <a:effectLst/>
                <a:latin typeface="Meiryo" panose="020B0604030504040204" pitchFamily="50" charset="-128"/>
                <a:ea typeface="Meiryo" panose="020B0604030504040204" pitchFamily="50" charset="-128"/>
              </a:rPr>
              <a:t> I</a:t>
            </a:r>
            <a:r>
              <a:rPr lang="en-US" altLang="ja-JP" sz="1600" b="0" i="0" dirty="0">
                <a:effectLst/>
                <a:latin typeface="Meiryo" panose="020B0604030504040204" pitchFamily="50" charset="-128"/>
                <a:ea typeface="Meiryo" panose="020B0604030504040204" pitchFamily="50" charset="-128"/>
              </a:rPr>
              <a:t>nstitute of </a:t>
            </a:r>
            <a:r>
              <a:rPr lang="en-US" altLang="ja-JP" sz="1600" b="1" i="0" dirty="0">
                <a:effectLst/>
                <a:latin typeface="Meiryo" panose="020B0604030504040204" pitchFamily="50" charset="-128"/>
                <a:ea typeface="Meiryo" panose="020B0604030504040204" pitchFamily="50" charset="-128"/>
              </a:rPr>
              <a:t>S</a:t>
            </a:r>
            <a:r>
              <a:rPr lang="en-US" altLang="ja-JP" sz="1600" b="0" i="0" dirty="0">
                <a:effectLst/>
                <a:latin typeface="Meiryo" panose="020B0604030504040204" pitchFamily="50" charset="-128"/>
                <a:ea typeface="Meiryo" panose="020B0604030504040204" pitchFamily="50" charset="-128"/>
              </a:rPr>
              <a:t>cience and</a:t>
            </a:r>
            <a:r>
              <a:rPr lang="en-US" altLang="ja-JP" sz="1600" b="1" i="0" dirty="0">
                <a:effectLst/>
                <a:latin typeface="Meiryo" panose="020B0604030504040204" pitchFamily="50" charset="-128"/>
                <a:ea typeface="Meiryo" panose="020B0604030504040204" pitchFamily="50" charset="-128"/>
              </a:rPr>
              <a:t> Te</a:t>
            </a:r>
            <a:r>
              <a:rPr lang="en-US" altLang="ja-JP" sz="1600" b="0" i="0" dirty="0">
                <a:effectLst/>
                <a:latin typeface="Meiryo" panose="020B0604030504040204" pitchFamily="50" charset="-128"/>
                <a:ea typeface="Meiryo" panose="020B0604030504040204" pitchFamily="50" charset="-128"/>
              </a:rPr>
              <a:t>chnology</a:t>
            </a:r>
            <a:r>
              <a:rPr lang="en-US" altLang="ja-JP" sz="1600" b="1" i="0" dirty="0">
                <a:effectLst/>
                <a:latin typeface="Meiryo" panose="020B0604030504040204" pitchFamily="50" charset="-128"/>
                <a:ea typeface="Meiryo" panose="020B0604030504040204" pitchFamily="50" charset="-128"/>
              </a:rPr>
              <a:t> E</a:t>
            </a:r>
            <a:r>
              <a:rPr lang="en-US" altLang="ja-JP" sz="1600" b="0" i="0" dirty="0">
                <a:effectLst/>
                <a:latin typeface="Meiryo" panose="020B0604030504040204" pitchFamily="50" charset="-128"/>
                <a:ea typeface="Meiryo" panose="020B0604030504040204" pitchFamily="50" charset="-128"/>
              </a:rPr>
              <a:t>ducation</a:t>
            </a:r>
            <a:endParaRPr lang="ja-JP" altLang="en-US" sz="2000" dirty="0">
              <a:latin typeface="游ゴシック" panose="020B0400000000000000" pitchFamily="50" charset="-128"/>
            </a:endParaRPr>
          </a:p>
        </p:txBody>
      </p:sp>
      <p:sp>
        <p:nvSpPr>
          <p:cNvPr id="16" name="四角形: 角を丸くする 15">
            <a:extLst>
              <a:ext uri="{FF2B5EF4-FFF2-40B4-BE49-F238E27FC236}">
                <a16:creationId xmlns:a16="http://schemas.microsoft.com/office/drawing/2014/main" id="{45C418BE-C22D-4474-B3B7-E3DF333777CB}"/>
              </a:ext>
            </a:extLst>
          </p:cNvPr>
          <p:cNvSpPr/>
          <p:nvPr/>
        </p:nvSpPr>
        <p:spPr>
          <a:xfrm>
            <a:off x="909191" y="241894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四角形: 角を丸くする 16">
            <a:extLst>
              <a:ext uri="{FF2B5EF4-FFF2-40B4-BE49-F238E27FC236}">
                <a16:creationId xmlns:a16="http://schemas.microsoft.com/office/drawing/2014/main" id="{6F5E8BD8-4174-4B6F-9007-2B2DB11DC4CC}"/>
              </a:ext>
            </a:extLst>
          </p:cNvPr>
          <p:cNvSpPr/>
          <p:nvPr/>
        </p:nvSpPr>
        <p:spPr>
          <a:xfrm>
            <a:off x="2128391"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四角形: 角を丸くする 17">
            <a:extLst>
              <a:ext uri="{FF2B5EF4-FFF2-40B4-BE49-F238E27FC236}">
                <a16:creationId xmlns:a16="http://schemas.microsoft.com/office/drawing/2014/main" id="{F4C04CFB-DF5A-4996-8360-D91F5D75710C}"/>
              </a:ext>
            </a:extLst>
          </p:cNvPr>
          <p:cNvSpPr/>
          <p:nvPr/>
        </p:nvSpPr>
        <p:spPr>
          <a:xfrm>
            <a:off x="3387305" y="2395221"/>
            <a:ext cx="264679"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四角形: 角を丸くする 18">
            <a:extLst>
              <a:ext uri="{FF2B5EF4-FFF2-40B4-BE49-F238E27FC236}">
                <a16:creationId xmlns:a16="http://schemas.microsoft.com/office/drawing/2014/main" id="{5D14A3A8-44F9-41FF-BF13-104FAE5C84E7}"/>
              </a:ext>
            </a:extLst>
          </p:cNvPr>
          <p:cNvSpPr/>
          <p:nvPr/>
        </p:nvSpPr>
        <p:spPr>
          <a:xfrm>
            <a:off x="4593988" y="2395221"/>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四角形: 角を丸くする 19">
            <a:extLst>
              <a:ext uri="{FF2B5EF4-FFF2-40B4-BE49-F238E27FC236}">
                <a16:creationId xmlns:a16="http://schemas.microsoft.com/office/drawing/2014/main" id="{6CFAB862-53EF-4271-AA62-8B27AEF9B349}"/>
              </a:ext>
            </a:extLst>
          </p:cNvPr>
          <p:cNvSpPr/>
          <p:nvPr/>
        </p:nvSpPr>
        <p:spPr>
          <a:xfrm>
            <a:off x="148093" y="2412590"/>
            <a:ext cx="179272" cy="264618"/>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Text Box 5">
            <a:extLst>
              <a:ext uri="{FF2B5EF4-FFF2-40B4-BE49-F238E27FC236}">
                <a16:creationId xmlns:a16="http://schemas.microsoft.com/office/drawing/2014/main" id="{51540D3D-146A-45D9-B3B0-F26E6BC487EA}"/>
              </a:ext>
            </a:extLst>
          </p:cNvPr>
          <p:cNvSpPr txBox="1">
            <a:spLocks noChangeArrowheads="1"/>
          </p:cNvSpPr>
          <p:nvPr/>
        </p:nvSpPr>
        <p:spPr bwMode="auto">
          <a:xfrm>
            <a:off x="359790" y="2156741"/>
            <a:ext cx="529002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三次　　　　協会　　　　　　　　科学　　　　　　　　　　技術　　　　　　　　教育</a:t>
            </a:r>
            <a:endParaRPr lang="en-US" altLang="ja-JP" sz="1200" b="1" dirty="0">
              <a:latin typeface="游ゴシック" panose="020B0400000000000000" pitchFamily="50" charset="-128"/>
            </a:endParaRPr>
          </a:p>
        </p:txBody>
      </p:sp>
      <p:cxnSp>
        <p:nvCxnSpPr>
          <p:cNvPr id="22" name="直線矢印コネクタ 21">
            <a:extLst>
              <a:ext uri="{FF2B5EF4-FFF2-40B4-BE49-F238E27FC236}">
                <a16:creationId xmlns:a16="http://schemas.microsoft.com/office/drawing/2014/main" id="{28637FE4-E61E-40CA-9BF9-329A336C2E6B}"/>
              </a:ext>
            </a:extLst>
          </p:cNvPr>
          <p:cNvCxnSpPr>
            <a:cxnSpLocks/>
          </p:cNvCxnSpPr>
          <p:nvPr/>
        </p:nvCxnSpPr>
        <p:spPr>
          <a:xfrm flipH="1" flipV="1">
            <a:off x="298214" y="2673318"/>
            <a:ext cx="1027853" cy="27895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26" name="四角形: 角を丸くする 25">
            <a:extLst>
              <a:ext uri="{FF2B5EF4-FFF2-40B4-BE49-F238E27FC236}">
                <a16:creationId xmlns:a16="http://schemas.microsoft.com/office/drawing/2014/main" id="{D6DFA1BC-AFC2-4BDA-826C-1431962BBD21}"/>
              </a:ext>
            </a:extLst>
          </p:cNvPr>
          <p:cNvSpPr/>
          <p:nvPr/>
        </p:nvSpPr>
        <p:spPr>
          <a:xfrm>
            <a:off x="1236430" y="2953615"/>
            <a:ext cx="45553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四角形: 角を丸くする 26">
            <a:extLst>
              <a:ext uri="{FF2B5EF4-FFF2-40B4-BE49-F238E27FC236}">
                <a16:creationId xmlns:a16="http://schemas.microsoft.com/office/drawing/2014/main" id="{FF9F2721-5AE9-48EF-8ADB-0B17A98AA307}"/>
              </a:ext>
            </a:extLst>
          </p:cNvPr>
          <p:cNvSpPr/>
          <p:nvPr/>
        </p:nvSpPr>
        <p:spPr>
          <a:xfrm>
            <a:off x="2387975" y="2953615"/>
            <a:ext cx="564007"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四角形: 角を丸くする 27">
            <a:extLst>
              <a:ext uri="{FF2B5EF4-FFF2-40B4-BE49-F238E27FC236}">
                <a16:creationId xmlns:a16="http://schemas.microsoft.com/office/drawing/2014/main" id="{BC0F5C29-7CB0-4AB4-839D-5A4F7EFD22F9}"/>
              </a:ext>
            </a:extLst>
          </p:cNvPr>
          <p:cNvSpPr/>
          <p:nvPr/>
        </p:nvSpPr>
        <p:spPr>
          <a:xfrm>
            <a:off x="1733646"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四角形: 角を丸くする 28">
            <a:extLst>
              <a:ext uri="{FF2B5EF4-FFF2-40B4-BE49-F238E27FC236}">
                <a16:creationId xmlns:a16="http://schemas.microsoft.com/office/drawing/2014/main" id="{FFFF51BC-396F-4351-B4F7-61BB93D66176}"/>
              </a:ext>
            </a:extLst>
          </p:cNvPr>
          <p:cNvSpPr/>
          <p:nvPr/>
        </p:nvSpPr>
        <p:spPr>
          <a:xfrm>
            <a:off x="2032620" y="2953615"/>
            <a:ext cx="244446"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四角形: 角を丸くする 29">
            <a:extLst>
              <a:ext uri="{FF2B5EF4-FFF2-40B4-BE49-F238E27FC236}">
                <a16:creationId xmlns:a16="http://schemas.microsoft.com/office/drawing/2014/main" id="{B9D071C3-6BBE-4745-A2E8-B7C052014272}"/>
              </a:ext>
            </a:extLst>
          </p:cNvPr>
          <p:cNvSpPr/>
          <p:nvPr/>
        </p:nvSpPr>
        <p:spPr>
          <a:xfrm>
            <a:off x="3035435" y="2953615"/>
            <a:ext cx="322561" cy="415563"/>
          </a:xfrm>
          <a:prstGeom prst="roundRect">
            <a:avLst/>
          </a:prstGeom>
          <a:noFill/>
          <a:ln w="158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505CEC00-833B-47A2-B87F-8B15334F7E70}"/>
              </a:ext>
            </a:extLst>
          </p:cNvPr>
          <p:cNvCxnSpPr>
            <a:cxnSpLocks/>
          </p:cNvCxnSpPr>
          <p:nvPr/>
        </p:nvCxnSpPr>
        <p:spPr>
          <a:xfrm flipH="1" flipV="1">
            <a:off x="1103012" y="2659840"/>
            <a:ext cx="701567" cy="292436"/>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直線矢印コネクタ 33">
            <a:extLst>
              <a:ext uri="{FF2B5EF4-FFF2-40B4-BE49-F238E27FC236}">
                <a16:creationId xmlns:a16="http://schemas.microsoft.com/office/drawing/2014/main" id="{94B042C7-DFA5-42DB-8062-5FEA5DC5DE9D}"/>
              </a:ext>
            </a:extLst>
          </p:cNvPr>
          <p:cNvCxnSpPr>
            <a:cxnSpLocks/>
          </p:cNvCxnSpPr>
          <p:nvPr/>
        </p:nvCxnSpPr>
        <p:spPr>
          <a:xfrm flipV="1">
            <a:off x="2203519" y="2696467"/>
            <a:ext cx="0" cy="296793"/>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7" name="直線矢印コネクタ 36">
            <a:extLst>
              <a:ext uri="{FF2B5EF4-FFF2-40B4-BE49-F238E27FC236}">
                <a16:creationId xmlns:a16="http://schemas.microsoft.com/office/drawing/2014/main" id="{76018F4F-C761-4DD7-97E3-0F7C5023752C}"/>
              </a:ext>
            </a:extLst>
          </p:cNvPr>
          <p:cNvCxnSpPr>
            <a:cxnSpLocks/>
          </p:cNvCxnSpPr>
          <p:nvPr/>
        </p:nvCxnSpPr>
        <p:spPr>
          <a:xfrm flipV="1">
            <a:off x="2682747" y="2659839"/>
            <a:ext cx="836897" cy="292438"/>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直線矢印コネクタ 38">
            <a:extLst>
              <a:ext uri="{FF2B5EF4-FFF2-40B4-BE49-F238E27FC236}">
                <a16:creationId xmlns:a16="http://schemas.microsoft.com/office/drawing/2014/main" id="{5F481C1F-E82F-4D81-B3A6-0B88A1995692}"/>
              </a:ext>
            </a:extLst>
          </p:cNvPr>
          <p:cNvCxnSpPr>
            <a:cxnSpLocks/>
          </p:cNvCxnSpPr>
          <p:nvPr/>
        </p:nvCxnSpPr>
        <p:spPr>
          <a:xfrm flipV="1">
            <a:off x="3316639" y="2683558"/>
            <a:ext cx="1303179" cy="276525"/>
          </a:xfrm>
          <a:prstGeom prst="straightConnector1">
            <a:avLst/>
          </a:prstGeom>
          <a:ln w="95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2">
            <a:extLst>
              <a:ext uri="{FF2B5EF4-FFF2-40B4-BE49-F238E27FC236}">
                <a16:creationId xmlns:a16="http://schemas.microsoft.com/office/drawing/2014/main" id="{06D3932A-502B-4120-AB21-59499116478C}"/>
              </a:ext>
            </a:extLst>
          </p:cNvPr>
          <p:cNvSpPr>
            <a:spLocks noChangeArrowheads="1"/>
          </p:cNvSpPr>
          <p:nvPr/>
        </p:nvSpPr>
        <p:spPr bwMode="gray">
          <a:xfrm>
            <a:off x="984680" y="5488144"/>
            <a:ext cx="4951261" cy="362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200" b="1" dirty="0">
                <a:latin typeface="游ゴシック" panose="020B0400000000000000" pitchFamily="50" charset="-128"/>
              </a:rPr>
              <a:t>エヌ　ピー　オーほうじん　みよし　かがく　　ぎじゅつ　きょういく　きょうかい　</a:t>
            </a:r>
            <a:r>
              <a:rPr lang="ja-JP" altLang="en-US" sz="1400" b="1" dirty="0">
                <a:latin typeface="游ゴシック" panose="020B0400000000000000" pitchFamily="50" charset="-128"/>
              </a:rPr>
              <a:t>　</a:t>
            </a:r>
          </a:p>
        </p:txBody>
      </p:sp>
    </p:spTree>
    <p:extLst>
      <p:ext uri="{BB962C8B-B14F-4D97-AF65-F5344CB8AC3E}">
        <p14:creationId xmlns:p14="http://schemas.microsoft.com/office/powerpoint/2010/main" val="18447094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658ACF-209E-F3A4-BF21-8E33F6AB4688}"/>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9F25C589-4E33-A72F-0BA5-280887434F64}"/>
              </a:ext>
            </a:extLst>
          </p:cNvPr>
          <p:cNvSpPr>
            <a:spLocks noGrp="1" noChangeArrowheads="1"/>
          </p:cNvSpPr>
          <p:nvPr>
            <p:ph type="ctrTitle" idx="4294967295"/>
          </p:nvPr>
        </p:nvSpPr>
        <p:spPr>
          <a:xfrm>
            <a:off x="115278" y="49513"/>
            <a:ext cx="8250684" cy="720725"/>
          </a:xfrm>
        </p:spPr>
        <p:txBody>
          <a:bodyPr/>
          <a:lstStyle/>
          <a:p>
            <a:pPr eaLnBrk="1" hangingPunct="1"/>
            <a:r>
              <a:rPr lang="en-US" altLang="ja-JP" sz="3200" dirty="0">
                <a:ea typeface="ＭＳ Ｐゴシック" panose="020B0600070205080204" pitchFamily="50" charset="-128"/>
              </a:rPr>
              <a:t>12</a:t>
            </a:r>
            <a:r>
              <a:rPr lang="ja-JP" altLang="en-US" sz="3200" dirty="0">
                <a:ea typeface="ＭＳ Ｐゴシック" panose="020B0600070205080204" pitchFamily="50" charset="-128"/>
              </a:rPr>
              <a:t>時のときに太陽がずれる理由　その１　の　３　</a:t>
            </a:r>
          </a:p>
        </p:txBody>
      </p:sp>
      <p:sp>
        <p:nvSpPr>
          <p:cNvPr id="3" name="フッター プレースホルダー 2">
            <a:extLst>
              <a:ext uri="{FF2B5EF4-FFF2-40B4-BE49-F238E27FC236}">
                <a16:creationId xmlns:a16="http://schemas.microsoft.com/office/drawing/2014/main" id="{7C546EB9-FE77-DD1D-6779-CF7261395709}"/>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cxnSp>
        <p:nvCxnSpPr>
          <p:cNvPr id="46" name="直線コネクタ 45">
            <a:extLst>
              <a:ext uri="{FF2B5EF4-FFF2-40B4-BE49-F238E27FC236}">
                <a16:creationId xmlns:a16="http://schemas.microsoft.com/office/drawing/2014/main" id="{54888FBE-2789-97A9-6486-67D144F4BC0A}"/>
              </a:ext>
            </a:extLst>
          </p:cNvPr>
          <p:cNvCxnSpPr>
            <a:cxnSpLocks/>
          </p:cNvCxnSpPr>
          <p:nvPr/>
        </p:nvCxnSpPr>
        <p:spPr>
          <a:xfrm>
            <a:off x="4643208" y="4230221"/>
            <a:ext cx="0" cy="1306557"/>
          </a:xfrm>
          <a:prstGeom prst="line">
            <a:avLst/>
          </a:prstGeom>
          <a:ln w="158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517F1067-BB38-185F-A125-56556414FF94}"/>
              </a:ext>
            </a:extLst>
          </p:cNvPr>
          <p:cNvCxnSpPr>
            <a:cxnSpLocks/>
          </p:cNvCxnSpPr>
          <p:nvPr/>
        </p:nvCxnSpPr>
        <p:spPr>
          <a:xfrm>
            <a:off x="1041150" y="4084784"/>
            <a:ext cx="0" cy="1306557"/>
          </a:xfrm>
          <a:prstGeom prst="line">
            <a:avLst/>
          </a:prstGeom>
          <a:ln w="158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8386F30B-8DE9-114B-14EE-63963C0EE34A}"/>
              </a:ext>
            </a:extLst>
          </p:cNvPr>
          <p:cNvCxnSpPr>
            <a:cxnSpLocks/>
          </p:cNvCxnSpPr>
          <p:nvPr/>
        </p:nvCxnSpPr>
        <p:spPr>
          <a:xfrm flipH="1" flipV="1">
            <a:off x="1077766" y="4932298"/>
            <a:ext cx="389013" cy="663748"/>
          </a:xfrm>
          <a:prstGeom prst="straightConnector1">
            <a:avLst/>
          </a:prstGeom>
          <a:ln w="22225">
            <a:solidFill>
              <a:srgbClr val="000066"/>
            </a:solidFill>
            <a:tailEnd type="triangle"/>
          </a:ln>
        </p:spPr>
        <p:style>
          <a:lnRef idx="1">
            <a:schemeClr val="accent1"/>
          </a:lnRef>
          <a:fillRef idx="0">
            <a:schemeClr val="accent1"/>
          </a:fillRef>
          <a:effectRef idx="0">
            <a:schemeClr val="accent1"/>
          </a:effectRef>
          <a:fontRef idx="minor">
            <a:schemeClr val="tx1"/>
          </a:fontRef>
        </p:style>
      </p:cxnSp>
      <p:sp>
        <p:nvSpPr>
          <p:cNvPr id="50" name="円弧 49">
            <a:extLst>
              <a:ext uri="{FF2B5EF4-FFF2-40B4-BE49-F238E27FC236}">
                <a16:creationId xmlns:a16="http://schemas.microsoft.com/office/drawing/2014/main" id="{C3AB4508-2161-25EB-8435-5E5823C67F21}"/>
              </a:ext>
            </a:extLst>
          </p:cNvPr>
          <p:cNvSpPr/>
          <p:nvPr/>
        </p:nvSpPr>
        <p:spPr>
          <a:xfrm rot="4989267" flipV="1">
            <a:off x="3951614" y="4096135"/>
            <a:ext cx="1451789" cy="1528188"/>
          </a:xfrm>
          <a:prstGeom prst="arc">
            <a:avLst>
              <a:gd name="adj1" fmla="val 16200000"/>
              <a:gd name="adj2" fmla="val 623268"/>
            </a:avLst>
          </a:prstGeom>
          <a:ln w="15875">
            <a:headEnd w="lg"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9" name="直線コネクタ 48">
            <a:extLst>
              <a:ext uri="{FF2B5EF4-FFF2-40B4-BE49-F238E27FC236}">
                <a16:creationId xmlns:a16="http://schemas.microsoft.com/office/drawing/2014/main" id="{87545954-A973-0474-B3C5-DB6C430DAF71}"/>
              </a:ext>
            </a:extLst>
          </p:cNvPr>
          <p:cNvCxnSpPr>
            <a:cxnSpLocks/>
          </p:cNvCxnSpPr>
          <p:nvPr/>
        </p:nvCxnSpPr>
        <p:spPr>
          <a:xfrm>
            <a:off x="6184499" y="4274321"/>
            <a:ext cx="639401" cy="1215219"/>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7168" name="矢印: 右 7167">
            <a:extLst>
              <a:ext uri="{FF2B5EF4-FFF2-40B4-BE49-F238E27FC236}">
                <a16:creationId xmlns:a16="http://schemas.microsoft.com/office/drawing/2014/main" id="{79FB4156-3EB5-2F1D-6012-8D3CC5CCFA94}"/>
              </a:ext>
            </a:extLst>
          </p:cNvPr>
          <p:cNvSpPr/>
          <p:nvPr/>
        </p:nvSpPr>
        <p:spPr>
          <a:xfrm>
            <a:off x="5284444" y="3126806"/>
            <a:ext cx="342388" cy="41198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70" name="直線矢印コネクタ 7169">
            <a:extLst>
              <a:ext uri="{FF2B5EF4-FFF2-40B4-BE49-F238E27FC236}">
                <a16:creationId xmlns:a16="http://schemas.microsoft.com/office/drawing/2014/main" id="{DF711882-7698-8AFA-C41A-12AE3C20AC3A}"/>
              </a:ext>
            </a:extLst>
          </p:cNvPr>
          <p:cNvCxnSpPr>
            <a:cxnSpLocks/>
          </p:cNvCxnSpPr>
          <p:nvPr/>
        </p:nvCxnSpPr>
        <p:spPr>
          <a:xfrm flipH="1" flipV="1">
            <a:off x="6831986" y="5402024"/>
            <a:ext cx="574986" cy="270227"/>
          </a:xfrm>
          <a:prstGeom prst="straightConnector1">
            <a:avLst/>
          </a:prstGeom>
          <a:ln w="22225">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7176" name="直線コネクタ 7175">
            <a:extLst>
              <a:ext uri="{FF2B5EF4-FFF2-40B4-BE49-F238E27FC236}">
                <a16:creationId xmlns:a16="http://schemas.microsoft.com/office/drawing/2014/main" id="{38773291-4ED5-E74B-89CD-931923A29B97}"/>
              </a:ext>
            </a:extLst>
          </p:cNvPr>
          <p:cNvCxnSpPr>
            <a:cxnSpLocks/>
          </p:cNvCxnSpPr>
          <p:nvPr/>
        </p:nvCxnSpPr>
        <p:spPr>
          <a:xfrm>
            <a:off x="3830722" y="883463"/>
            <a:ext cx="0" cy="567006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B62BB330-DE60-3A69-0E35-B44C591A648C}"/>
              </a:ext>
            </a:extLst>
          </p:cNvPr>
          <p:cNvGrpSpPr/>
          <p:nvPr/>
        </p:nvGrpSpPr>
        <p:grpSpPr>
          <a:xfrm>
            <a:off x="98797" y="719192"/>
            <a:ext cx="3328718" cy="1388679"/>
            <a:chOff x="98797" y="719192"/>
            <a:chExt cx="3328718" cy="1388679"/>
          </a:xfrm>
        </p:grpSpPr>
        <p:sp>
          <p:nvSpPr>
            <p:cNvPr id="5" name="Text Box 5">
              <a:extLst>
                <a:ext uri="{FF2B5EF4-FFF2-40B4-BE49-F238E27FC236}">
                  <a16:creationId xmlns:a16="http://schemas.microsoft.com/office/drawing/2014/main" id="{B2A1B7D9-2332-3365-AF04-92651EC9673F}"/>
                </a:ext>
              </a:extLst>
            </p:cNvPr>
            <p:cNvSpPr txBox="1">
              <a:spLocks noChangeArrowheads="1"/>
            </p:cNvSpPr>
            <p:nvPr/>
          </p:nvSpPr>
          <p:spPr bwMode="auto">
            <a:xfrm>
              <a:off x="98797" y="719192"/>
              <a:ext cx="2280874"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地軸を垂直に回す</a:t>
              </a:r>
              <a:endParaRPr lang="en-US" altLang="ja-JP" sz="2000" dirty="0">
                <a:latin typeface="游ゴシック" panose="020B0400000000000000" pitchFamily="50" charset="-128"/>
              </a:endParaRPr>
            </a:p>
          </p:txBody>
        </p:sp>
        <p:sp>
          <p:nvSpPr>
            <p:cNvPr id="25" name="Text Box 5">
              <a:extLst>
                <a:ext uri="{FF2B5EF4-FFF2-40B4-BE49-F238E27FC236}">
                  <a16:creationId xmlns:a16="http://schemas.microsoft.com/office/drawing/2014/main" id="{A331F58B-968F-3370-9556-42F9EB85A983}"/>
                </a:ext>
              </a:extLst>
            </p:cNvPr>
            <p:cNvSpPr txBox="1">
              <a:spLocks noChangeArrowheads="1"/>
            </p:cNvSpPr>
            <p:nvPr/>
          </p:nvSpPr>
          <p:spPr bwMode="auto">
            <a:xfrm>
              <a:off x="281164" y="1387233"/>
              <a:ext cx="1654116" cy="33855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横からみた様子</a:t>
              </a:r>
              <a:endParaRPr lang="en-US" altLang="ja-JP" sz="1600" dirty="0">
                <a:latin typeface="游ゴシック" panose="020B0400000000000000" pitchFamily="50" charset="-128"/>
              </a:endParaRPr>
            </a:p>
          </p:txBody>
        </p:sp>
        <p:sp>
          <p:nvSpPr>
            <p:cNvPr id="26" name="楕円 25">
              <a:extLst>
                <a:ext uri="{FF2B5EF4-FFF2-40B4-BE49-F238E27FC236}">
                  <a16:creationId xmlns:a16="http://schemas.microsoft.com/office/drawing/2014/main" id="{4DC9B044-4013-BB22-E918-7F12DE386657}"/>
                </a:ext>
              </a:extLst>
            </p:cNvPr>
            <p:cNvSpPr/>
            <p:nvPr/>
          </p:nvSpPr>
          <p:spPr>
            <a:xfrm>
              <a:off x="2749281" y="1262149"/>
              <a:ext cx="678234" cy="648341"/>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D6BFA35A-77B7-C12D-6B2E-3A57A81626FA}"/>
                </a:ext>
              </a:extLst>
            </p:cNvPr>
            <p:cNvCxnSpPr/>
            <p:nvPr/>
          </p:nvCxnSpPr>
          <p:spPr>
            <a:xfrm>
              <a:off x="3083411" y="1148188"/>
              <a:ext cx="0" cy="959683"/>
            </a:xfrm>
            <a:prstGeom prst="line">
              <a:avLst/>
            </a:prstGeom>
          </p:spPr>
          <p:style>
            <a:lnRef idx="1">
              <a:schemeClr val="dk1"/>
            </a:lnRef>
            <a:fillRef idx="0">
              <a:schemeClr val="dk1"/>
            </a:fillRef>
            <a:effectRef idx="0">
              <a:schemeClr val="dk1"/>
            </a:effectRef>
            <a:fontRef idx="minor">
              <a:schemeClr val="tx1"/>
            </a:fontRef>
          </p:style>
        </p:cxnSp>
        <p:sp>
          <p:nvSpPr>
            <p:cNvPr id="29" name="円弧 28">
              <a:extLst>
                <a:ext uri="{FF2B5EF4-FFF2-40B4-BE49-F238E27FC236}">
                  <a16:creationId xmlns:a16="http://schemas.microsoft.com/office/drawing/2014/main" id="{83DF1BF5-FA4C-F8F3-6198-81378E0B8C1F}"/>
                </a:ext>
              </a:extLst>
            </p:cNvPr>
            <p:cNvSpPr/>
            <p:nvPr/>
          </p:nvSpPr>
          <p:spPr>
            <a:xfrm rot="16200000">
              <a:off x="3019828" y="713259"/>
              <a:ext cx="184247" cy="547184"/>
            </a:xfrm>
            <a:prstGeom prst="arc">
              <a:avLst>
                <a:gd name="adj1" fmla="val 3133720"/>
                <a:gd name="adj2" fmla="val 20610322"/>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171" name="グループ化 7170">
            <a:extLst>
              <a:ext uri="{FF2B5EF4-FFF2-40B4-BE49-F238E27FC236}">
                <a16:creationId xmlns:a16="http://schemas.microsoft.com/office/drawing/2014/main" id="{AC85B73E-AA26-0C0F-6C14-872001FC3912}"/>
              </a:ext>
            </a:extLst>
          </p:cNvPr>
          <p:cNvGrpSpPr/>
          <p:nvPr/>
        </p:nvGrpSpPr>
        <p:grpSpPr>
          <a:xfrm>
            <a:off x="4240620" y="715629"/>
            <a:ext cx="3561053" cy="1297477"/>
            <a:chOff x="4240620" y="715629"/>
            <a:chExt cx="3561053" cy="1297477"/>
          </a:xfrm>
        </p:grpSpPr>
        <p:sp>
          <p:nvSpPr>
            <p:cNvPr id="6" name="Text Box 5">
              <a:extLst>
                <a:ext uri="{FF2B5EF4-FFF2-40B4-BE49-F238E27FC236}">
                  <a16:creationId xmlns:a16="http://schemas.microsoft.com/office/drawing/2014/main" id="{EF0CE086-0503-3FDE-8125-83B354DADE69}"/>
                </a:ext>
              </a:extLst>
            </p:cNvPr>
            <p:cNvSpPr txBox="1">
              <a:spLocks noChangeArrowheads="1"/>
            </p:cNvSpPr>
            <p:nvPr/>
          </p:nvSpPr>
          <p:spPr bwMode="auto">
            <a:xfrm>
              <a:off x="4240620" y="715629"/>
              <a:ext cx="2534368"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24</a:t>
              </a:r>
              <a:r>
                <a:rPr lang="ja-JP" altLang="en-US" sz="2000" dirty="0">
                  <a:latin typeface="游ゴシック" panose="020B0400000000000000" pitchFamily="50" charset="-128"/>
                </a:rPr>
                <a:t>度　傾けて　回す</a:t>
              </a:r>
              <a:endParaRPr lang="en-US" altLang="ja-JP" sz="2000" dirty="0">
                <a:latin typeface="游ゴシック" panose="020B0400000000000000" pitchFamily="50" charset="-128"/>
              </a:endParaRPr>
            </a:p>
          </p:txBody>
        </p:sp>
        <p:sp>
          <p:nvSpPr>
            <p:cNvPr id="30" name="楕円 29">
              <a:extLst>
                <a:ext uri="{FF2B5EF4-FFF2-40B4-BE49-F238E27FC236}">
                  <a16:creationId xmlns:a16="http://schemas.microsoft.com/office/drawing/2014/main" id="{4442F264-85D3-7753-9659-EFF25C0EA008}"/>
                </a:ext>
              </a:extLst>
            </p:cNvPr>
            <p:cNvSpPr/>
            <p:nvPr/>
          </p:nvSpPr>
          <p:spPr>
            <a:xfrm rot="19547204">
              <a:off x="7123439" y="1167384"/>
              <a:ext cx="678234" cy="648341"/>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C572C129-E9C4-8C7A-0D6C-77E95AA654BC}"/>
                </a:ext>
              </a:extLst>
            </p:cNvPr>
            <p:cNvCxnSpPr>
              <a:cxnSpLocks/>
            </p:cNvCxnSpPr>
            <p:nvPr/>
          </p:nvCxnSpPr>
          <p:spPr>
            <a:xfrm rot="19547204">
              <a:off x="7457569" y="1053423"/>
              <a:ext cx="0" cy="959683"/>
            </a:xfrm>
            <a:prstGeom prst="line">
              <a:avLst/>
            </a:prstGeom>
          </p:spPr>
          <p:style>
            <a:lnRef idx="1">
              <a:schemeClr val="dk1"/>
            </a:lnRef>
            <a:fillRef idx="0">
              <a:schemeClr val="dk1"/>
            </a:fillRef>
            <a:effectRef idx="0">
              <a:schemeClr val="dk1"/>
            </a:effectRef>
            <a:fontRef idx="minor">
              <a:schemeClr val="tx1"/>
            </a:fontRef>
          </p:style>
        </p:cxnSp>
        <p:sp>
          <p:nvSpPr>
            <p:cNvPr id="35" name="円弧 34">
              <a:extLst>
                <a:ext uri="{FF2B5EF4-FFF2-40B4-BE49-F238E27FC236}">
                  <a16:creationId xmlns:a16="http://schemas.microsoft.com/office/drawing/2014/main" id="{6BD581EB-D61B-45F0-47C3-A112E44BBC25}"/>
                </a:ext>
              </a:extLst>
            </p:cNvPr>
            <p:cNvSpPr/>
            <p:nvPr/>
          </p:nvSpPr>
          <p:spPr>
            <a:xfrm rot="14285530">
              <a:off x="7001686" y="806717"/>
              <a:ext cx="184247" cy="547184"/>
            </a:xfrm>
            <a:prstGeom prst="arc">
              <a:avLst>
                <a:gd name="adj1" fmla="val 3133720"/>
                <a:gd name="adj2" fmla="val 20610322"/>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Text Box 5">
              <a:extLst>
                <a:ext uri="{FF2B5EF4-FFF2-40B4-BE49-F238E27FC236}">
                  <a16:creationId xmlns:a16="http://schemas.microsoft.com/office/drawing/2014/main" id="{456BE24E-D456-1A7D-8133-F1D946C4B8DF}"/>
                </a:ext>
              </a:extLst>
            </p:cNvPr>
            <p:cNvSpPr txBox="1">
              <a:spLocks noChangeArrowheads="1"/>
            </p:cNvSpPr>
            <p:nvPr/>
          </p:nvSpPr>
          <p:spPr bwMode="auto">
            <a:xfrm>
              <a:off x="4582810" y="1322277"/>
              <a:ext cx="1654116" cy="33855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横からみた様子</a:t>
              </a:r>
              <a:endParaRPr lang="en-US" altLang="ja-JP" sz="1600" dirty="0">
                <a:latin typeface="游ゴシック" panose="020B0400000000000000" pitchFamily="50" charset="-128"/>
              </a:endParaRPr>
            </a:p>
          </p:txBody>
        </p:sp>
      </p:grpSp>
      <p:cxnSp>
        <p:nvCxnSpPr>
          <p:cNvPr id="23" name="直線コネクタ 22">
            <a:extLst>
              <a:ext uri="{FF2B5EF4-FFF2-40B4-BE49-F238E27FC236}">
                <a16:creationId xmlns:a16="http://schemas.microsoft.com/office/drawing/2014/main" id="{6F462263-B2F6-5A76-DDB8-3F6647801CDA}"/>
              </a:ext>
            </a:extLst>
          </p:cNvPr>
          <p:cNvCxnSpPr/>
          <p:nvPr/>
        </p:nvCxnSpPr>
        <p:spPr>
          <a:xfrm>
            <a:off x="2774545" y="4193765"/>
            <a:ext cx="0" cy="1306557"/>
          </a:xfrm>
          <a:prstGeom prst="line">
            <a:avLst/>
          </a:prstGeom>
          <a:ln w="158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60" name="グループ化 59">
            <a:extLst>
              <a:ext uri="{FF2B5EF4-FFF2-40B4-BE49-F238E27FC236}">
                <a16:creationId xmlns:a16="http://schemas.microsoft.com/office/drawing/2014/main" id="{F0E8DD77-C9FC-0806-D0D7-5B31AFC4EBAF}"/>
              </a:ext>
            </a:extLst>
          </p:cNvPr>
          <p:cNvGrpSpPr/>
          <p:nvPr/>
        </p:nvGrpSpPr>
        <p:grpSpPr>
          <a:xfrm>
            <a:off x="309730" y="2133638"/>
            <a:ext cx="3324891" cy="3889596"/>
            <a:chOff x="309730" y="2133638"/>
            <a:chExt cx="3324891" cy="3889596"/>
          </a:xfrm>
        </p:grpSpPr>
        <p:sp>
          <p:nvSpPr>
            <p:cNvPr id="18" name="楕円 17">
              <a:extLst>
                <a:ext uri="{FF2B5EF4-FFF2-40B4-BE49-F238E27FC236}">
                  <a16:creationId xmlns:a16="http://schemas.microsoft.com/office/drawing/2014/main" id="{74DC9667-2E8F-B279-CFA0-E983404D0336}"/>
                </a:ext>
              </a:extLst>
            </p:cNvPr>
            <p:cNvSpPr/>
            <p:nvPr/>
          </p:nvSpPr>
          <p:spPr>
            <a:xfrm>
              <a:off x="426357" y="4315656"/>
              <a:ext cx="1350016" cy="1306557"/>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Text Box 5">
              <a:extLst>
                <a:ext uri="{FF2B5EF4-FFF2-40B4-BE49-F238E27FC236}">
                  <a16:creationId xmlns:a16="http://schemas.microsoft.com/office/drawing/2014/main" id="{9DE27DC3-9F0B-15E4-2692-4E772F86F2EE}"/>
                </a:ext>
              </a:extLst>
            </p:cNvPr>
            <p:cNvSpPr txBox="1">
              <a:spLocks noChangeArrowheads="1"/>
            </p:cNvSpPr>
            <p:nvPr/>
          </p:nvSpPr>
          <p:spPr bwMode="auto">
            <a:xfrm>
              <a:off x="367743" y="3913244"/>
              <a:ext cx="3266878" cy="33855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真上（地軸の垂直面）から見た様子</a:t>
              </a:r>
              <a:endParaRPr lang="en-US" altLang="ja-JP" sz="1600" dirty="0">
                <a:latin typeface="游ゴシック" panose="020B0400000000000000" pitchFamily="50" charset="-128"/>
              </a:endParaRPr>
            </a:p>
          </p:txBody>
        </p:sp>
        <p:sp>
          <p:nvSpPr>
            <p:cNvPr id="34" name="円弧 33">
              <a:extLst>
                <a:ext uri="{FF2B5EF4-FFF2-40B4-BE49-F238E27FC236}">
                  <a16:creationId xmlns:a16="http://schemas.microsoft.com/office/drawing/2014/main" id="{061EA8E1-9782-22A8-DBEE-2C3BFAEBB04C}"/>
                </a:ext>
              </a:extLst>
            </p:cNvPr>
            <p:cNvSpPr/>
            <p:nvPr/>
          </p:nvSpPr>
          <p:spPr>
            <a:xfrm rot="4989267" flipV="1">
              <a:off x="347929" y="4353434"/>
              <a:ext cx="1451789" cy="1528188"/>
            </a:xfrm>
            <a:prstGeom prst="arc">
              <a:avLst>
                <a:gd name="adj1" fmla="val 16200000"/>
                <a:gd name="adj2" fmla="val 623268"/>
              </a:avLst>
            </a:prstGeom>
            <a:ln w="15875">
              <a:headEnd w="lg"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Text Box 5">
              <a:extLst>
                <a:ext uri="{FF2B5EF4-FFF2-40B4-BE49-F238E27FC236}">
                  <a16:creationId xmlns:a16="http://schemas.microsoft.com/office/drawing/2014/main" id="{27ACE108-3FE6-E7BC-3A83-0FB4D53013F7}"/>
                </a:ext>
              </a:extLst>
            </p:cNvPr>
            <p:cNvSpPr txBox="1">
              <a:spLocks noChangeArrowheads="1"/>
            </p:cNvSpPr>
            <p:nvPr/>
          </p:nvSpPr>
          <p:spPr bwMode="auto">
            <a:xfrm>
              <a:off x="517860" y="2133638"/>
              <a:ext cx="1254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回転前</a:t>
              </a:r>
            </a:p>
          </p:txBody>
        </p:sp>
        <p:sp>
          <p:nvSpPr>
            <p:cNvPr id="53" name="Text Box 5">
              <a:extLst>
                <a:ext uri="{FF2B5EF4-FFF2-40B4-BE49-F238E27FC236}">
                  <a16:creationId xmlns:a16="http://schemas.microsoft.com/office/drawing/2014/main" id="{FFF0B1EB-E02A-D9A3-3E5C-255D3EBC1B4B}"/>
                </a:ext>
              </a:extLst>
            </p:cNvPr>
            <p:cNvSpPr txBox="1">
              <a:spLocks noChangeArrowheads="1"/>
            </p:cNvSpPr>
            <p:nvPr/>
          </p:nvSpPr>
          <p:spPr bwMode="auto">
            <a:xfrm>
              <a:off x="1290202" y="5653902"/>
              <a:ext cx="18409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回転軸の中心</a:t>
              </a:r>
            </a:p>
          </p:txBody>
        </p:sp>
        <p:sp>
          <p:nvSpPr>
            <p:cNvPr id="7184" name="楕円 7183">
              <a:extLst>
                <a:ext uri="{FF2B5EF4-FFF2-40B4-BE49-F238E27FC236}">
                  <a16:creationId xmlns:a16="http://schemas.microsoft.com/office/drawing/2014/main" id="{3144735A-959C-FCD8-F3FA-B48FFF63C6F2}"/>
                </a:ext>
              </a:extLst>
            </p:cNvPr>
            <p:cNvSpPr/>
            <p:nvPr/>
          </p:nvSpPr>
          <p:spPr>
            <a:xfrm>
              <a:off x="1090885" y="4906534"/>
              <a:ext cx="45719" cy="59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3B486857-858C-2B26-4F11-3AA2E3112577}"/>
                </a:ext>
              </a:extLst>
            </p:cNvPr>
            <p:cNvPicPr>
              <a:picLocks noChangeAspect="1"/>
            </p:cNvPicPr>
            <p:nvPr/>
          </p:nvPicPr>
          <p:blipFill>
            <a:blip r:embed="rId3" cstate="print">
              <a:extLst>
                <a:ext uri="{28A0092B-C50C-407E-A947-70E740481C1C}">
                  <a14:useLocalDpi xmlns:a14="http://schemas.microsoft.com/office/drawing/2010/main" val="0"/>
                </a:ext>
              </a:extLst>
            </a:blip>
            <a:srcRect l="14368" t="5107" r="11881" b="34990"/>
            <a:stretch>
              <a:fillRect/>
            </a:stretch>
          </p:blipFill>
          <p:spPr>
            <a:xfrm>
              <a:off x="350160" y="2465934"/>
              <a:ext cx="1254187" cy="1358245"/>
            </a:xfrm>
            <a:prstGeom prst="rect">
              <a:avLst/>
            </a:prstGeom>
          </p:spPr>
        </p:pic>
      </p:grpSp>
      <p:grpSp>
        <p:nvGrpSpPr>
          <p:cNvPr id="7172" name="グループ化 7171">
            <a:extLst>
              <a:ext uri="{FF2B5EF4-FFF2-40B4-BE49-F238E27FC236}">
                <a16:creationId xmlns:a16="http://schemas.microsoft.com/office/drawing/2014/main" id="{E5D32DF6-3F53-C7FB-E173-5CB90FD656AB}"/>
              </a:ext>
            </a:extLst>
          </p:cNvPr>
          <p:cNvGrpSpPr/>
          <p:nvPr/>
        </p:nvGrpSpPr>
        <p:grpSpPr>
          <a:xfrm>
            <a:off x="3941726" y="1995709"/>
            <a:ext cx="3274238" cy="3985768"/>
            <a:chOff x="3942553" y="1995709"/>
            <a:chExt cx="3274238" cy="3985768"/>
          </a:xfrm>
        </p:grpSpPr>
        <p:sp>
          <p:nvSpPr>
            <p:cNvPr id="55" name="楕円 54">
              <a:extLst>
                <a:ext uri="{FF2B5EF4-FFF2-40B4-BE49-F238E27FC236}">
                  <a16:creationId xmlns:a16="http://schemas.microsoft.com/office/drawing/2014/main" id="{5550C4E6-C9FC-19FD-BF02-EA9AB5E2AEB5}"/>
                </a:ext>
              </a:extLst>
            </p:cNvPr>
            <p:cNvSpPr/>
            <p:nvPr/>
          </p:nvSpPr>
          <p:spPr>
            <a:xfrm>
              <a:off x="4579391" y="4644230"/>
              <a:ext cx="6164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Text Box 5">
              <a:extLst>
                <a:ext uri="{FF2B5EF4-FFF2-40B4-BE49-F238E27FC236}">
                  <a16:creationId xmlns:a16="http://schemas.microsoft.com/office/drawing/2014/main" id="{29311834-0BFB-8C60-D941-23FF41B3B2C1}"/>
                </a:ext>
              </a:extLst>
            </p:cNvPr>
            <p:cNvSpPr txBox="1">
              <a:spLocks noChangeArrowheads="1"/>
            </p:cNvSpPr>
            <p:nvPr/>
          </p:nvSpPr>
          <p:spPr bwMode="auto">
            <a:xfrm>
              <a:off x="3952445" y="1995709"/>
              <a:ext cx="1254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回転前</a:t>
              </a:r>
            </a:p>
          </p:txBody>
        </p:sp>
        <p:sp>
          <p:nvSpPr>
            <p:cNvPr id="45" name="楕円 44">
              <a:extLst>
                <a:ext uri="{FF2B5EF4-FFF2-40B4-BE49-F238E27FC236}">
                  <a16:creationId xmlns:a16="http://schemas.microsoft.com/office/drawing/2014/main" id="{E9B64FA5-D259-B2D3-E857-6C084E73BCBA}"/>
                </a:ext>
              </a:extLst>
            </p:cNvPr>
            <p:cNvSpPr/>
            <p:nvPr/>
          </p:nvSpPr>
          <p:spPr>
            <a:xfrm>
              <a:off x="3978278" y="4192422"/>
              <a:ext cx="1350016" cy="1306557"/>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Text Box 5">
              <a:extLst>
                <a:ext uri="{FF2B5EF4-FFF2-40B4-BE49-F238E27FC236}">
                  <a16:creationId xmlns:a16="http://schemas.microsoft.com/office/drawing/2014/main" id="{E0B20398-B826-891A-ECE1-7CEEFB08529D}"/>
                </a:ext>
              </a:extLst>
            </p:cNvPr>
            <p:cNvSpPr txBox="1">
              <a:spLocks noChangeArrowheads="1"/>
            </p:cNvSpPr>
            <p:nvPr/>
          </p:nvSpPr>
          <p:spPr bwMode="auto">
            <a:xfrm>
              <a:off x="3974395" y="5612145"/>
              <a:ext cx="18365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回転軸の中心</a:t>
              </a:r>
            </a:p>
          </p:txBody>
        </p:sp>
        <p:cxnSp>
          <p:nvCxnSpPr>
            <p:cNvPr id="59" name="直線矢印コネクタ 58">
              <a:extLst>
                <a:ext uri="{FF2B5EF4-FFF2-40B4-BE49-F238E27FC236}">
                  <a16:creationId xmlns:a16="http://schemas.microsoft.com/office/drawing/2014/main" id="{5157C29B-A630-65BB-97A4-E2EA5432C579}"/>
                </a:ext>
              </a:extLst>
            </p:cNvPr>
            <p:cNvCxnSpPr>
              <a:cxnSpLocks/>
            </p:cNvCxnSpPr>
            <p:nvPr/>
          </p:nvCxnSpPr>
          <p:spPr>
            <a:xfrm flipH="1" flipV="1">
              <a:off x="4641039" y="5055921"/>
              <a:ext cx="526132" cy="605175"/>
            </a:xfrm>
            <a:prstGeom prst="straightConnector1">
              <a:avLst/>
            </a:prstGeom>
            <a:ln w="22225">
              <a:solidFill>
                <a:srgbClr val="000066"/>
              </a:solidFill>
              <a:tailEnd type="triangle"/>
            </a:ln>
          </p:spPr>
          <p:style>
            <a:lnRef idx="1">
              <a:schemeClr val="accent1"/>
            </a:lnRef>
            <a:fillRef idx="0">
              <a:schemeClr val="accent1"/>
            </a:fillRef>
            <a:effectRef idx="0">
              <a:schemeClr val="accent1"/>
            </a:effectRef>
            <a:fontRef idx="minor">
              <a:schemeClr val="tx1"/>
            </a:fontRef>
          </p:style>
        </p:cxnSp>
        <p:sp>
          <p:nvSpPr>
            <p:cNvPr id="7174" name="Text Box 5">
              <a:extLst>
                <a:ext uri="{FF2B5EF4-FFF2-40B4-BE49-F238E27FC236}">
                  <a16:creationId xmlns:a16="http://schemas.microsoft.com/office/drawing/2014/main" id="{57A9C521-CBB6-29A4-8111-EBBB06901917}"/>
                </a:ext>
              </a:extLst>
            </p:cNvPr>
            <p:cNvSpPr txBox="1">
              <a:spLocks noChangeArrowheads="1"/>
            </p:cNvSpPr>
            <p:nvPr/>
          </p:nvSpPr>
          <p:spPr bwMode="auto">
            <a:xfrm>
              <a:off x="3949913" y="3820423"/>
              <a:ext cx="3266878" cy="33855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真上（地軸の垂直面）から見た様子</a:t>
              </a:r>
              <a:endParaRPr lang="en-US" altLang="ja-JP" sz="1600" dirty="0">
                <a:latin typeface="游ゴシック" panose="020B0400000000000000" pitchFamily="50" charset="-128"/>
              </a:endParaRPr>
            </a:p>
          </p:txBody>
        </p:sp>
        <p:pic>
          <p:nvPicPr>
            <p:cNvPr id="14" name="図 13">
              <a:extLst>
                <a:ext uri="{FF2B5EF4-FFF2-40B4-BE49-F238E27FC236}">
                  <a16:creationId xmlns:a16="http://schemas.microsoft.com/office/drawing/2014/main" id="{82D28FDF-A710-ED39-850A-5D6D9FC4524B}"/>
                </a:ext>
              </a:extLst>
            </p:cNvPr>
            <p:cNvPicPr>
              <a:picLocks noChangeAspect="1"/>
            </p:cNvPicPr>
            <p:nvPr/>
          </p:nvPicPr>
          <p:blipFill>
            <a:blip r:embed="rId4" cstate="print">
              <a:extLst>
                <a:ext uri="{28A0092B-C50C-407E-A947-70E740481C1C}">
                  <a14:useLocalDpi xmlns:a14="http://schemas.microsoft.com/office/drawing/2010/main" val="0"/>
                </a:ext>
              </a:extLst>
            </a:blip>
            <a:srcRect l="20834" t="5380" r="17868" b="13124"/>
            <a:stretch>
              <a:fillRect/>
            </a:stretch>
          </p:blipFill>
          <p:spPr>
            <a:xfrm>
              <a:off x="3942553" y="2355906"/>
              <a:ext cx="1373893" cy="1369943"/>
            </a:xfrm>
            <a:prstGeom prst="rect">
              <a:avLst/>
            </a:prstGeom>
          </p:spPr>
        </p:pic>
      </p:grpSp>
      <p:grpSp>
        <p:nvGrpSpPr>
          <p:cNvPr id="7173" name="グループ化 7172">
            <a:extLst>
              <a:ext uri="{FF2B5EF4-FFF2-40B4-BE49-F238E27FC236}">
                <a16:creationId xmlns:a16="http://schemas.microsoft.com/office/drawing/2014/main" id="{58A437AD-0372-DED8-356D-9CB82D4B2B98}"/>
              </a:ext>
            </a:extLst>
          </p:cNvPr>
          <p:cNvGrpSpPr/>
          <p:nvPr/>
        </p:nvGrpSpPr>
        <p:grpSpPr>
          <a:xfrm>
            <a:off x="5577799" y="1950305"/>
            <a:ext cx="3425179" cy="4031172"/>
            <a:chOff x="5577799" y="1950305"/>
            <a:chExt cx="3425179" cy="4031172"/>
          </a:xfrm>
        </p:grpSpPr>
        <p:sp>
          <p:nvSpPr>
            <p:cNvPr id="7" name="Text Box 5">
              <a:extLst>
                <a:ext uri="{FF2B5EF4-FFF2-40B4-BE49-F238E27FC236}">
                  <a16:creationId xmlns:a16="http://schemas.microsoft.com/office/drawing/2014/main" id="{3B761DBC-5B36-00F9-03F2-A5DDFBA5E385}"/>
                </a:ext>
              </a:extLst>
            </p:cNvPr>
            <p:cNvSpPr txBox="1">
              <a:spLocks noChangeArrowheads="1"/>
            </p:cNvSpPr>
            <p:nvPr/>
          </p:nvSpPr>
          <p:spPr bwMode="auto">
            <a:xfrm>
              <a:off x="5981406" y="5644145"/>
              <a:ext cx="3012343" cy="337332"/>
            </a:xfrm>
            <a:prstGeom prst="rect">
              <a:avLst/>
            </a:prstGeom>
            <a:noFill/>
            <a:ln w="158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b="1" dirty="0">
                  <a:latin typeface="游ゴシック" panose="020B0400000000000000" pitchFamily="50" charset="-128"/>
                </a:rPr>
                <a:t>30</a:t>
              </a:r>
              <a:r>
                <a:rPr lang="ja-JP" altLang="en-US" sz="1600" b="1" dirty="0">
                  <a:latin typeface="游ゴシック" panose="020B0400000000000000" pitchFamily="50" charset="-128"/>
                </a:rPr>
                <a:t>度の目盛りと「ずれて」いる</a:t>
              </a:r>
              <a:endParaRPr lang="en-US" altLang="ja-JP" sz="1600" b="1" dirty="0">
                <a:latin typeface="游ゴシック" panose="020B0400000000000000" pitchFamily="50" charset="-128"/>
              </a:endParaRPr>
            </a:p>
          </p:txBody>
        </p:sp>
        <p:sp>
          <p:nvSpPr>
            <p:cNvPr id="44" name="Text Box 5">
              <a:extLst>
                <a:ext uri="{FF2B5EF4-FFF2-40B4-BE49-F238E27FC236}">
                  <a16:creationId xmlns:a16="http://schemas.microsoft.com/office/drawing/2014/main" id="{4F256794-6301-C320-FBCD-1AA5C5B0E4CB}"/>
                </a:ext>
              </a:extLst>
            </p:cNvPr>
            <p:cNvSpPr txBox="1">
              <a:spLocks noChangeArrowheads="1"/>
            </p:cNvSpPr>
            <p:nvPr/>
          </p:nvSpPr>
          <p:spPr bwMode="auto">
            <a:xfrm>
              <a:off x="5577799" y="1950305"/>
              <a:ext cx="1254187" cy="3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回転後</a:t>
              </a:r>
            </a:p>
          </p:txBody>
        </p:sp>
        <p:sp>
          <p:nvSpPr>
            <p:cNvPr id="47" name="楕円 46">
              <a:extLst>
                <a:ext uri="{FF2B5EF4-FFF2-40B4-BE49-F238E27FC236}">
                  <a16:creationId xmlns:a16="http://schemas.microsoft.com/office/drawing/2014/main" id="{DC3F4EA2-905B-FB62-E418-E90C2E620D97}"/>
                </a:ext>
              </a:extLst>
            </p:cNvPr>
            <p:cNvSpPr/>
            <p:nvPr/>
          </p:nvSpPr>
          <p:spPr>
            <a:xfrm>
              <a:off x="5844959" y="4197136"/>
              <a:ext cx="1350016" cy="1301843"/>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B595E5EA-E069-C247-E0A3-07F9AB87DA82}"/>
                </a:ext>
              </a:extLst>
            </p:cNvPr>
            <p:cNvCxnSpPr/>
            <p:nvPr/>
          </p:nvCxnSpPr>
          <p:spPr>
            <a:xfrm>
              <a:off x="6497907" y="4207822"/>
              <a:ext cx="0" cy="1301843"/>
            </a:xfrm>
            <a:prstGeom prst="line">
              <a:avLst/>
            </a:prstGeom>
            <a:ln w="158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8E3FD856-F9BE-2090-B789-65B3F1B178F4}"/>
                </a:ext>
              </a:extLst>
            </p:cNvPr>
            <p:cNvCxnSpPr>
              <a:cxnSpLocks/>
            </p:cNvCxnSpPr>
            <p:nvPr/>
          </p:nvCxnSpPr>
          <p:spPr>
            <a:xfrm flipV="1">
              <a:off x="7406972" y="3707876"/>
              <a:ext cx="808996" cy="1964147"/>
            </a:xfrm>
            <a:prstGeom prst="straightConnector1">
              <a:avLst/>
            </a:prstGeom>
            <a:ln w="22225">
              <a:solidFill>
                <a:srgbClr val="000066"/>
              </a:solidFill>
              <a:tailEnd type="triangle"/>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78E52846-F11C-F47E-7502-B095D0EA093B}"/>
                </a:ext>
              </a:extLst>
            </p:cNvPr>
            <p:cNvPicPr>
              <a:picLocks noChangeAspect="1"/>
            </p:cNvPicPr>
            <p:nvPr/>
          </p:nvPicPr>
          <p:blipFill>
            <a:blip r:embed="rId5" cstate="print">
              <a:extLst>
                <a:ext uri="{28A0092B-C50C-407E-A947-70E740481C1C}">
                  <a14:useLocalDpi xmlns:a14="http://schemas.microsoft.com/office/drawing/2010/main" val="0"/>
                </a:ext>
              </a:extLst>
            </a:blip>
            <a:srcRect l="21906" r="13562" b="12883"/>
            <a:stretch>
              <a:fillRect/>
            </a:stretch>
          </p:blipFill>
          <p:spPr>
            <a:xfrm>
              <a:off x="5723981" y="2325700"/>
              <a:ext cx="1366945" cy="1384008"/>
            </a:xfrm>
            <a:prstGeom prst="rect">
              <a:avLst/>
            </a:prstGeom>
          </p:spPr>
        </p:pic>
        <p:pic>
          <p:nvPicPr>
            <p:cNvPr id="27" name="図 26">
              <a:extLst>
                <a:ext uri="{FF2B5EF4-FFF2-40B4-BE49-F238E27FC236}">
                  <a16:creationId xmlns:a16="http://schemas.microsoft.com/office/drawing/2014/main" id="{85D667F7-2340-C4DD-F484-82ED0472FD9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7766" y="2318304"/>
              <a:ext cx="1815212" cy="1361409"/>
            </a:xfrm>
            <a:prstGeom prst="rect">
              <a:avLst/>
            </a:prstGeom>
          </p:spPr>
        </p:pic>
      </p:grpSp>
      <p:grpSp>
        <p:nvGrpSpPr>
          <p:cNvPr id="62" name="グループ化 61">
            <a:extLst>
              <a:ext uri="{FF2B5EF4-FFF2-40B4-BE49-F238E27FC236}">
                <a16:creationId xmlns:a16="http://schemas.microsoft.com/office/drawing/2014/main" id="{4C775B3E-3CDF-5FB7-34A3-BC337A5A4981}"/>
              </a:ext>
            </a:extLst>
          </p:cNvPr>
          <p:cNvGrpSpPr/>
          <p:nvPr/>
        </p:nvGrpSpPr>
        <p:grpSpPr>
          <a:xfrm>
            <a:off x="362930" y="2089329"/>
            <a:ext cx="3366799" cy="4666905"/>
            <a:chOff x="362930" y="2089329"/>
            <a:chExt cx="3366799" cy="4666905"/>
          </a:xfrm>
        </p:grpSpPr>
        <p:grpSp>
          <p:nvGrpSpPr>
            <p:cNvPr id="7186" name="グループ化 7185">
              <a:extLst>
                <a:ext uri="{FF2B5EF4-FFF2-40B4-BE49-F238E27FC236}">
                  <a16:creationId xmlns:a16="http://schemas.microsoft.com/office/drawing/2014/main" id="{DF6EF87B-A9C7-1CBF-E815-7D0538C6840A}"/>
                </a:ext>
              </a:extLst>
            </p:cNvPr>
            <p:cNvGrpSpPr/>
            <p:nvPr/>
          </p:nvGrpSpPr>
          <p:grpSpPr>
            <a:xfrm>
              <a:off x="362930" y="5447486"/>
              <a:ext cx="3255062" cy="1308748"/>
              <a:chOff x="362105" y="5408901"/>
              <a:chExt cx="3255062" cy="1308748"/>
            </a:xfrm>
          </p:grpSpPr>
          <p:sp>
            <p:nvSpPr>
              <p:cNvPr id="32" name="Text Box 5">
                <a:extLst>
                  <a:ext uri="{FF2B5EF4-FFF2-40B4-BE49-F238E27FC236}">
                    <a16:creationId xmlns:a16="http://schemas.microsoft.com/office/drawing/2014/main" id="{94755536-CC0B-59CA-D161-7E68DD387F57}"/>
                  </a:ext>
                </a:extLst>
              </p:cNvPr>
              <p:cNvSpPr txBox="1">
                <a:spLocks noChangeArrowheads="1"/>
              </p:cNvSpPr>
              <p:nvPr/>
            </p:nvSpPr>
            <p:spPr bwMode="auto">
              <a:xfrm>
                <a:off x="362105" y="6009763"/>
                <a:ext cx="3255062" cy="707886"/>
              </a:xfrm>
              <a:prstGeom prst="rect">
                <a:avLst/>
              </a:prstGeom>
              <a:noFill/>
              <a:ln w="22225">
                <a:solidFill>
                  <a:srgbClr val="99CC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b="1" dirty="0">
                    <a:latin typeface="游ゴシック" panose="020B0400000000000000" pitchFamily="50" charset="-128"/>
                  </a:rPr>
                  <a:t>30</a:t>
                </a:r>
                <a:r>
                  <a:rPr lang="ja-JP" altLang="en-US" sz="1600" b="1" dirty="0">
                    <a:latin typeface="游ゴシック" panose="020B0400000000000000" pitchFamily="50" charset="-128"/>
                  </a:rPr>
                  <a:t>度の目盛りと一致</a:t>
                </a:r>
                <a:endParaRPr lang="en-US" altLang="ja-JP" sz="1600" b="1" dirty="0">
                  <a:latin typeface="游ゴシック" panose="020B0400000000000000" pitchFamily="50" charset="-128"/>
                </a:endParaRPr>
              </a:p>
              <a:p>
                <a:pPr eaLnBrk="1" hangingPunct="1">
                  <a:spcBef>
                    <a:spcPct val="50000"/>
                  </a:spcBef>
                </a:pPr>
                <a:r>
                  <a:rPr lang="ja-JP" altLang="en-US" sz="1600" b="1" dirty="0">
                    <a:latin typeface="游ゴシック" panose="020B0400000000000000" pitchFamily="50" charset="-128"/>
                  </a:rPr>
                  <a:t>→ずれがない</a:t>
                </a:r>
                <a:endParaRPr lang="en-US" altLang="ja-JP" sz="1600" b="1" dirty="0">
                  <a:latin typeface="游ゴシック" panose="020B0400000000000000" pitchFamily="50" charset="-128"/>
                </a:endParaRPr>
              </a:p>
            </p:txBody>
          </p:sp>
          <p:cxnSp>
            <p:nvCxnSpPr>
              <p:cNvPr id="36" name="直線矢印コネクタ 35">
                <a:extLst>
                  <a:ext uri="{FF2B5EF4-FFF2-40B4-BE49-F238E27FC236}">
                    <a16:creationId xmlns:a16="http://schemas.microsoft.com/office/drawing/2014/main" id="{B80FFFF8-8F00-E6FB-0E2A-1A371CB3ACA6}"/>
                  </a:ext>
                </a:extLst>
              </p:cNvPr>
              <p:cNvCxnSpPr>
                <a:cxnSpLocks/>
              </p:cNvCxnSpPr>
              <p:nvPr/>
            </p:nvCxnSpPr>
            <p:spPr>
              <a:xfrm flipV="1">
                <a:off x="2809420" y="5408901"/>
                <a:ext cx="377468" cy="604689"/>
              </a:xfrm>
              <a:prstGeom prst="straightConnector1">
                <a:avLst/>
              </a:prstGeom>
              <a:ln w="22225">
                <a:solidFill>
                  <a:srgbClr val="000066"/>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楕円 21">
              <a:extLst>
                <a:ext uri="{FF2B5EF4-FFF2-40B4-BE49-F238E27FC236}">
                  <a16:creationId xmlns:a16="http://schemas.microsoft.com/office/drawing/2014/main" id="{9AABE826-E829-1AE5-221A-B7CAAD4DEF31}"/>
                </a:ext>
              </a:extLst>
            </p:cNvPr>
            <p:cNvSpPr/>
            <p:nvPr/>
          </p:nvSpPr>
          <p:spPr>
            <a:xfrm>
              <a:off x="2100362" y="4279019"/>
              <a:ext cx="1350016" cy="1306557"/>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Text Box 5">
              <a:extLst>
                <a:ext uri="{FF2B5EF4-FFF2-40B4-BE49-F238E27FC236}">
                  <a16:creationId xmlns:a16="http://schemas.microsoft.com/office/drawing/2014/main" id="{171C8B03-58DF-E2E9-6288-BF030FA9FF4D}"/>
                </a:ext>
              </a:extLst>
            </p:cNvPr>
            <p:cNvSpPr txBox="1">
              <a:spLocks noChangeArrowheads="1"/>
            </p:cNvSpPr>
            <p:nvPr/>
          </p:nvSpPr>
          <p:spPr bwMode="auto">
            <a:xfrm>
              <a:off x="3082180" y="5480083"/>
              <a:ext cx="647549"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30</a:t>
              </a:r>
              <a:r>
                <a:rPr lang="ja-JP" altLang="en-US" sz="900" b="1" dirty="0">
                  <a:latin typeface="游ゴシック" panose="020B0400000000000000" pitchFamily="50" charset="-128"/>
                </a:rPr>
                <a:t>度</a:t>
              </a:r>
            </a:p>
          </p:txBody>
        </p:sp>
        <p:sp>
          <p:nvSpPr>
            <p:cNvPr id="38" name="Text Box 5">
              <a:extLst>
                <a:ext uri="{FF2B5EF4-FFF2-40B4-BE49-F238E27FC236}">
                  <a16:creationId xmlns:a16="http://schemas.microsoft.com/office/drawing/2014/main" id="{D8991E72-C1C1-1121-39E9-D1B339FD400B}"/>
                </a:ext>
              </a:extLst>
            </p:cNvPr>
            <p:cNvSpPr txBox="1">
              <a:spLocks noChangeArrowheads="1"/>
            </p:cNvSpPr>
            <p:nvPr/>
          </p:nvSpPr>
          <p:spPr bwMode="auto">
            <a:xfrm>
              <a:off x="2114205" y="2089329"/>
              <a:ext cx="1254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回転後</a:t>
              </a:r>
            </a:p>
          </p:txBody>
        </p:sp>
        <p:sp>
          <p:nvSpPr>
            <p:cNvPr id="63" name="矢印: 右 62">
              <a:extLst>
                <a:ext uri="{FF2B5EF4-FFF2-40B4-BE49-F238E27FC236}">
                  <a16:creationId xmlns:a16="http://schemas.microsoft.com/office/drawing/2014/main" id="{EC39B29E-4116-0410-1703-878DB225D096}"/>
                </a:ext>
              </a:extLst>
            </p:cNvPr>
            <p:cNvSpPr/>
            <p:nvPr/>
          </p:nvSpPr>
          <p:spPr>
            <a:xfrm>
              <a:off x="1634780" y="3012973"/>
              <a:ext cx="342388" cy="413478"/>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01B5DD0E-9585-18C6-C07B-E938C4C8D2F0}"/>
                </a:ext>
              </a:extLst>
            </p:cNvPr>
            <p:cNvPicPr>
              <a:picLocks noChangeAspect="1"/>
            </p:cNvPicPr>
            <p:nvPr/>
          </p:nvPicPr>
          <p:blipFill>
            <a:blip r:embed="rId7" cstate="print">
              <a:extLst>
                <a:ext uri="{28A0092B-C50C-407E-A947-70E740481C1C}">
                  <a14:useLocalDpi xmlns:a14="http://schemas.microsoft.com/office/drawing/2010/main" val="0"/>
                </a:ext>
              </a:extLst>
            </a:blip>
            <a:srcRect l="7146" t="2000" r="7377" b="29369"/>
            <a:stretch>
              <a:fillRect/>
            </a:stretch>
          </p:blipFill>
          <p:spPr>
            <a:xfrm>
              <a:off x="2051659" y="2431246"/>
              <a:ext cx="1273082" cy="1362928"/>
            </a:xfrm>
            <a:prstGeom prst="rect">
              <a:avLst/>
            </a:prstGeom>
          </p:spPr>
        </p:pic>
        <p:cxnSp>
          <p:nvCxnSpPr>
            <p:cNvPr id="42" name="直線コネクタ 41">
              <a:extLst>
                <a:ext uri="{FF2B5EF4-FFF2-40B4-BE49-F238E27FC236}">
                  <a16:creationId xmlns:a16="http://schemas.microsoft.com/office/drawing/2014/main" id="{D1BF5437-CFED-4B21-67F6-CB653479E61F}"/>
                </a:ext>
              </a:extLst>
            </p:cNvPr>
            <p:cNvCxnSpPr>
              <a:cxnSpLocks/>
              <a:endCxn id="22" idx="4"/>
            </p:cNvCxnSpPr>
            <p:nvPr/>
          </p:nvCxnSpPr>
          <p:spPr>
            <a:xfrm>
              <a:off x="2740616" y="4279032"/>
              <a:ext cx="34754" cy="1306544"/>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783376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9B6009-5BF4-5F4A-02A9-FEEF9C531CBC}"/>
            </a:ext>
          </a:extLst>
        </p:cNvPr>
        <p:cNvGrpSpPr/>
        <p:nvPr/>
      </p:nvGrpSpPr>
      <p:grpSpPr>
        <a:xfrm>
          <a:off x="0" y="0"/>
          <a:ext cx="0" cy="0"/>
          <a:chOff x="0" y="0"/>
          <a:chExt cx="0" cy="0"/>
        </a:xfrm>
      </p:grpSpPr>
      <p:grpSp>
        <p:nvGrpSpPr>
          <p:cNvPr id="7168" name="グループ化 7167">
            <a:extLst>
              <a:ext uri="{FF2B5EF4-FFF2-40B4-BE49-F238E27FC236}">
                <a16:creationId xmlns:a16="http://schemas.microsoft.com/office/drawing/2014/main" id="{448624DA-86A7-A395-02AB-BCE8441CF364}"/>
              </a:ext>
            </a:extLst>
          </p:cNvPr>
          <p:cNvGrpSpPr/>
          <p:nvPr/>
        </p:nvGrpSpPr>
        <p:grpSpPr>
          <a:xfrm>
            <a:off x="1005740" y="1502058"/>
            <a:ext cx="5652963" cy="2203308"/>
            <a:chOff x="527978" y="1747180"/>
            <a:chExt cx="5652963" cy="2203308"/>
          </a:xfrm>
        </p:grpSpPr>
        <p:pic>
          <p:nvPicPr>
            <p:cNvPr id="8" name="図 7">
              <a:extLst>
                <a:ext uri="{FF2B5EF4-FFF2-40B4-BE49-F238E27FC236}">
                  <a16:creationId xmlns:a16="http://schemas.microsoft.com/office/drawing/2014/main" id="{E482D5FB-24E9-8F01-8B5B-1002268A344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271" t="7577" r="11032" b="7944"/>
            <a:stretch>
              <a:fillRect/>
            </a:stretch>
          </p:blipFill>
          <p:spPr>
            <a:xfrm>
              <a:off x="1762052" y="1747180"/>
              <a:ext cx="2958458" cy="2107693"/>
            </a:xfrm>
            <a:prstGeom prst="rect">
              <a:avLst/>
            </a:prstGeom>
          </p:spPr>
        </p:pic>
        <p:pic>
          <p:nvPicPr>
            <p:cNvPr id="61" name="図 60">
              <a:extLst>
                <a:ext uri="{FF2B5EF4-FFF2-40B4-BE49-F238E27FC236}">
                  <a16:creationId xmlns:a16="http://schemas.microsoft.com/office/drawing/2014/main" id="{CCAE4F7D-7C26-45C2-AE83-999C0BDB33D3}"/>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2271" t="7577" r="47265" b="7944"/>
            <a:stretch>
              <a:fillRect/>
            </a:stretch>
          </p:blipFill>
          <p:spPr>
            <a:xfrm>
              <a:off x="4620097" y="1842795"/>
              <a:ext cx="1560844" cy="2107693"/>
            </a:xfrm>
            <a:prstGeom prst="rect">
              <a:avLst/>
            </a:prstGeom>
          </p:spPr>
        </p:pic>
        <p:pic>
          <p:nvPicPr>
            <p:cNvPr id="63" name="図 62">
              <a:extLst>
                <a:ext uri="{FF2B5EF4-FFF2-40B4-BE49-F238E27FC236}">
                  <a16:creationId xmlns:a16="http://schemas.microsoft.com/office/drawing/2014/main" id="{13540435-F4EB-65B9-A726-DED1029A6CE8}"/>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55868" t="7577" r="11032" b="7944"/>
            <a:stretch>
              <a:fillRect/>
            </a:stretch>
          </p:blipFill>
          <p:spPr>
            <a:xfrm>
              <a:off x="527978" y="1784306"/>
              <a:ext cx="1276777" cy="2107693"/>
            </a:xfrm>
            <a:prstGeom prst="rect">
              <a:avLst/>
            </a:prstGeom>
          </p:spPr>
        </p:pic>
      </p:grpSp>
      <p:sp>
        <p:nvSpPr>
          <p:cNvPr id="7169" name="Rectangle 2">
            <a:extLst>
              <a:ext uri="{FF2B5EF4-FFF2-40B4-BE49-F238E27FC236}">
                <a16:creationId xmlns:a16="http://schemas.microsoft.com/office/drawing/2014/main" id="{CB7FE446-2317-513E-2161-4B1CE82B07C7}"/>
              </a:ext>
            </a:extLst>
          </p:cNvPr>
          <p:cNvSpPr>
            <a:spLocks noGrp="1" noChangeArrowheads="1"/>
          </p:cNvSpPr>
          <p:nvPr>
            <p:ph type="ctrTitle" idx="4294967295"/>
          </p:nvPr>
        </p:nvSpPr>
        <p:spPr>
          <a:xfrm>
            <a:off x="101358" y="139413"/>
            <a:ext cx="8250684" cy="720725"/>
          </a:xfrm>
        </p:spPr>
        <p:txBody>
          <a:bodyPr/>
          <a:lstStyle/>
          <a:p>
            <a:pPr eaLnBrk="1" hangingPunct="1"/>
            <a:r>
              <a:rPr lang="en-US" altLang="ja-JP" sz="3200" dirty="0">
                <a:ea typeface="ＭＳ Ｐゴシック" panose="020B0600070205080204" pitchFamily="50" charset="-128"/>
              </a:rPr>
              <a:t>12</a:t>
            </a:r>
            <a:r>
              <a:rPr lang="ja-JP" altLang="en-US" sz="3200" dirty="0">
                <a:ea typeface="ＭＳ Ｐゴシック" panose="020B0600070205080204" pitchFamily="50" charset="-128"/>
              </a:rPr>
              <a:t>時のときに太陽がずれる理由　その１　の　４</a:t>
            </a:r>
            <a:br>
              <a:rPr lang="ja-JP" altLang="en-US" sz="3200" dirty="0">
                <a:ea typeface="ＭＳ Ｐゴシック" panose="020B0600070205080204" pitchFamily="50" charset="-128"/>
              </a:rPr>
            </a:br>
            <a:endParaRPr lang="ja-JP" altLang="en-US" sz="3200" dirty="0">
              <a:ea typeface="ＭＳ Ｐゴシック" panose="020B0600070205080204" pitchFamily="50" charset="-128"/>
            </a:endParaRPr>
          </a:p>
        </p:txBody>
      </p:sp>
      <p:sp>
        <p:nvSpPr>
          <p:cNvPr id="3" name="フッター プレースホルダー 2">
            <a:extLst>
              <a:ext uri="{FF2B5EF4-FFF2-40B4-BE49-F238E27FC236}">
                <a16:creationId xmlns:a16="http://schemas.microsoft.com/office/drawing/2014/main" id="{3DB0336E-A7C2-5827-195A-841E9A0E3F90}"/>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grpSp>
        <p:nvGrpSpPr>
          <p:cNvPr id="59" name="グループ化 58">
            <a:extLst>
              <a:ext uri="{FF2B5EF4-FFF2-40B4-BE49-F238E27FC236}">
                <a16:creationId xmlns:a16="http://schemas.microsoft.com/office/drawing/2014/main" id="{DC5E4F80-2974-4E10-3268-C040A009A780}"/>
              </a:ext>
            </a:extLst>
          </p:cNvPr>
          <p:cNvGrpSpPr/>
          <p:nvPr/>
        </p:nvGrpSpPr>
        <p:grpSpPr>
          <a:xfrm>
            <a:off x="924955" y="898880"/>
            <a:ext cx="5733748" cy="3104504"/>
            <a:chOff x="489382" y="3858347"/>
            <a:chExt cx="5733748" cy="3104504"/>
          </a:xfrm>
        </p:grpSpPr>
        <p:cxnSp>
          <p:nvCxnSpPr>
            <p:cNvPr id="16" name="直線コネクタ 15">
              <a:extLst>
                <a:ext uri="{FF2B5EF4-FFF2-40B4-BE49-F238E27FC236}">
                  <a16:creationId xmlns:a16="http://schemas.microsoft.com/office/drawing/2014/main" id="{752D9130-8CA5-65C4-6760-796CDE796E75}"/>
                </a:ext>
              </a:extLst>
            </p:cNvPr>
            <p:cNvCxnSpPr/>
            <p:nvPr/>
          </p:nvCxnSpPr>
          <p:spPr>
            <a:xfrm>
              <a:off x="502904" y="5588821"/>
              <a:ext cx="5701175" cy="0"/>
            </a:xfrm>
            <a:prstGeom prst="line">
              <a:avLst/>
            </a:prstGeom>
            <a:ln w="3492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43E25D43-F105-2166-AACA-71C8B57BB491}"/>
                </a:ext>
              </a:extLst>
            </p:cNvPr>
            <p:cNvCxnSpPr/>
            <p:nvPr/>
          </p:nvCxnSpPr>
          <p:spPr>
            <a:xfrm>
              <a:off x="489384" y="4869016"/>
              <a:ext cx="570117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F42D5AC0-4D84-5E6A-66D0-09748677B7E1}"/>
                </a:ext>
              </a:extLst>
            </p:cNvPr>
            <p:cNvCxnSpPr/>
            <p:nvPr/>
          </p:nvCxnSpPr>
          <p:spPr>
            <a:xfrm>
              <a:off x="521955" y="3886924"/>
              <a:ext cx="570117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5AA8C79-3956-0E6B-CDAC-8D375A9CEAFC}"/>
                </a:ext>
              </a:extLst>
            </p:cNvPr>
            <p:cNvCxnSpPr/>
            <p:nvPr/>
          </p:nvCxnSpPr>
          <p:spPr>
            <a:xfrm>
              <a:off x="521955" y="4329010"/>
              <a:ext cx="5701175"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DCFB3147-29F1-981B-F900-C808B521F37D}"/>
                </a:ext>
              </a:extLst>
            </p:cNvPr>
            <p:cNvCxnSpPr/>
            <p:nvPr/>
          </p:nvCxnSpPr>
          <p:spPr>
            <a:xfrm>
              <a:off x="502905" y="5224360"/>
              <a:ext cx="5701175"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BE6D8670-5E88-4268-3EF2-C9BF18E269AF}"/>
                </a:ext>
              </a:extLst>
            </p:cNvPr>
            <p:cNvCxnSpPr/>
            <p:nvPr/>
          </p:nvCxnSpPr>
          <p:spPr>
            <a:xfrm>
              <a:off x="489382" y="6039029"/>
              <a:ext cx="5701175"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B9D47AEA-FD30-AD66-34C4-0D8311C194D6}"/>
                </a:ext>
              </a:extLst>
            </p:cNvPr>
            <p:cNvCxnSpPr/>
            <p:nvPr/>
          </p:nvCxnSpPr>
          <p:spPr>
            <a:xfrm>
              <a:off x="502905" y="6939039"/>
              <a:ext cx="5701175"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4097E520-235E-C3B0-70F9-151280E89944}"/>
                </a:ext>
              </a:extLst>
            </p:cNvPr>
            <p:cNvCxnSpPr/>
            <p:nvPr/>
          </p:nvCxnSpPr>
          <p:spPr>
            <a:xfrm flipV="1">
              <a:off x="521955" y="3899623"/>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EC02D3A-7AE9-3E31-0562-23EF3289AAE6}"/>
                </a:ext>
              </a:extLst>
            </p:cNvPr>
            <p:cNvCxnSpPr/>
            <p:nvPr/>
          </p:nvCxnSpPr>
          <p:spPr>
            <a:xfrm flipV="1">
              <a:off x="970040" y="3886924"/>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7A280828-E21D-6088-ED95-2CE99D300DE3}"/>
                </a:ext>
              </a:extLst>
            </p:cNvPr>
            <p:cNvCxnSpPr/>
            <p:nvPr/>
          </p:nvCxnSpPr>
          <p:spPr>
            <a:xfrm flipV="1">
              <a:off x="1222043" y="3882161"/>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CB1BA27B-11B2-3342-4FEB-F64014CCF925}"/>
                </a:ext>
              </a:extLst>
            </p:cNvPr>
            <p:cNvCxnSpPr/>
            <p:nvPr/>
          </p:nvCxnSpPr>
          <p:spPr>
            <a:xfrm flipV="1">
              <a:off x="1693940" y="3882162"/>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AFFF5FEE-F5DD-0E73-FC42-645FBE17F76E}"/>
                </a:ext>
              </a:extLst>
            </p:cNvPr>
            <p:cNvCxnSpPr/>
            <p:nvPr/>
          </p:nvCxnSpPr>
          <p:spPr>
            <a:xfrm flipV="1">
              <a:off x="810079" y="3899623"/>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DA755370-38B8-8017-23B9-7324FFA7F9C5}"/>
                </a:ext>
              </a:extLst>
            </p:cNvPr>
            <p:cNvCxnSpPr/>
            <p:nvPr/>
          </p:nvCxnSpPr>
          <p:spPr>
            <a:xfrm flipV="1">
              <a:off x="1450642" y="3910736"/>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111567E3-A085-25B7-00F6-A09B9B513EBA}"/>
                </a:ext>
              </a:extLst>
            </p:cNvPr>
            <p:cNvCxnSpPr/>
            <p:nvPr/>
          </p:nvCxnSpPr>
          <p:spPr>
            <a:xfrm flipV="1">
              <a:off x="1937995" y="3905974"/>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C5D5B9AB-585D-9DED-2C0A-DA00963FCCAB}"/>
                </a:ext>
              </a:extLst>
            </p:cNvPr>
            <p:cNvCxnSpPr/>
            <p:nvPr/>
          </p:nvCxnSpPr>
          <p:spPr>
            <a:xfrm flipV="1">
              <a:off x="2408315" y="3896449"/>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93FB0906-E51F-B83A-B56E-81DE917F4BD9}"/>
                </a:ext>
              </a:extLst>
            </p:cNvPr>
            <p:cNvCxnSpPr/>
            <p:nvPr/>
          </p:nvCxnSpPr>
          <p:spPr>
            <a:xfrm flipV="1">
              <a:off x="2701073" y="3875811"/>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DDF96A59-D952-DB4C-98E9-1352871C0E70}"/>
                </a:ext>
              </a:extLst>
            </p:cNvPr>
            <p:cNvCxnSpPr/>
            <p:nvPr/>
          </p:nvCxnSpPr>
          <p:spPr>
            <a:xfrm flipV="1">
              <a:off x="2184478" y="3886924"/>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B9A1B2D2-C5A7-E7A5-1D0E-35AC79B7F34D}"/>
                </a:ext>
              </a:extLst>
            </p:cNvPr>
            <p:cNvCxnSpPr/>
            <p:nvPr/>
          </p:nvCxnSpPr>
          <p:spPr>
            <a:xfrm flipV="1">
              <a:off x="2886357" y="3882160"/>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18146512-50D5-F95D-818F-78EAA9AC513B}"/>
                </a:ext>
              </a:extLst>
            </p:cNvPr>
            <p:cNvCxnSpPr/>
            <p:nvPr/>
          </p:nvCxnSpPr>
          <p:spPr>
            <a:xfrm flipV="1">
              <a:off x="3353492" y="3882160"/>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1C116742-861A-8412-5BE6-1184367A9AD3}"/>
                </a:ext>
              </a:extLst>
            </p:cNvPr>
            <p:cNvCxnSpPr/>
            <p:nvPr/>
          </p:nvCxnSpPr>
          <p:spPr>
            <a:xfrm flipV="1">
              <a:off x="3581989" y="3875811"/>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347CC87B-B68E-8FE2-9280-A990F51C004B}"/>
                </a:ext>
              </a:extLst>
            </p:cNvPr>
            <p:cNvCxnSpPr/>
            <p:nvPr/>
          </p:nvCxnSpPr>
          <p:spPr>
            <a:xfrm flipV="1">
              <a:off x="4100512" y="3875811"/>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9B5CCA3C-1E92-A507-DC2C-02E595EAAC64}"/>
                </a:ext>
              </a:extLst>
            </p:cNvPr>
            <p:cNvCxnSpPr/>
            <p:nvPr/>
          </p:nvCxnSpPr>
          <p:spPr>
            <a:xfrm flipV="1">
              <a:off x="3124892" y="3891685"/>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7819947D-D107-5B8B-6D9C-CD762E132C90}"/>
                </a:ext>
              </a:extLst>
            </p:cNvPr>
            <p:cNvCxnSpPr/>
            <p:nvPr/>
          </p:nvCxnSpPr>
          <p:spPr>
            <a:xfrm flipV="1">
              <a:off x="3857214" y="3904385"/>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C3118B3-A179-ADF0-FB21-8307FF73023B}"/>
                </a:ext>
              </a:extLst>
            </p:cNvPr>
            <p:cNvCxnSpPr/>
            <p:nvPr/>
          </p:nvCxnSpPr>
          <p:spPr>
            <a:xfrm flipV="1">
              <a:off x="4344567" y="3899623"/>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3F854527-26AC-7AB0-DE5F-841232EF5BB3}"/>
                </a:ext>
              </a:extLst>
            </p:cNvPr>
            <p:cNvCxnSpPr/>
            <p:nvPr/>
          </p:nvCxnSpPr>
          <p:spPr>
            <a:xfrm flipV="1">
              <a:off x="4842003" y="3891684"/>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100C3A83-B489-ED6B-635F-7B7B5DDC9108}"/>
                </a:ext>
              </a:extLst>
            </p:cNvPr>
            <p:cNvCxnSpPr/>
            <p:nvPr/>
          </p:nvCxnSpPr>
          <p:spPr>
            <a:xfrm flipV="1">
              <a:off x="4572000" y="3886923"/>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A6DDEAB-9873-2229-9400-FCE0FA6CF02A}"/>
                </a:ext>
              </a:extLst>
            </p:cNvPr>
            <p:cNvCxnSpPr/>
            <p:nvPr/>
          </p:nvCxnSpPr>
          <p:spPr>
            <a:xfrm flipV="1">
              <a:off x="5321428" y="3858347"/>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5FFA834E-766D-5E96-D616-3A4D5264F794}"/>
                </a:ext>
              </a:extLst>
            </p:cNvPr>
            <p:cNvCxnSpPr/>
            <p:nvPr/>
          </p:nvCxnSpPr>
          <p:spPr>
            <a:xfrm flipV="1">
              <a:off x="5078130" y="3886921"/>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0" name="直線コネクタ 49">
              <a:extLst>
                <a:ext uri="{FF2B5EF4-FFF2-40B4-BE49-F238E27FC236}">
                  <a16:creationId xmlns:a16="http://schemas.microsoft.com/office/drawing/2014/main" id="{832BCDA9-FFDD-C768-D182-ADA513C9811A}"/>
                </a:ext>
              </a:extLst>
            </p:cNvPr>
            <p:cNvCxnSpPr/>
            <p:nvPr/>
          </p:nvCxnSpPr>
          <p:spPr>
            <a:xfrm flipV="1">
              <a:off x="5565483" y="3882159"/>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86FF191E-4697-26ED-E775-46588ECE6095}"/>
                </a:ext>
              </a:extLst>
            </p:cNvPr>
            <p:cNvCxnSpPr/>
            <p:nvPr/>
          </p:nvCxnSpPr>
          <p:spPr>
            <a:xfrm flipV="1">
              <a:off x="6012016" y="3869458"/>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3E5CC387-A567-0C1A-C78F-5E503E7A2AB1}"/>
                </a:ext>
              </a:extLst>
            </p:cNvPr>
            <p:cNvCxnSpPr/>
            <p:nvPr/>
          </p:nvCxnSpPr>
          <p:spPr>
            <a:xfrm flipV="1">
              <a:off x="5792916" y="3869459"/>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AC57D554-3750-90C7-5965-6A0A52ADD5F8}"/>
                </a:ext>
              </a:extLst>
            </p:cNvPr>
            <p:cNvCxnSpPr/>
            <p:nvPr/>
          </p:nvCxnSpPr>
          <p:spPr>
            <a:xfrm flipV="1">
              <a:off x="6223130" y="3905973"/>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7170" name="Text Box 5">
            <a:extLst>
              <a:ext uri="{FF2B5EF4-FFF2-40B4-BE49-F238E27FC236}">
                <a16:creationId xmlns:a16="http://schemas.microsoft.com/office/drawing/2014/main" id="{9B119E08-30D2-AE4D-6284-1CA4A9837992}"/>
              </a:ext>
            </a:extLst>
          </p:cNvPr>
          <p:cNvSpPr txBox="1">
            <a:spLocks noChangeArrowheads="1"/>
          </p:cNvSpPr>
          <p:nvPr/>
        </p:nvSpPr>
        <p:spPr bwMode="auto">
          <a:xfrm>
            <a:off x="2340841" y="571420"/>
            <a:ext cx="1666875" cy="461665"/>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5</a:t>
            </a:r>
            <a:r>
              <a:rPr lang="ja-JP" altLang="en-US" b="1" dirty="0">
                <a:latin typeface="游ゴシック" panose="020B0400000000000000" pitchFamily="50" charset="-128"/>
              </a:rPr>
              <a:t>月</a:t>
            </a:r>
            <a:r>
              <a:rPr lang="en-US" altLang="ja-JP" b="1" dirty="0">
                <a:latin typeface="游ゴシック" panose="020B0400000000000000" pitchFamily="50" charset="-128"/>
              </a:rPr>
              <a:t>8</a:t>
            </a:r>
            <a:r>
              <a:rPr lang="ja-JP" altLang="en-US" b="1" dirty="0">
                <a:latin typeface="游ゴシック" panose="020B0400000000000000" pitchFamily="50" charset="-128"/>
              </a:rPr>
              <a:t>日頃　</a:t>
            </a:r>
          </a:p>
        </p:txBody>
      </p:sp>
      <p:sp>
        <p:nvSpPr>
          <p:cNvPr id="7171" name="Text Box 5">
            <a:extLst>
              <a:ext uri="{FF2B5EF4-FFF2-40B4-BE49-F238E27FC236}">
                <a16:creationId xmlns:a16="http://schemas.microsoft.com/office/drawing/2014/main" id="{A579AC8D-D05F-E9DC-8F4F-9A615D3C2BB5}"/>
              </a:ext>
            </a:extLst>
          </p:cNvPr>
          <p:cNvSpPr txBox="1">
            <a:spLocks noChangeArrowheads="1"/>
          </p:cNvSpPr>
          <p:nvPr/>
        </p:nvSpPr>
        <p:spPr bwMode="auto">
          <a:xfrm>
            <a:off x="4211989" y="611719"/>
            <a:ext cx="1666875" cy="461665"/>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8</a:t>
            </a:r>
            <a:r>
              <a:rPr lang="ja-JP" altLang="en-US" b="1" dirty="0">
                <a:latin typeface="游ゴシック" panose="020B0400000000000000" pitchFamily="50" charset="-128"/>
              </a:rPr>
              <a:t>月</a:t>
            </a:r>
            <a:r>
              <a:rPr lang="en-US" altLang="ja-JP" b="1" dirty="0">
                <a:latin typeface="游ゴシック" panose="020B0400000000000000" pitchFamily="50" charset="-128"/>
              </a:rPr>
              <a:t>7</a:t>
            </a:r>
            <a:r>
              <a:rPr lang="ja-JP" altLang="en-US" b="1" dirty="0">
                <a:latin typeface="游ゴシック" panose="020B0400000000000000" pitchFamily="50" charset="-128"/>
              </a:rPr>
              <a:t>日頃　</a:t>
            </a:r>
          </a:p>
        </p:txBody>
      </p:sp>
      <p:sp>
        <p:nvSpPr>
          <p:cNvPr id="7172" name="Text Box 5">
            <a:extLst>
              <a:ext uri="{FF2B5EF4-FFF2-40B4-BE49-F238E27FC236}">
                <a16:creationId xmlns:a16="http://schemas.microsoft.com/office/drawing/2014/main" id="{2B95CE4E-FB45-51E3-7876-A71CE48E2E93}"/>
              </a:ext>
            </a:extLst>
          </p:cNvPr>
          <p:cNvSpPr txBox="1">
            <a:spLocks noChangeArrowheads="1"/>
          </p:cNvSpPr>
          <p:nvPr/>
        </p:nvSpPr>
        <p:spPr bwMode="auto">
          <a:xfrm>
            <a:off x="34191" y="2511044"/>
            <a:ext cx="693009" cy="461665"/>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0</a:t>
            </a:r>
            <a:r>
              <a:rPr lang="ja-JP" altLang="en-US" b="1" dirty="0">
                <a:latin typeface="游ゴシック" panose="020B0400000000000000" pitchFamily="50" charset="-128"/>
              </a:rPr>
              <a:t>分</a:t>
            </a:r>
          </a:p>
        </p:txBody>
      </p:sp>
      <p:sp>
        <p:nvSpPr>
          <p:cNvPr id="7173" name="Text Box 5">
            <a:extLst>
              <a:ext uri="{FF2B5EF4-FFF2-40B4-BE49-F238E27FC236}">
                <a16:creationId xmlns:a16="http://schemas.microsoft.com/office/drawing/2014/main" id="{C1D38BF5-0EF2-D61E-A623-3FE3DB17FDDC}"/>
              </a:ext>
            </a:extLst>
          </p:cNvPr>
          <p:cNvSpPr txBox="1">
            <a:spLocks noChangeArrowheads="1"/>
          </p:cNvSpPr>
          <p:nvPr/>
        </p:nvSpPr>
        <p:spPr bwMode="auto">
          <a:xfrm>
            <a:off x="58330" y="1601225"/>
            <a:ext cx="914839" cy="461665"/>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10</a:t>
            </a:r>
            <a:r>
              <a:rPr lang="ja-JP" altLang="en-US" b="1" dirty="0">
                <a:latin typeface="游ゴシック" panose="020B0400000000000000" pitchFamily="50" charset="-128"/>
              </a:rPr>
              <a:t>分</a:t>
            </a:r>
          </a:p>
        </p:txBody>
      </p:sp>
      <p:sp>
        <p:nvSpPr>
          <p:cNvPr id="7174" name="Text Box 5">
            <a:extLst>
              <a:ext uri="{FF2B5EF4-FFF2-40B4-BE49-F238E27FC236}">
                <a16:creationId xmlns:a16="http://schemas.microsoft.com/office/drawing/2014/main" id="{0548E95F-E44F-4574-5ACD-FFB81D4D94E9}"/>
              </a:ext>
            </a:extLst>
          </p:cNvPr>
          <p:cNvSpPr txBox="1">
            <a:spLocks noChangeArrowheads="1"/>
          </p:cNvSpPr>
          <p:nvPr/>
        </p:nvSpPr>
        <p:spPr bwMode="auto">
          <a:xfrm>
            <a:off x="-11621" y="863749"/>
            <a:ext cx="914839" cy="461665"/>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20</a:t>
            </a:r>
            <a:r>
              <a:rPr lang="ja-JP" altLang="en-US" b="1" dirty="0">
                <a:latin typeface="游ゴシック" panose="020B0400000000000000" pitchFamily="50" charset="-128"/>
              </a:rPr>
              <a:t>分</a:t>
            </a:r>
          </a:p>
        </p:txBody>
      </p:sp>
      <p:sp>
        <p:nvSpPr>
          <p:cNvPr id="7175" name="Text Box 5">
            <a:extLst>
              <a:ext uri="{FF2B5EF4-FFF2-40B4-BE49-F238E27FC236}">
                <a16:creationId xmlns:a16="http://schemas.microsoft.com/office/drawing/2014/main" id="{EBE4CA4F-21A3-D639-CFDD-AD7B400BD06E}"/>
              </a:ext>
            </a:extLst>
          </p:cNvPr>
          <p:cNvSpPr txBox="1">
            <a:spLocks noChangeArrowheads="1"/>
          </p:cNvSpPr>
          <p:nvPr/>
        </p:nvSpPr>
        <p:spPr bwMode="auto">
          <a:xfrm>
            <a:off x="-41703" y="3319230"/>
            <a:ext cx="1023337" cy="461665"/>
          </a:xfrm>
          <a:prstGeom prst="rect">
            <a:avLst/>
          </a:prstGeom>
          <a:noFill/>
          <a:ln w="9525">
            <a:no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-10</a:t>
            </a:r>
            <a:r>
              <a:rPr lang="ja-JP" altLang="en-US" b="1" dirty="0">
                <a:latin typeface="游ゴシック" panose="020B0400000000000000" pitchFamily="50" charset="-128"/>
              </a:rPr>
              <a:t>分</a:t>
            </a:r>
          </a:p>
        </p:txBody>
      </p:sp>
      <p:sp>
        <p:nvSpPr>
          <p:cNvPr id="7" name="Text Box 5">
            <a:extLst>
              <a:ext uri="{FF2B5EF4-FFF2-40B4-BE49-F238E27FC236}">
                <a16:creationId xmlns:a16="http://schemas.microsoft.com/office/drawing/2014/main" id="{2DDF743B-F43E-D5F8-4F99-D9079A9B1274}"/>
              </a:ext>
            </a:extLst>
          </p:cNvPr>
          <p:cNvSpPr txBox="1">
            <a:spLocks noChangeArrowheads="1"/>
          </p:cNvSpPr>
          <p:nvPr/>
        </p:nvSpPr>
        <p:spPr bwMode="auto">
          <a:xfrm>
            <a:off x="1850183" y="4105276"/>
            <a:ext cx="1010210" cy="6309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b="1" dirty="0">
                <a:latin typeface="游ゴシック" panose="020B0400000000000000" pitchFamily="50" charset="-128"/>
              </a:rPr>
              <a:t>3</a:t>
            </a:r>
            <a:r>
              <a:rPr lang="ja-JP" altLang="en-US" sz="1400" b="1" dirty="0">
                <a:latin typeface="游ゴシック" panose="020B0400000000000000" pitchFamily="50" charset="-128"/>
              </a:rPr>
              <a:t>月</a:t>
            </a:r>
            <a:r>
              <a:rPr lang="en-US" altLang="ja-JP" sz="1400" b="1" dirty="0">
                <a:latin typeface="游ゴシック" panose="020B0400000000000000" pitchFamily="50" charset="-128"/>
              </a:rPr>
              <a:t>20</a:t>
            </a:r>
            <a:r>
              <a:rPr lang="ja-JP" altLang="en-US" sz="1400" b="1" dirty="0">
                <a:latin typeface="游ゴシック" panose="020B0400000000000000" pitchFamily="50" charset="-128"/>
              </a:rPr>
              <a:t>日</a:t>
            </a:r>
            <a:endParaRPr lang="en-US" altLang="ja-JP" sz="1400" b="1" dirty="0">
              <a:latin typeface="游ゴシック" panose="020B0400000000000000" pitchFamily="50" charset="-128"/>
            </a:endParaRPr>
          </a:p>
          <a:p>
            <a:pPr eaLnBrk="1" hangingPunct="1">
              <a:spcBef>
                <a:spcPct val="50000"/>
              </a:spcBef>
            </a:pPr>
            <a:r>
              <a:rPr lang="ja-JP" altLang="en-US" sz="1400" b="1" dirty="0">
                <a:latin typeface="游ゴシック" panose="020B0400000000000000" pitchFamily="50" charset="-128"/>
              </a:rPr>
              <a:t>春分</a:t>
            </a:r>
          </a:p>
        </p:txBody>
      </p:sp>
      <p:sp>
        <p:nvSpPr>
          <p:cNvPr id="12" name="Text Box 5">
            <a:extLst>
              <a:ext uri="{FF2B5EF4-FFF2-40B4-BE49-F238E27FC236}">
                <a16:creationId xmlns:a16="http://schemas.microsoft.com/office/drawing/2014/main" id="{B6BCFC1E-1747-E9BF-F8B1-07BAA0851254}"/>
              </a:ext>
            </a:extLst>
          </p:cNvPr>
          <p:cNvSpPr txBox="1">
            <a:spLocks noChangeArrowheads="1"/>
          </p:cNvSpPr>
          <p:nvPr/>
        </p:nvSpPr>
        <p:spPr bwMode="auto">
          <a:xfrm>
            <a:off x="585797" y="589843"/>
            <a:ext cx="1666875" cy="461665"/>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2</a:t>
            </a:r>
            <a:r>
              <a:rPr lang="ja-JP" altLang="en-US" b="1" dirty="0">
                <a:latin typeface="游ゴシック" panose="020B0400000000000000" pitchFamily="50" charset="-128"/>
              </a:rPr>
              <a:t>月</a:t>
            </a:r>
            <a:r>
              <a:rPr lang="en-US" altLang="ja-JP" b="1" dirty="0">
                <a:latin typeface="游ゴシック" panose="020B0400000000000000" pitchFamily="50" charset="-128"/>
              </a:rPr>
              <a:t>4</a:t>
            </a:r>
            <a:r>
              <a:rPr lang="ja-JP" altLang="en-US" b="1" dirty="0">
                <a:latin typeface="游ゴシック" panose="020B0400000000000000" pitchFamily="50" charset="-128"/>
              </a:rPr>
              <a:t>日頃　</a:t>
            </a:r>
          </a:p>
        </p:txBody>
      </p:sp>
      <p:sp>
        <p:nvSpPr>
          <p:cNvPr id="17" name="Text Box 5">
            <a:extLst>
              <a:ext uri="{FF2B5EF4-FFF2-40B4-BE49-F238E27FC236}">
                <a16:creationId xmlns:a16="http://schemas.microsoft.com/office/drawing/2014/main" id="{BDFA0AB5-17B5-3EB8-0B27-8A8CF1EF0BE8}"/>
              </a:ext>
            </a:extLst>
          </p:cNvPr>
          <p:cNvSpPr txBox="1">
            <a:spLocks noChangeArrowheads="1"/>
          </p:cNvSpPr>
          <p:nvPr/>
        </p:nvSpPr>
        <p:spPr bwMode="auto">
          <a:xfrm>
            <a:off x="6123278" y="617645"/>
            <a:ext cx="2070634" cy="461665"/>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11</a:t>
            </a:r>
            <a:r>
              <a:rPr lang="ja-JP" altLang="en-US" b="1" dirty="0">
                <a:latin typeface="游ゴシック" panose="020B0400000000000000" pitchFamily="50" charset="-128"/>
              </a:rPr>
              <a:t>月</a:t>
            </a:r>
            <a:r>
              <a:rPr lang="en-US" altLang="ja-JP" b="1" dirty="0">
                <a:latin typeface="游ゴシック" panose="020B0400000000000000" pitchFamily="50" charset="-128"/>
              </a:rPr>
              <a:t>5</a:t>
            </a:r>
            <a:r>
              <a:rPr lang="ja-JP" altLang="en-US" b="1" dirty="0">
                <a:latin typeface="游ゴシック" panose="020B0400000000000000" pitchFamily="50" charset="-128"/>
              </a:rPr>
              <a:t>日頃　</a:t>
            </a:r>
          </a:p>
        </p:txBody>
      </p:sp>
      <p:cxnSp>
        <p:nvCxnSpPr>
          <p:cNvPr id="7176" name="直線矢印コネクタ 7175">
            <a:extLst>
              <a:ext uri="{FF2B5EF4-FFF2-40B4-BE49-F238E27FC236}">
                <a16:creationId xmlns:a16="http://schemas.microsoft.com/office/drawing/2014/main" id="{E89118F3-A5B1-D1BA-DDA8-D9D1A330FDA8}"/>
              </a:ext>
            </a:extLst>
          </p:cNvPr>
          <p:cNvCxnSpPr>
            <a:cxnSpLocks/>
          </p:cNvCxnSpPr>
          <p:nvPr/>
        </p:nvCxnSpPr>
        <p:spPr>
          <a:xfrm flipH="1">
            <a:off x="2928934" y="982121"/>
            <a:ext cx="11394" cy="55606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178" name="直線矢印コネクタ 7177">
            <a:extLst>
              <a:ext uri="{FF2B5EF4-FFF2-40B4-BE49-F238E27FC236}">
                <a16:creationId xmlns:a16="http://schemas.microsoft.com/office/drawing/2014/main" id="{A114318A-976F-E0C6-3636-62350D30D583}"/>
              </a:ext>
            </a:extLst>
          </p:cNvPr>
          <p:cNvCxnSpPr>
            <a:cxnSpLocks/>
          </p:cNvCxnSpPr>
          <p:nvPr/>
        </p:nvCxnSpPr>
        <p:spPr>
          <a:xfrm>
            <a:off x="4397620" y="1064665"/>
            <a:ext cx="1624" cy="251795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直線矢印コネクタ 12">
            <a:extLst>
              <a:ext uri="{FF2B5EF4-FFF2-40B4-BE49-F238E27FC236}">
                <a16:creationId xmlns:a16="http://schemas.microsoft.com/office/drawing/2014/main" id="{27DD8281-A479-6FC9-2F47-D7162C78F1C9}"/>
              </a:ext>
            </a:extLst>
          </p:cNvPr>
          <p:cNvCxnSpPr>
            <a:cxnSpLocks/>
          </p:cNvCxnSpPr>
          <p:nvPr/>
        </p:nvCxnSpPr>
        <p:spPr>
          <a:xfrm>
            <a:off x="1496665" y="994777"/>
            <a:ext cx="1624" cy="251795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直線矢印コネクタ 13">
            <a:extLst>
              <a:ext uri="{FF2B5EF4-FFF2-40B4-BE49-F238E27FC236}">
                <a16:creationId xmlns:a16="http://schemas.microsoft.com/office/drawing/2014/main" id="{E0AC65D7-4749-0DBA-F497-41002DEBEE99}"/>
              </a:ext>
            </a:extLst>
          </p:cNvPr>
          <p:cNvCxnSpPr>
            <a:cxnSpLocks/>
          </p:cNvCxnSpPr>
          <p:nvPr/>
        </p:nvCxnSpPr>
        <p:spPr>
          <a:xfrm flipH="1">
            <a:off x="5858354" y="1114780"/>
            <a:ext cx="308872" cy="545531"/>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7183" name="グループ化 7182">
            <a:extLst>
              <a:ext uri="{FF2B5EF4-FFF2-40B4-BE49-F238E27FC236}">
                <a16:creationId xmlns:a16="http://schemas.microsoft.com/office/drawing/2014/main" id="{6A437D6D-710C-30D3-E153-FF9D6262EC5C}"/>
              </a:ext>
            </a:extLst>
          </p:cNvPr>
          <p:cNvGrpSpPr/>
          <p:nvPr/>
        </p:nvGrpSpPr>
        <p:grpSpPr>
          <a:xfrm>
            <a:off x="280022" y="499775"/>
            <a:ext cx="8770130" cy="5353700"/>
            <a:chOff x="258681" y="441939"/>
            <a:chExt cx="8770130" cy="5353700"/>
          </a:xfrm>
        </p:grpSpPr>
        <p:sp>
          <p:nvSpPr>
            <p:cNvPr id="7181" name="Text Box 5">
              <a:extLst>
                <a:ext uri="{FF2B5EF4-FFF2-40B4-BE49-F238E27FC236}">
                  <a16:creationId xmlns:a16="http://schemas.microsoft.com/office/drawing/2014/main" id="{3DF0D22A-3250-8F04-B3F8-F83E47F8197E}"/>
                </a:ext>
              </a:extLst>
            </p:cNvPr>
            <p:cNvSpPr txBox="1">
              <a:spLocks noChangeArrowheads="1"/>
            </p:cNvSpPr>
            <p:nvPr/>
          </p:nvSpPr>
          <p:spPr bwMode="auto">
            <a:xfrm>
              <a:off x="4292787" y="4933865"/>
              <a:ext cx="4736024" cy="861774"/>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5</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10</a:t>
              </a:r>
              <a:r>
                <a:rPr lang="ja-JP" altLang="en-US" sz="2000" dirty="0">
                  <a:latin typeface="游ゴシック" panose="020B0400000000000000" pitchFamily="50" charset="-128"/>
                </a:rPr>
                <a:t>日頃、</a:t>
              </a:r>
              <a:r>
                <a:rPr lang="en-US" altLang="ja-JP" sz="2000" dirty="0">
                  <a:latin typeface="游ゴシック" panose="020B0400000000000000" pitchFamily="50" charset="-128"/>
                </a:rPr>
                <a:t>11</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26</a:t>
              </a:r>
              <a:r>
                <a:rPr lang="ja-JP" altLang="en-US" sz="2000" dirty="0">
                  <a:latin typeface="游ゴシック" panose="020B0400000000000000" pitchFamily="50" charset="-128"/>
                </a:rPr>
                <a:t>日頃は約</a:t>
              </a:r>
              <a:r>
                <a:rPr lang="en-US" altLang="ja-JP" sz="2000" dirty="0">
                  <a:latin typeface="游ゴシック" panose="020B0400000000000000" pitchFamily="50" charset="-128"/>
                </a:rPr>
                <a:t>10</a:t>
              </a:r>
              <a:r>
                <a:rPr lang="ja-JP" altLang="en-US" sz="2000" dirty="0">
                  <a:latin typeface="游ゴシック" panose="020B0400000000000000" pitchFamily="50" charset="-128"/>
                </a:rPr>
                <a:t>分進む。</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a:t>
              </a:r>
              <a:r>
                <a:rPr lang="en-US" altLang="ja-JP" sz="2000" dirty="0">
                  <a:latin typeface="游ゴシック" panose="020B0400000000000000" pitchFamily="50" charset="-128"/>
                </a:rPr>
                <a:t>2</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2</a:t>
              </a:r>
              <a:r>
                <a:rPr lang="ja-JP" altLang="en-US" sz="2000" dirty="0">
                  <a:latin typeface="游ゴシック" panose="020B0400000000000000" pitchFamily="50" charset="-128"/>
                </a:rPr>
                <a:t>日、８月１４日頃に約１０分遅れる</a:t>
              </a:r>
              <a:endParaRPr lang="en-US" altLang="ja-JP" sz="2000" dirty="0">
                <a:latin typeface="游ゴシック" panose="020B0400000000000000" pitchFamily="50" charset="-128"/>
              </a:endParaRPr>
            </a:p>
          </p:txBody>
        </p:sp>
        <p:sp>
          <p:nvSpPr>
            <p:cNvPr id="22" name="四角形: 角を丸くする 21">
              <a:extLst>
                <a:ext uri="{FF2B5EF4-FFF2-40B4-BE49-F238E27FC236}">
                  <a16:creationId xmlns:a16="http://schemas.microsoft.com/office/drawing/2014/main" id="{ED10A6FB-53F6-D088-ED8B-1BBA657E2D21}"/>
                </a:ext>
              </a:extLst>
            </p:cNvPr>
            <p:cNvSpPr/>
            <p:nvPr/>
          </p:nvSpPr>
          <p:spPr>
            <a:xfrm>
              <a:off x="258681" y="441939"/>
              <a:ext cx="7867515" cy="631548"/>
            </a:xfrm>
            <a:prstGeom prst="roundRect">
              <a:avLst/>
            </a:prstGeom>
            <a:noFill/>
            <a:ln>
              <a:solidFill>
                <a:srgbClr val="00B0F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右 22">
              <a:extLst>
                <a:ext uri="{FF2B5EF4-FFF2-40B4-BE49-F238E27FC236}">
                  <a16:creationId xmlns:a16="http://schemas.microsoft.com/office/drawing/2014/main" id="{B3310901-BF0C-9F92-3370-1644D682C108}"/>
                </a:ext>
              </a:extLst>
            </p:cNvPr>
            <p:cNvSpPr/>
            <p:nvPr/>
          </p:nvSpPr>
          <p:spPr>
            <a:xfrm rot="16200000">
              <a:off x="5631261" y="2911895"/>
              <a:ext cx="3696138" cy="216935"/>
            </a:xfrm>
            <a:prstGeom prst="rightArrow">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84" name="グループ化 7183">
            <a:extLst>
              <a:ext uri="{FF2B5EF4-FFF2-40B4-BE49-F238E27FC236}">
                <a16:creationId xmlns:a16="http://schemas.microsoft.com/office/drawing/2014/main" id="{588B52C5-B2A8-E119-4F21-110770B1F8B7}"/>
              </a:ext>
            </a:extLst>
          </p:cNvPr>
          <p:cNvGrpSpPr/>
          <p:nvPr/>
        </p:nvGrpSpPr>
        <p:grpSpPr>
          <a:xfrm>
            <a:off x="1735024" y="5813644"/>
            <a:ext cx="4931319" cy="878152"/>
            <a:chOff x="1735024" y="5813644"/>
            <a:chExt cx="4931319" cy="878152"/>
          </a:xfrm>
        </p:grpSpPr>
        <p:sp>
          <p:nvSpPr>
            <p:cNvPr id="4" name="Text Box 5">
              <a:extLst>
                <a:ext uri="{FF2B5EF4-FFF2-40B4-BE49-F238E27FC236}">
                  <a16:creationId xmlns:a16="http://schemas.microsoft.com/office/drawing/2014/main" id="{A271E6BF-1A54-2D2F-E456-44711132A6AB}"/>
                </a:ext>
              </a:extLst>
            </p:cNvPr>
            <p:cNvSpPr txBox="1">
              <a:spLocks noChangeArrowheads="1"/>
            </p:cNvSpPr>
            <p:nvPr/>
          </p:nvSpPr>
          <p:spPr bwMode="auto">
            <a:xfrm>
              <a:off x="1735024" y="6291686"/>
              <a:ext cx="4931319" cy="400110"/>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地軸の傾きにより</a:t>
              </a:r>
              <a:r>
                <a:rPr lang="ja-JP" altLang="en-US" sz="2000" dirty="0">
                  <a:solidFill>
                    <a:srgbClr val="FFC000"/>
                  </a:solidFill>
                  <a:latin typeface="游ゴシック" panose="020B0400000000000000" pitchFamily="50" charset="-128"/>
                </a:rPr>
                <a:t>半年</a:t>
              </a:r>
              <a:r>
                <a:rPr lang="ja-JP" altLang="en-US" sz="2000" dirty="0">
                  <a:latin typeface="游ゴシック" panose="020B0400000000000000" pitchFamily="50" charset="-128"/>
                </a:rPr>
                <a:t>に１回、変わっていく</a:t>
              </a:r>
              <a:endParaRPr lang="en-US" altLang="ja-JP" sz="2000" dirty="0">
                <a:latin typeface="游ゴシック" panose="020B0400000000000000" pitchFamily="50" charset="-128"/>
              </a:endParaRPr>
            </a:p>
          </p:txBody>
        </p:sp>
        <p:sp>
          <p:nvSpPr>
            <p:cNvPr id="5" name="矢印: 右 4">
              <a:extLst>
                <a:ext uri="{FF2B5EF4-FFF2-40B4-BE49-F238E27FC236}">
                  <a16:creationId xmlns:a16="http://schemas.microsoft.com/office/drawing/2014/main" id="{FA81E880-8064-E0C5-F928-01AB5646505D}"/>
                </a:ext>
              </a:extLst>
            </p:cNvPr>
            <p:cNvSpPr/>
            <p:nvPr/>
          </p:nvSpPr>
          <p:spPr>
            <a:xfrm rot="5400000">
              <a:off x="3275273" y="5958442"/>
              <a:ext cx="304941" cy="344357"/>
            </a:xfrm>
            <a:prstGeom prst="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矢印: 右 5">
              <a:extLst>
                <a:ext uri="{FF2B5EF4-FFF2-40B4-BE49-F238E27FC236}">
                  <a16:creationId xmlns:a16="http://schemas.microsoft.com/office/drawing/2014/main" id="{C9C913DA-8D6C-7125-6EBD-19EE58FD1C91}"/>
                </a:ext>
              </a:extLst>
            </p:cNvPr>
            <p:cNvSpPr/>
            <p:nvPr/>
          </p:nvSpPr>
          <p:spPr>
            <a:xfrm rot="5400000">
              <a:off x="5305056" y="5854551"/>
              <a:ext cx="478043" cy="396229"/>
            </a:xfrm>
            <a:prstGeom prst="rightArrow">
              <a:avLst/>
            </a:prstGeom>
            <a:solidFill>
              <a:schemeClr val="bg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cxnSp>
        <p:nvCxnSpPr>
          <p:cNvPr id="55" name="直線矢印コネクタ 54">
            <a:extLst>
              <a:ext uri="{FF2B5EF4-FFF2-40B4-BE49-F238E27FC236}">
                <a16:creationId xmlns:a16="http://schemas.microsoft.com/office/drawing/2014/main" id="{34659A19-211C-B5AF-CA67-0B8BD9499D62}"/>
              </a:ext>
            </a:extLst>
          </p:cNvPr>
          <p:cNvCxnSpPr>
            <a:cxnSpLocks/>
          </p:cNvCxnSpPr>
          <p:nvPr/>
        </p:nvCxnSpPr>
        <p:spPr>
          <a:xfrm flipH="1" flipV="1">
            <a:off x="2245455" y="2620237"/>
            <a:ext cx="14447" cy="14759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56" name="直線矢印コネクタ 55">
            <a:extLst>
              <a:ext uri="{FF2B5EF4-FFF2-40B4-BE49-F238E27FC236}">
                <a16:creationId xmlns:a16="http://schemas.microsoft.com/office/drawing/2014/main" id="{F6E6407A-3BF3-21B7-7B71-532775573103}"/>
              </a:ext>
            </a:extLst>
          </p:cNvPr>
          <p:cNvCxnSpPr>
            <a:cxnSpLocks/>
          </p:cNvCxnSpPr>
          <p:nvPr/>
        </p:nvCxnSpPr>
        <p:spPr>
          <a:xfrm flipH="1" flipV="1">
            <a:off x="3694353" y="2629670"/>
            <a:ext cx="14447" cy="14759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57" name="Text Box 5">
            <a:extLst>
              <a:ext uri="{FF2B5EF4-FFF2-40B4-BE49-F238E27FC236}">
                <a16:creationId xmlns:a16="http://schemas.microsoft.com/office/drawing/2014/main" id="{6B430FFE-3444-2CE9-3039-986E0FAC7173}"/>
              </a:ext>
            </a:extLst>
          </p:cNvPr>
          <p:cNvSpPr txBox="1">
            <a:spLocks noChangeArrowheads="1"/>
          </p:cNvSpPr>
          <p:nvPr/>
        </p:nvSpPr>
        <p:spPr bwMode="auto">
          <a:xfrm>
            <a:off x="3264715" y="4091955"/>
            <a:ext cx="1010210" cy="6309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b="1" dirty="0">
                <a:latin typeface="游ゴシック" panose="020B0400000000000000" pitchFamily="50" charset="-128"/>
              </a:rPr>
              <a:t>6</a:t>
            </a:r>
            <a:r>
              <a:rPr lang="ja-JP" altLang="en-US" sz="1400" b="1" dirty="0">
                <a:latin typeface="游ゴシック" panose="020B0400000000000000" pitchFamily="50" charset="-128"/>
              </a:rPr>
              <a:t>月</a:t>
            </a:r>
            <a:r>
              <a:rPr lang="en-US" altLang="ja-JP" sz="1400" b="1" dirty="0">
                <a:latin typeface="游ゴシック" panose="020B0400000000000000" pitchFamily="50" charset="-128"/>
              </a:rPr>
              <a:t>22</a:t>
            </a:r>
            <a:r>
              <a:rPr lang="ja-JP" altLang="en-US" sz="1400" b="1" dirty="0">
                <a:latin typeface="游ゴシック" panose="020B0400000000000000" pitchFamily="50" charset="-128"/>
              </a:rPr>
              <a:t>日</a:t>
            </a:r>
            <a:endParaRPr lang="en-US" altLang="ja-JP" sz="1400" b="1" dirty="0">
              <a:latin typeface="游ゴシック" panose="020B0400000000000000" pitchFamily="50" charset="-128"/>
            </a:endParaRPr>
          </a:p>
          <a:p>
            <a:pPr eaLnBrk="1" hangingPunct="1">
              <a:spcBef>
                <a:spcPct val="50000"/>
              </a:spcBef>
            </a:pPr>
            <a:r>
              <a:rPr lang="ja-JP" altLang="en-US" sz="1400" b="1" dirty="0">
                <a:latin typeface="游ゴシック" panose="020B0400000000000000" pitchFamily="50" charset="-128"/>
              </a:rPr>
              <a:t>夏至</a:t>
            </a:r>
          </a:p>
        </p:txBody>
      </p:sp>
      <p:cxnSp>
        <p:nvCxnSpPr>
          <p:cNvPr id="60" name="直線矢印コネクタ 59">
            <a:extLst>
              <a:ext uri="{FF2B5EF4-FFF2-40B4-BE49-F238E27FC236}">
                <a16:creationId xmlns:a16="http://schemas.microsoft.com/office/drawing/2014/main" id="{4E64672E-210C-3217-08F4-6816D8B81011}"/>
              </a:ext>
            </a:extLst>
          </p:cNvPr>
          <p:cNvCxnSpPr>
            <a:cxnSpLocks/>
          </p:cNvCxnSpPr>
          <p:nvPr/>
        </p:nvCxnSpPr>
        <p:spPr>
          <a:xfrm flipH="1" flipV="1">
            <a:off x="5094725" y="2603183"/>
            <a:ext cx="14447" cy="14759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62" name="Text Box 5">
            <a:extLst>
              <a:ext uri="{FF2B5EF4-FFF2-40B4-BE49-F238E27FC236}">
                <a16:creationId xmlns:a16="http://schemas.microsoft.com/office/drawing/2014/main" id="{B2CBAA09-8909-5E29-6C83-B87ADF139AF5}"/>
              </a:ext>
            </a:extLst>
          </p:cNvPr>
          <p:cNvSpPr txBox="1">
            <a:spLocks noChangeArrowheads="1"/>
          </p:cNvSpPr>
          <p:nvPr/>
        </p:nvSpPr>
        <p:spPr bwMode="auto">
          <a:xfrm>
            <a:off x="4665087" y="4065468"/>
            <a:ext cx="1010210" cy="6309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b="1" dirty="0">
                <a:latin typeface="游ゴシック" panose="020B0400000000000000" pitchFamily="50" charset="-128"/>
              </a:rPr>
              <a:t>9</a:t>
            </a:r>
            <a:r>
              <a:rPr lang="ja-JP" altLang="en-US" sz="1400" b="1" dirty="0">
                <a:latin typeface="游ゴシック" panose="020B0400000000000000" pitchFamily="50" charset="-128"/>
              </a:rPr>
              <a:t>月</a:t>
            </a:r>
            <a:r>
              <a:rPr lang="en-US" altLang="ja-JP" sz="1400" b="1" dirty="0">
                <a:latin typeface="游ゴシック" panose="020B0400000000000000" pitchFamily="50" charset="-128"/>
              </a:rPr>
              <a:t>23</a:t>
            </a:r>
            <a:r>
              <a:rPr lang="ja-JP" altLang="en-US" sz="1400" b="1" dirty="0">
                <a:latin typeface="游ゴシック" panose="020B0400000000000000" pitchFamily="50" charset="-128"/>
              </a:rPr>
              <a:t>日</a:t>
            </a:r>
            <a:endParaRPr lang="en-US" altLang="ja-JP" sz="1400" b="1" dirty="0">
              <a:latin typeface="游ゴシック" panose="020B0400000000000000" pitchFamily="50" charset="-128"/>
            </a:endParaRPr>
          </a:p>
          <a:p>
            <a:pPr eaLnBrk="1" hangingPunct="1">
              <a:spcBef>
                <a:spcPct val="50000"/>
              </a:spcBef>
            </a:pPr>
            <a:r>
              <a:rPr lang="ja-JP" altLang="en-US" sz="1400" b="1" dirty="0">
                <a:latin typeface="游ゴシック" panose="020B0400000000000000" pitchFamily="50" charset="-128"/>
              </a:rPr>
              <a:t>秋分</a:t>
            </a:r>
          </a:p>
        </p:txBody>
      </p:sp>
      <p:cxnSp>
        <p:nvCxnSpPr>
          <p:cNvPr id="7177" name="直線矢印コネクタ 7176">
            <a:extLst>
              <a:ext uri="{FF2B5EF4-FFF2-40B4-BE49-F238E27FC236}">
                <a16:creationId xmlns:a16="http://schemas.microsoft.com/office/drawing/2014/main" id="{A500BFE7-2178-A23D-E5A9-6C8A5B93FB95}"/>
              </a:ext>
            </a:extLst>
          </p:cNvPr>
          <p:cNvCxnSpPr>
            <a:cxnSpLocks/>
          </p:cNvCxnSpPr>
          <p:nvPr/>
        </p:nvCxnSpPr>
        <p:spPr>
          <a:xfrm flipH="1" flipV="1">
            <a:off x="6523163" y="2620237"/>
            <a:ext cx="14447" cy="1475922"/>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7179" name="Text Box 5">
            <a:extLst>
              <a:ext uri="{FF2B5EF4-FFF2-40B4-BE49-F238E27FC236}">
                <a16:creationId xmlns:a16="http://schemas.microsoft.com/office/drawing/2014/main" id="{4313B495-38AD-87C7-31EE-3F8F6C676F94}"/>
              </a:ext>
            </a:extLst>
          </p:cNvPr>
          <p:cNvSpPr txBox="1">
            <a:spLocks noChangeArrowheads="1"/>
          </p:cNvSpPr>
          <p:nvPr/>
        </p:nvSpPr>
        <p:spPr bwMode="auto">
          <a:xfrm>
            <a:off x="6093525" y="4082522"/>
            <a:ext cx="1010210" cy="63094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400" b="1" dirty="0">
                <a:latin typeface="游ゴシック" panose="020B0400000000000000" pitchFamily="50" charset="-128"/>
              </a:rPr>
              <a:t>12</a:t>
            </a:r>
            <a:r>
              <a:rPr lang="ja-JP" altLang="en-US" sz="1400" b="1" dirty="0">
                <a:latin typeface="游ゴシック" panose="020B0400000000000000" pitchFamily="50" charset="-128"/>
              </a:rPr>
              <a:t>月</a:t>
            </a:r>
            <a:r>
              <a:rPr lang="en-US" altLang="ja-JP" sz="1400" b="1" dirty="0">
                <a:latin typeface="游ゴシック" panose="020B0400000000000000" pitchFamily="50" charset="-128"/>
              </a:rPr>
              <a:t>22</a:t>
            </a:r>
            <a:r>
              <a:rPr lang="ja-JP" altLang="en-US" sz="1400" b="1" dirty="0">
                <a:latin typeface="游ゴシック" panose="020B0400000000000000" pitchFamily="50" charset="-128"/>
              </a:rPr>
              <a:t>日</a:t>
            </a:r>
            <a:endParaRPr lang="en-US" altLang="ja-JP" sz="1400" b="1" dirty="0">
              <a:latin typeface="游ゴシック" panose="020B0400000000000000" pitchFamily="50" charset="-128"/>
            </a:endParaRPr>
          </a:p>
          <a:p>
            <a:pPr eaLnBrk="1" hangingPunct="1">
              <a:spcBef>
                <a:spcPct val="50000"/>
              </a:spcBef>
            </a:pPr>
            <a:r>
              <a:rPr lang="ja-JP" altLang="en-US" sz="1400" b="1" dirty="0">
                <a:latin typeface="游ゴシック" panose="020B0400000000000000" pitchFamily="50" charset="-128"/>
              </a:rPr>
              <a:t>冬至</a:t>
            </a:r>
          </a:p>
        </p:txBody>
      </p:sp>
      <p:grpSp>
        <p:nvGrpSpPr>
          <p:cNvPr id="7182" name="グループ化 7181">
            <a:extLst>
              <a:ext uri="{FF2B5EF4-FFF2-40B4-BE49-F238E27FC236}">
                <a16:creationId xmlns:a16="http://schemas.microsoft.com/office/drawing/2014/main" id="{2C8A5B54-84C3-CC7C-23F6-D332C7E938E6}"/>
              </a:ext>
            </a:extLst>
          </p:cNvPr>
          <p:cNvGrpSpPr/>
          <p:nvPr/>
        </p:nvGrpSpPr>
        <p:grpSpPr>
          <a:xfrm>
            <a:off x="272028" y="4004956"/>
            <a:ext cx="6823923" cy="2012523"/>
            <a:chOff x="272028" y="4004956"/>
            <a:chExt cx="6823923" cy="2012523"/>
          </a:xfrm>
        </p:grpSpPr>
        <p:grpSp>
          <p:nvGrpSpPr>
            <p:cNvPr id="15" name="グループ化 14">
              <a:extLst>
                <a:ext uri="{FF2B5EF4-FFF2-40B4-BE49-F238E27FC236}">
                  <a16:creationId xmlns:a16="http://schemas.microsoft.com/office/drawing/2014/main" id="{6FC80BEA-AE99-A9CE-B93A-5ED9A56640B1}"/>
                </a:ext>
              </a:extLst>
            </p:cNvPr>
            <p:cNvGrpSpPr/>
            <p:nvPr/>
          </p:nvGrpSpPr>
          <p:grpSpPr>
            <a:xfrm>
              <a:off x="272028" y="4688939"/>
              <a:ext cx="3745534" cy="1328540"/>
              <a:chOff x="263076" y="4538752"/>
              <a:chExt cx="2806145" cy="1328540"/>
            </a:xfrm>
          </p:grpSpPr>
          <p:sp>
            <p:nvSpPr>
              <p:cNvPr id="11" name="Text Box 5">
                <a:extLst>
                  <a:ext uri="{FF2B5EF4-FFF2-40B4-BE49-F238E27FC236}">
                    <a16:creationId xmlns:a16="http://schemas.microsoft.com/office/drawing/2014/main" id="{467368EC-162C-08B1-2530-6CC17EC0C0AA}"/>
                  </a:ext>
                </a:extLst>
              </p:cNvPr>
              <p:cNvSpPr txBox="1">
                <a:spLocks noChangeArrowheads="1"/>
              </p:cNvSpPr>
              <p:nvPr/>
            </p:nvSpPr>
            <p:spPr bwMode="auto">
              <a:xfrm>
                <a:off x="263076" y="4851629"/>
                <a:ext cx="2806145" cy="1015663"/>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地軸の傾きだけを考えた場合、春分、夏至、秋分、冬至は</a:t>
                </a:r>
                <a:r>
                  <a:rPr lang="en-US" altLang="ja-JP" sz="2000" dirty="0">
                    <a:latin typeface="游ゴシック" panose="020B0400000000000000" pitchFamily="50" charset="-128"/>
                  </a:rPr>
                  <a:t>12</a:t>
                </a:r>
                <a:r>
                  <a:rPr lang="ja-JP" altLang="en-US" sz="2000" dirty="0">
                    <a:latin typeface="游ゴシック" panose="020B0400000000000000" pitchFamily="50" charset="-128"/>
                  </a:rPr>
                  <a:t>時の位置で　「ずれ」はない</a:t>
                </a:r>
                <a:endParaRPr lang="en-US" altLang="ja-JP" sz="2000" dirty="0">
                  <a:latin typeface="游ゴシック" panose="020B0400000000000000" pitchFamily="50" charset="-128"/>
                </a:endParaRPr>
              </a:p>
            </p:txBody>
          </p:sp>
          <p:sp>
            <p:nvSpPr>
              <p:cNvPr id="21" name="矢印: 右 20">
                <a:extLst>
                  <a:ext uri="{FF2B5EF4-FFF2-40B4-BE49-F238E27FC236}">
                    <a16:creationId xmlns:a16="http://schemas.microsoft.com/office/drawing/2014/main" id="{569BC1C3-39F3-EFE4-5EF7-61BEE4E0A24D}"/>
                  </a:ext>
                </a:extLst>
              </p:cNvPr>
              <p:cNvSpPr/>
              <p:nvPr/>
            </p:nvSpPr>
            <p:spPr>
              <a:xfrm rot="16200000">
                <a:off x="1828127" y="4554526"/>
                <a:ext cx="264074" cy="232525"/>
              </a:xfrm>
              <a:prstGeom prst="right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180" name="四角形: 角を丸くする 7179">
              <a:extLst>
                <a:ext uri="{FF2B5EF4-FFF2-40B4-BE49-F238E27FC236}">
                  <a16:creationId xmlns:a16="http://schemas.microsoft.com/office/drawing/2014/main" id="{C8328D0D-CB0B-54A0-B281-2B6DA751FD35}"/>
                </a:ext>
              </a:extLst>
            </p:cNvPr>
            <p:cNvSpPr/>
            <p:nvPr/>
          </p:nvSpPr>
          <p:spPr>
            <a:xfrm>
              <a:off x="1180076" y="4004956"/>
              <a:ext cx="5915875" cy="738365"/>
            </a:xfrm>
            <a:prstGeom prst="roundRect">
              <a:avLst/>
            </a:prstGeom>
            <a:no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76412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8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534E6A-8D7A-0C75-A662-39A605FCDBBC}"/>
            </a:ext>
          </a:extLst>
        </p:cNvPr>
        <p:cNvGrpSpPr/>
        <p:nvPr/>
      </p:nvGrpSpPr>
      <p:grpSpPr>
        <a:xfrm>
          <a:off x="0" y="0"/>
          <a:ext cx="0" cy="0"/>
          <a:chOff x="0" y="0"/>
          <a:chExt cx="0" cy="0"/>
        </a:xfrm>
      </p:grpSpPr>
      <p:pic>
        <p:nvPicPr>
          <p:cNvPr id="2" name="図 1">
            <a:extLst>
              <a:ext uri="{FF2B5EF4-FFF2-40B4-BE49-F238E27FC236}">
                <a16:creationId xmlns:a16="http://schemas.microsoft.com/office/drawing/2014/main" id="{71E7A2C6-5DED-C704-6F9C-4C302CA28D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02000" y="1885672"/>
            <a:ext cx="613712" cy="613712"/>
          </a:xfrm>
          <a:prstGeom prst="rect">
            <a:avLst/>
          </a:prstGeom>
        </p:spPr>
      </p:pic>
      <p:sp>
        <p:nvSpPr>
          <p:cNvPr id="20" name="二等辺三角形 19">
            <a:extLst>
              <a:ext uri="{FF2B5EF4-FFF2-40B4-BE49-F238E27FC236}">
                <a16:creationId xmlns:a16="http://schemas.microsoft.com/office/drawing/2014/main" id="{CB775F1C-141E-1B3A-737B-3DE1238DC0E5}"/>
              </a:ext>
            </a:extLst>
          </p:cNvPr>
          <p:cNvSpPr/>
          <p:nvPr/>
        </p:nvSpPr>
        <p:spPr>
          <a:xfrm rot="5182503">
            <a:off x="1658995" y="658820"/>
            <a:ext cx="552646" cy="3277917"/>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二等辺三角形 9">
            <a:extLst>
              <a:ext uri="{FF2B5EF4-FFF2-40B4-BE49-F238E27FC236}">
                <a16:creationId xmlns:a16="http://schemas.microsoft.com/office/drawing/2014/main" id="{B71E67B5-197A-5214-FD1C-812171ADE1B9}"/>
              </a:ext>
            </a:extLst>
          </p:cNvPr>
          <p:cNvSpPr/>
          <p:nvPr/>
        </p:nvSpPr>
        <p:spPr>
          <a:xfrm rot="15700800">
            <a:off x="4589541" y="837702"/>
            <a:ext cx="883296" cy="2185906"/>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フッター プレースホルダー 2">
            <a:extLst>
              <a:ext uri="{FF2B5EF4-FFF2-40B4-BE49-F238E27FC236}">
                <a16:creationId xmlns:a16="http://schemas.microsoft.com/office/drawing/2014/main" id="{19F56E52-4285-FB24-CB47-A4E93C3B9986}"/>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 name="楕円 5">
            <a:extLst>
              <a:ext uri="{FF2B5EF4-FFF2-40B4-BE49-F238E27FC236}">
                <a16:creationId xmlns:a16="http://schemas.microsoft.com/office/drawing/2014/main" id="{8A901FAB-39EA-C43F-E985-A9B4F2550558}"/>
              </a:ext>
            </a:extLst>
          </p:cNvPr>
          <p:cNvSpPr/>
          <p:nvPr/>
        </p:nvSpPr>
        <p:spPr>
          <a:xfrm>
            <a:off x="243007" y="-17369"/>
            <a:ext cx="6008475" cy="428216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 name="グループ化 6">
            <a:extLst>
              <a:ext uri="{FF2B5EF4-FFF2-40B4-BE49-F238E27FC236}">
                <a16:creationId xmlns:a16="http://schemas.microsoft.com/office/drawing/2014/main" id="{6BBDDCA7-C4DF-30FF-79B6-3CD1ED9FD7A0}"/>
              </a:ext>
            </a:extLst>
          </p:cNvPr>
          <p:cNvGrpSpPr/>
          <p:nvPr/>
        </p:nvGrpSpPr>
        <p:grpSpPr>
          <a:xfrm>
            <a:off x="5982087" y="1755929"/>
            <a:ext cx="450005" cy="426851"/>
            <a:chOff x="525060" y="3060658"/>
            <a:chExt cx="1182698" cy="1158856"/>
          </a:xfrm>
        </p:grpSpPr>
        <p:sp>
          <p:nvSpPr>
            <p:cNvPr id="8" name="部分円 7">
              <a:extLst>
                <a:ext uri="{FF2B5EF4-FFF2-40B4-BE49-F238E27FC236}">
                  <a16:creationId xmlns:a16="http://schemas.microsoft.com/office/drawing/2014/main" id="{ECFBFDA2-9097-1C0B-FB10-4DA3C2779183}"/>
                </a:ext>
              </a:extLst>
            </p:cNvPr>
            <p:cNvSpPr/>
            <p:nvPr/>
          </p:nvSpPr>
          <p:spPr>
            <a:xfrm rot="10800000">
              <a:off x="525060" y="3060658"/>
              <a:ext cx="1182698" cy="1158856"/>
            </a:xfrm>
            <a:prstGeom prst="pie">
              <a:avLst>
                <a:gd name="adj1" fmla="val 0"/>
                <a:gd name="adj2" fmla="val 107270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9" name="部分円 8">
              <a:extLst>
                <a:ext uri="{FF2B5EF4-FFF2-40B4-BE49-F238E27FC236}">
                  <a16:creationId xmlns:a16="http://schemas.microsoft.com/office/drawing/2014/main" id="{0FB5D294-FD27-F482-6ACD-B309EBFC7A95}"/>
                </a:ext>
              </a:extLst>
            </p:cNvPr>
            <p:cNvSpPr/>
            <p:nvPr/>
          </p:nvSpPr>
          <p:spPr>
            <a:xfrm>
              <a:off x="525060" y="3060658"/>
              <a:ext cx="1182698" cy="1158856"/>
            </a:xfrm>
            <a:prstGeom prst="pie">
              <a:avLst>
                <a:gd name="adj1" fmla="val 0"/>
                <a:gd name="adj2" fmla="val 1072700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1" name="グループ化 10">
            <a:extLst>
              <a:ext uri="{FF2B5EF4-FFF2-40B4-BE49-F238E27FC236}">
                <a16:creationId xmlns:a16="http://schemas.microsoft.com/office/drawing/2014/main" id="{4D0798D0-2420-B134-8D2B-326E46597D4F}"/>
              </a:ext>
            </a:extLst>
          </p:cNvPr>
          <p:cNvGrpSpPr/>
          <p:nvPr/>
        </p:nvGrpSpPr>
        <p:grpSpPr>
          <a:xfrm>
            <a:off x="5789148" y="1082675"/>
            <a:ext cx="450005" cy="426851"/>
            <a:chOff x="525060" y="3060658"/>
            <a:chExt cx="1182698" cy="1158856"/>
          </a:xfrm>
        </p:grpSpPr>
        <p:sp>
          <p:nvSpPr>
            <p:cNvPr id="12" name="部分円 11">
              <a:extLst>
                <a:ext uri="{FF2B5EF4-FFF2-40B4-BE49-F238E27FC236}">
                  <a16:creationId xmlns:a16="http://schemas.microsoft.com/office/drawing/2014/main" id="{D3E79438-10F6-B141-CF56-AD01E74703E6}"/>
                </a:ext>
              </a:extLst>
            </p:cNvPr>
            <p:cNvSpPr/>
            <p:nvPr/>
          </p:nvSpPr>
          <p:spPr>
            <a:xfrm rot="10800000">
              <a:off x="525060" y="3060658"/>
              <a:ext cx="1182698" cy="1158856"/>
            </a:xfrm>
            <a:prstGeom prst="pie">
              <a:avLst>
                <a:gd name="adj1" fmla="val 0"/>
                <a:gd name="adj2" fmla="val 107270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3" name="部分円 12">
              <a:extLst>
                <a:ext uri="{FF2B5EF4-FFF2-40B4-BE49-F238E27FC236}">
                  <a16:creationId xmlns:a16="http://schemas.microsoft.com/office/drawing/2014/main" id="{F8A74CCA-3555-6A1C-4A0C-DAB324EF8C0E}"/>
                </a:ext>
              </a:extLst>
            </p:cNvPr>
            <p:cNvSpPr/>
            <p:nvPr/>
          </p:nvSpPr>
          <p:spPr>
            <a:xfrm>
              <a:off x="525060" y="3060658"/>
              <a:ext cx="1182698" cy="1158856"/>
            </a:xfrm>
            <a:prstGeom prst="pie">
              <a:avLst>
                <a:gd name="adj1" fmla="val 0"/>
                <a:gd name="adj2" fmla="val 1072700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4" name="グループ化 13">
            <a:extLst>
              <a:ext uri="{FF2B5EF4-FFF2-40B4-BE49-F238E27FC236}">
                <a16:creationId xmlns:a16="http://schemas.microsoft.com/office/drawing/2014/main" id="{9EE83157-11C1-A7F3-7E4B-2580AEDFB4AB}"/>
              </a:ext>
            </a:extLst>
          </p:cNvPr>
          <p:cNvGrpSpPr/>
          <p:nvPr/>
        </p:nvGrpSpPr>
        <p:grpSpPr>
          <a:xfrm>
            <a:off x="33685" y="2336144"/>
            <a:ext cx="450005" cy="426851"/>
            <a:chOff x="525060" y="3060658"/>
            <a:chExt cx="1182698" cy="1158856"/>
          </a:xfrm>
        </p:grpSpPr>
        <p:sp>
          <p:nvSpPr>
            <p:cNvPr id="15" name="部分円 14">
              <a:extLst>
                <a:ext uri="{FF2B5EF4-FFF2-40B4-BE49-F238E27FC236}">
                  <a16:creationId xmlns:a16="http://schemas.microsoft.com/office/drawing/2014/main" id="{51333F54-8009-347D-24D9-F77B1D67DEAE}"/>
                </a:ext>
              </a:extLst>
            </p:cNvPr>
            <p:cNvSpPr/>
            <p:nvPr/>
          </p:nvSpPr>
          <p:spPr>
            <a:xfrm rot="10800000">
              <a:off x="525060" y="3060658"/>
              <a:ext cx="1182698" cy="1158856"/>
            </a:xfrm>
            <a:prstGeom prst="pie">
              <a:avLst>
                <a:gd name="adj1" fmla="val 0"/>
                <a:gd name="adj2" fmla="val 107270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6" name="部分円 15">
              <a:extLst>
                <a:ext uri="{FF2B5EF4-FFF2-40B4-BE49-F238E27FC236}">
                  <a16:creationId xmlns:a16="http://schemas.microsoft.com/office/drawing/2014/main" id="{88FCD502-EFD0-43C7-C036-A057729638CE}"/>
                </a:ext>
              </a:extLst>
            </p:cNvPr>
            <p:cNvSpPr/>
            <p:nvPr/>
          </p:nvSpPr>
          <p:spPr>
            <a:xfrm>
              <a:off x="525060" y="3060658"/>
              <a:ext cx="1182698" cy="1158856"/>
            </a:xfrm>
            <a:prstGeom prst="pie">
              <a:avLst>
                <a:gd name="adj1" fmla="val 0"/>
                <a:gd name="adj2" fmla="val 1072700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grpSp>
        <p:nvGrpSpPr>
          <p:cNvPr id="17" name="グループ化 16">
            <a:extLst>
              <a:ext uri="{FF2B5EF4-FFF2-40B4-BE49-F238E27FC236}">
                <a16:creationId xmlns:a16="http://schemas.microsoft.com/office/drawing/2014/main" id="{A56513FF-5642-A851-48F8-3DE156A4FC03}"/>
              </a:ext>
            </a:extLst>
          </p:cNvPr>
          <p:cNvGrpSpPr/>
          <p:nvPr/>
        </p:nvGrpSpPr>
        <p:grpSpPr>
          <a:xfrm>
            <a:off x="-26164" y="1870927"/>
            <a:ext cx="450005" cy="426851"/>
            <a:chOff x="525060" y="3060658"/>
            <a:chExt cx="1182698" cy="1158856"/>
          </a:xfrm>
        </p:grpSpPr>
        <p:sp>
          <p:nvSpPr>
            <p:cNvPr id="18" name="部分円 17">
              <a:extLst>
                <a:ext uri="{FF2B5EF4-FFF2-40B4-BE49-F238E27FC236}">
                  <a16:creationId xmlns:a16="http://schemas.microsoft.com/office/drawing/2014/main" id="{767272D5-AD74-0F63-EFB6-9E64BFF216C4}"/>
                </a:ext>
              </a:extLst>
            </p:cNvPr>
            <p:cNvSpPr/>
            <p:nvPr/>
          </p:nvSpPr>
          <p:spPr>
            <a:xfrm rot="10800000">
              <a:off x="525060" y="3060658"/>
              <a:ext cx="1182698" cy="1158856"/>
            </a:xfrm>
            <a:prstGeom prst="pie">
              <a:avLst>
                <a:gd name="adj1" fmla="val 0"/>
                <a:gd name="adj2" fmla="val 107270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9" name="部分円 18">
              <a:extLst>
                <a:ext uri="{FF2B5EF4-FFF2-40B4-BE49-F238E27FC236}">
                  <a16:creationId xmlns:a16="http://schemas.microsoft.com/office/drawing/2014/main" id="{BC46B8E5-A03D-7CF2-A7A5-A6EA2568FDAE}"/>
                </a:ext>
              </a:extLst>
            </p:cNvPr>
            <p:cNvSpPr/>
            <p:nvPr/>
          </p:nvSpPr>
          <p:spPr>
            <a:xfrm>
              <a:off x="525060" y="3060658"/>
              <a:ext cx="1182698" cy="1158856"/>
            </a:xfrm>
            <a:prstGeom prst="pie">
              <a:avLst>
                <a:gd name="adj1" fmla="val 0"/>
                <a:gd name="adj2" fmla="val 1072700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21" name="Text Box 5">
            <a:extLst>
              <a:ext uri="{FF2B5EF4-FFF2-40B4-BE49-F238E27FC236}">
                <a16:creationId xmlns:a16="http://schemas.microsoft.com/office/drawing/2014/main" id="{87EA1DB3-EB8C-CF40-3C9F-4FC8106A0A81}"/>
              </a:ext>
            </a:extLst>
          </p:cNvPr>
          <p:cNvSpPr txBox="1">
            <a:spLocks noChangeArrowheads="1"/>
          </p:cNvSpPr>
          <p:nvPr/>
        </p:nvSpPr>
        <p:spPr bwMode="auto">
          <a:xfrm>
            <a:off x="33685" y="5210926"/>
            <a:ext cx="2287241" cy="132343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丸い円の中心に太陽がいない→楕円（だえん）で地球は回っている</a:t>
            </a:r>
            <a:endParaRPr lang="en-US" altLang="ja-JP" sz="2000" dirty="0">
              <a:latin typeface="游ゴシック" panose="020B0400000000000000" pitchFamily="50" charset="-128"/>
            </a:endParaRPr>
          </a:p>
        </p:txBody>
      </p:sp>
      <p:sp>
        <p:nvSpPr>
          <p:cNvPr id="22" name="楕円 21">
            <a:extLst>
              <a:ext uri="{FF2B5EF4-FFF2-40B4-BE49-F238E27FC236}">
                <a16:creationId xmlns:a16="http://schemas.microsoft.com/office/drawing/2014/main" id="{8054489F-E97D-3CCA-5067-B3CBD45FF696}"/>
              </a:ext>
            </a:extLst>
          </p:cNvPr>
          <p:cNvSpPr/>
          <p:nvPr/>
        </p:nvSpPr>
        <p:spPr>
          <a:xfrm>
            <a:off x="1014594" y="-307113"/>
            <a:ext cx="5226069" cy="5209781"/>
          </a:xfrm>
          <a:prstGeom prst="ellipse">
            <a:avLst/>
          </a:prstGeom>
          <a:noFill/>
          <a:ln w="2222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Text Box 5">
            <a:extLst>
              <a:ext uri="{FF2B5EF4-FFF2-40B4-BE49-F238E27FC236}">
                <a16:creationId xmlns:a16="http://schemas.microsoft.com/office/drawing/2014/main" id="{74072286-14B1-398C-2D04-F66286C97383}"/>
              </a:ext>
            </a:extLst>
          </p:cNvPr>
          <p:cNvSpPr txBox="1">
            <a:spLocks noChangeArrowheads="1"/>
          </p:cNvSpPr>
          <p:nvPr/>
        </p:nvSpPr>
        <p:spPr bwMode="auto">
          <a:xfrm>
            <a:off x="6732746" y="2490481"/>
            <a:ext cx="2253346" cy="1015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だえんでまわるため、</a:t>
            </a:r>
            <a:r>
              <a:rPr lang="en-US" altLang="ja-JP" sz="2000" dirty="0">
                <a:latin typeface="游ゴシック" panose="020B0400000000000000" pitchFamily="50" charset="-128"/>
              </a:rPr>
              <a:t>12</a:t>
            </a:r>
            <a:r>
              <a:rPr lang="ja-JP" altLang="en-US" sz="2000" dirty="0">
                <a:latin typeface="游ゴシック" panose="020B0400000000000000" pitchFamily="50" charset="-128"/>
              </a:rPr>
              <a:t>時のときも、南の位置にいない</a:t>
            </a:r>
            <a:endParaRPr lang="en-US" altLang="ja-JP" sz="2000" dirty="0">
              <a:latin typeface="游ゴシック" panose="020B0400000000000000" pitchFamily="50" charset="-128"/>
            </a:endParaRPr>
          </a:p>
        </p:txBody>
      </p:sp>
      <p:sp>
        <p:nvSpPr>
          <p:cNvPr id="25" name="円弧 24">
            <a:extLst>
              <a:ext uri="{FF2B5EF4-FFF2-40B4-BE49-F238E27FC236}">
                <a16:creationId xmlns:a16="http://schemas.microsoft.com/office/drawing/2014/main" id="{174D7750-1153-17C9-D796-5A0865DDCBD3}"/>
              </a:ext>
            </a:extLst>
          </p:cNvPr>
          <p:cNvSpPr/>
          <p:nvPr/>
        </p:nvSpPr>
        <p:spPr>
          <a:xfrm rot="5056462">
            <a:off x="5867166" y="1502408"/>
            <a:ext cx="796921" cy="856494"/>
          </a:xfrm>
          <a:prstGeom prst="arc">
            <a:avLst>
              <a:gd name="adj1" fmla="val 10619973"/>
              <a:gd name="adj2" fmla="val 0"/>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円弧 25">
            <a:extLst>
              <a:ext uri="{FF2B5EF4-FFF2-40B4-BE49-F238E27FC236}">
                <a16:creationId xmlns:a16="http://schemas.microsoft.com/office/drawing/2014/main" id="{015F2204-8F7A-85CB-8399-32213543A598}"/>
              </a:ext>
            </a:extLst>
          </p:cNvPr>
          <p:cNvSpPr/>
          <p:nvPr/>
        </p:nvSpPr>
        <p:spPr>
          <a:xfrm rot="9516787">
            <a:off x="-108273" y="2097559"/>
            <a:ext cx="796921" cy="856494"/>
          </a:xfrm>
          <a:prstGeom prst="arc">
            <a:avLst>
              <a:gd name="adj1" fmla="val 10619973"/>
              <a:gd name="adj2" fmla="val 0"/>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233CF4E1-2F99-4988-6DA9-0B8DE234EA4A}"/>
              </a:ext>
            </a:extLst>
          </p:cNvPr>
          <p:cNvGrpSpPr/>
          <p:nvPr/>
        </p:nvGrpSpPr>
        <p:grpSpPr>
          <a:xfrm>
            <a:off x="6402541" y="1894812"/>
            <a:ext cx="2498452" cy="4740414"/>
            <a:chOff x="6402541" y="1894812"/>
            <a:chExt cx="2498452" cy="4740414"/>
          </a:xfrm>
        </p:grpSpPr>
        <p:sp>
          <p:nvSpPr>
            <p:cNvPr id="24" name="Text Box 5">
              <a:extLst>
                <a:ext uri="{FF2B5EF4-FFF2-40B4-BE49-F238E27FC236}">
                  <a16:creationId xmlns:a16="http://schemas.microsoft.com/office/drawing/2014/main" id="{1D8E817D-A632-2DE3-CEF0-2059C3BEE7EF}"/>
                </a:ext>
              </a:extLst>
            </p:cNvPr>
            <p:cNvSpPr txBox="1">
              <a:spLocks noChangeArrowheads="1"/>
            </p:cNvSpPr>
            <p:nvPr/>
          </p:nvSpPr>
          <p:spPr bwMode="auto">
            <a:xfrm>
              <a:off x="6680385" y="5065566"/>
              <a:ext cx="2220608" cy="1569660"/>
            </a:xfrm>
            <a:prstGeom prst="rect">
              <a:avLst/>
            </a:prstGeom>
            <a:noFill/>
            <a:ln w="2540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latin typeface="游ゴシック" panose="020B0400000000000000" pitchFamily="50" charset="-128"/>
                </a:rPr>
                <a:t>太陽から近いとき（１月頃）、１回転した後、さらに長く回転しないと南に来ない。→１度よりも大きくなる。</a:t>
              </a:r>
              <a:r>
                <a:rPr lang="en-US" altLang="ja-JP" sz="1600" b="1" dirty="0">
                  <a:latin typeface="游ゴシック" panose="020B0400000000000000" pitchFamily="50" charset="-128"/>
                </a:rPr>
                <a:t>(12</a:t>
              </a:r>
              <a:r>
                <a:rPr lang="ja-JP" altLang="en-US" sz="1600" b="1" dirty="0">
                  <a:latin typeface="游ゴシック" panose="020B0400000000000000" pitchFamily="50" charset="-128"/>
                </a:rPr>
                <a:t>時よりも後になる）</a:t>
              </a:r>
              <a:endParaRPr lang="en-US" altLang="ja-JP" sz="1600" b="1" dirty="0">
                <a:latin typeface="游ゴシック" panose="020B0400000000000000" pitchFamily="50" charset="-128"/>
              </a:endParaRPr>
            </a:p>
          </p:txBody>
        </p:sp>
        <p:cxnSp>
          <p:nvCxnSpPr>
            <p:cNvPr id="28" name="直線矢印コネクタ 27">
              <a:extLst>
                <a:ext uri="{FF2B5EF4-FFF2-40B4-BE49-F238E27FC236}">
                  <a16:creationId xmlns:a16="http://schemas.microsoft.com/office/drawing/2014/main" id="{F72651BF-BEEE-CD63-8E2F-33E7D2EAED56}"/>
                </a:ext>
              </a:extLst>
            </p:cNvPr>
            <p:cNvCxnSpPr>
              <a:cxnSpLocks/>
            </p:cNvCxnSpPr>
            <p:nvPr/>
          </p:nvCxnSpPr>
          <p:spPr>
            <a:xfrm flipH="1" flipV="1">
              <a:off x="6402541" y="1894812"/>
              <a:ext cx="361347" cy="3151159"/>
            </a:xfrm>
            <a:prstGeom prst="straightConnector1">
              <a:avLst/>
            </a:prstGeom>
            <a:ln w="47625">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 name="グループ化 3">
            <a:extLst>
              <a:ext uri="{FF2B5EF4-FFF2-40B4-BE49-F238E27FC236}">
                <a16:creationId xmlns:a16="http://schemas.microsoft.com/office/drawing/2014/main" id="{A6F3B545-76E7-431E-3D1E-BACFFF240223}"/>
              </a:ext>
            </a:extLst>
          </p:cNvPr>
          <p:cNvGrpSpPr/>
          <p:nvPr/>
        </p:nvGrpSpPr>
        <p:grpSpPr>
          <a:xfrm>
            <a:off x="450826" y="3633872"/>
            <a:ext cx="6101039" cy="3024928"/>
            <a:chOff x="450826" y="3633872"/>
            <a:chExt cx="6101039" cy="3024928"/>
          </a:xfrm>
        </p:grpSpPr>
        <p:sp>
          <p:nvSpPr>
            <p:cNvPr id="27" name="Text Box 5">
              <a:extLst>
                <a:ext uri="{FF2B5EF4-FFF2-40B4-BE49-F238E27FC236}">
                  <a16:creationId xmlns:a16="http://schemas.microsoft.com/office/drawing/2014/main" id="{94D5911D-A5A9-C0F2-81E5-1B01D4A5773A}"/>
                </a:ext>
              </a:extLst>
            </p:cNvPr>
            <p:cNvSpPr txBox="1">
              <a:spLocks noChangeArrowheads="1"/>
            </p:cNvSpPr>
            <p:nvPr/>
          </p:nvSpPr>
          <p:spPr bwMode="auto">
            <a:xfrm>
              <a:off x="4331257" y="5089140"/>
              <a:ext cx="2220608" cy="1569660"/>
            </a:xfrm>
            <a:prstGeom prst="rect">
              <a:avLst/>
            </a:prstGeom>
            <a:noFill/>
            <a:ln w="22225">
              <a:solidFill>
                <a:srgbClr val="99CC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latin typeface="游ゴシック" panose="020B0400000000000000" pitchFamily="50" charset="-128"/>
                </a:rPr>
                <a:t>太陽から遠いとき（６月頃）、１回転した後、少しだけ回転すれば太陽は再び、南にくる。→１度よりも小さくなる（</a:t>
              </a:r>
              <a:r>
                <a:rPr lang="en-US" altLang="ja-JP" sz="1600" b="1" dirty="0">
                  <a:latin typeface="游ゴシック" panose="020B0400000000000000" pitchFamily="50" charset="-128"/>
                </a:rPr>
                <a:t>12</a:t>
              </a:r>
              <a:r>
                <a:rPr lang="ja-JP" altLang="en-US" sz="1600" b="1" dirty="0">
                  <a:latin typeface="游ゴシック" panose="020B0400000000000000" pitchFamily="50" charset="-128"/>
                </a:rPr>
                <a:t>時よりも前になる）</a:t>
              </a:r>
              <a:endParaRPr lang="en-US" altLang="ja-JP" sz="1600" b="1" dirty="0">
                <a:latin typeface="游ゴシック" panose="020B0400000000000000" pitchFamily="50" charset="-128"/>
              </a:endParaRPr>
            </a:p>
          </p:txBody>
        </p:sp>
        <p:sp>
          <p:nvSpPr>
            <p:cNvPr id="29" name="矢印: 上 28">
              <a:extLst>
                <a:ext uri="{FF2B5EF4-FFF2-40B4-BE49-F238E27FC236}">
                  <a16:creationId xmlns:a16="http://schemas.microsoft.com/office/drawing/2014/main" id="{6A7E5623-DAEC-BD6B-3FF3-528CBA3C5921}"/>
                </a:ext>
              </a:extLst>
            </p:cNvPr>
            <p:cNvSpPr/>
            <p:nvPr/>
          </p:nvSpPr>
          <p:spPr>
            <a:xfrm rot="18365026">
              <a:off x="2611713" y="1472985"/>
              <a:ext cx="178506" cy="4500279"/>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0" name="Text Box 5">
            <a:extLst>
              <a:ext uri="{FF2B5EF4-FFF2-40B4-BE49-F238E27FC236}">
                <a16:creationId xmlns:a16="http://schemas.microsoft.com/office/drawing/2014/main" id="{265AB4AC-F0EC-087F-9FCF-3F452E489DDD}"/>
              </a:ext>
            </a:extLst>
          </p:cNvPr>
          <p:cNvSpPr txBox="1">
            <a:spLocks noChangeArrowheads="1"/>
          </p:cNvSpPr>
          <p:nvPr/>
        </p:nvSpPr>
        <p:spPr bwMode="auto">
          <a:xfrm>
            <a:off x="2411976" y="5232857"/>
            <a:ext cx="1774655" cy="132343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太陽から遠いと、ゆっくり動き、近いと速く動く</a:t>
            </a:r>
            <a:endParaRPr lang="en-US" altLang="ja-JP" sz="2000" dirty="0">
              <a:latin typeface="游ゴシック" panose="020B0400000000000000" pitchFamily="50" charset="-128"/>
            </a:endParaRPr>
          </a:p>
        </p:txBody>
      </p:sp>
      <p:sp>
        <p:nvSpPr>
          <p:cNvPr id="7169" name="Rectangle 2">
            <a:extLst>
              <a:ext uri="{FF2B5EF4-FFF2-40B4-BE49-F238E27FC236}">
                <a16:creationId xmlns:a16="http://schemas.microsoft.com/office/drawing/2014/main" id="{77531CBA-7D83-D9BE-5C19-D771FC6BD7EE}"/>
              </a:ext>
            </a:extLst>
          </p:cNvPr>
          <p:cNvSpPr>
            <a:spLocks noGrp="1" noChangeArrowheads="1"/>
          </p:cNvSpPr>
          <p:nvPr>
            <p:ph type="ctrTitle" idx="4294967295"/>
          </p:nvPr>
        </p:nvSpPr>
        <p:spPr>
          <a:xfrm>
            <a:off x="198838" y="186761"/>
            <a:ext cx="7772400" cy="720725"/>
          </a:xfrm>
          <a:solidFill>
            <a:schemeClr val="bg1"/>
          </a:solidFill>
        </p:spPr>
        <p:txBody>
          <a:bodyPr/>
          <a:lstStyle/>
          <a:p>
            <a:pPr eaLnBrk="1" hangingPunct="1"/>
            <a:r>
              <a:rPr lang="en-US" altLang="ja-JP" sz="3200" dirty="0">
                <a:ea typeface="ＭＳ Ｐゴシック" panose="020B0600070205080204" pitchFamily="50" charset="-128"/>
              </a:rPr>
              <a:t>12</a:t>
            </a:r>
            <a:r>
              <a:rPr lang="ja-JP" altLang="en-US" sz="3200" dirty="0">
                <a:ea typeface="ＭＳ Ｐゴシック" panose="020B0600070205080204" pitchFamily="50" charset="-128"/>
              </a:rPr>
              <a:t>時のときに太陽がずれる理由　その</a:t>
            </a:r>
            <a:r>
              <a:rPr lang="en-US" altLang="ja-JP" sz="3200" dirty="0">
                <a:ea typeface="ＭＳ Ｐゴシック" panose="020B0600070205080204" pitchFamily="50" charset="-128"/>
              </a:rPr>
              <a:t>2</a:t>
            </a:r>
            <a:endParaRPr lang="ja-JP" altLang="en-US" sz="3200" dirty="0">
              <a:ea typeface="ＭＳ Ｐゴシック" panose="020B0600070205080204" pitchFamily="50" charset="-128"/>
            </a:endParaRPr>
          </a:p>
        </p:txBody>
      </p:sp>
      <p:sp>
        <p:nvSpPr>
          <p:cNvPr id="34" name="矢印: 上 33">
            <a:extLst>
              <a:ext uri="{FF2B5EF4-FFF2-40B4-BE49-F238E27FC236}">
                <a16:creationId xmlns:a16="http://schemas.microsoft.com/office/drawing/2014/main" id="{F52FBE57-DE4F-E4E7-C5AB-CCDED7401812}"/>
              </a:ext>
            </a:extLst>
          </p:cNvPr>
          <p:cNvSpPr/>
          <p:nvPr/>
        </p:nvSpPr>
        <p:spPr>
          <a:xfrm rot="7595613">
            <a:off x="881548" y="3061936"/>
            <a:ext cx="187630" cy="58458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矢印: 上 34">
            <a:extLst>
              <a:ext uri="{FF2B5EF4-FFF2-40B4-BE49-F238E27FC236}">
                <a16:creationId xmlns:a16="http://schemas.microsoft.com/office/drawing/2014/main" id="{0E3181BC-842F-0B90-9648-F005B246DC64}"/>
              </a:ext>
            </a:extLst>
          </p:cNvPr>
          <p:cNvSpPr/>
          <p:nvPr/>
        </p:nvSpPr>
        <p:spPr>
          <a:xfrm rot="6902419">
            <a:off x="1651505" y="3501570"/>
            <a:ext cx="187630" cy="58458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矢印: 上 35">
            <a:extLst>
              <a:ext uri="{FF2B5EF4-FFF2-40B4-BE49-F238E27FC236}">
                <a16:creationId xmlns:a16="http://schemas.microsoft.com/office/drawing/2014/main" id="{862FA498-23BC-9CFB-3B3A-BEE2AB68C7A0}"/>
              </a:ext>
            </a:extLst>
          </p:cNvPr>
          <p:cNvSpPr/>
          <p:nvPr/>
        </p:nvSpPr>
        <p:spPr>
          <a:xfrm rot="6323590">
            <a:off x="2438941" y="3778297"/>
            <a:ext cx="187630" cy="58458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上 38">
            <a:extLst>
              <a:ext uri="{FF2B5EF4-FFF2-40B4-BE49-F238E27FC236}">
                <a16:creationId xmlns:a16="http://schemas.microsoft.com/office/drawing/2014/main" id="{24F109B0-87A3-B954-1481-3F8B4D2D41C9}"/>
              </a:ext>
            </a:extLst>
          </p:cNvPr>
          <p:cNvSpPr/>
          <p:nvPr/>
        </p:nvSpPr>
        <p:spPr>
          <a:xfrm rot="4925191">
            <a:off x="3655121" y="3835141"/>
            <a:ext cx="228780" cy="47089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上 39">
            <a:extLst>
              <a:ext uri="{FF2B5EF4-FFF2-40B4-BE49-F238E27FC236}">
                <a16:creationId xmlns:a16="http://schemas.microsoft.com/office/drawing/2014/main" id="{B1EC381A-30AB-DDE0-849D-2227293C4D95}"/>
              </a:ext>
            </a:extLst>
          </p:cNvPr>
          <p:cNvSpPr/>
          <p:nvPr/>
        </p:nvSpPr>
        <p:spPr>
          <a:xfrm rot="4381203">
            <a:off x="4336211" y="3704131"/>
            <a:ext cx="228780" cy="47089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上 40">
            <a:extLst>
              <a:ext uri="{FF2B5EF4-FFF2-40B4-BE49-F238E27FC236}">
                <a16:creationId xmlns:a16="http://schemas.microsoft.com/office/drawing/2014/main" id="{FB320D42-2074-3A68-DF42-55DBFB5E6256}"/>
              </a:ext>
            </a:extLst>
          </p:cNvPr>
          <p:cNvSpPr/>
          <p:nvPr/>
        </p:nvSpPr>
        <p:spPr>
          <a:xfrm rot="3872409">
            <a:off x="4907628" y="3462578"/>
            <a:ext cx="228780" cy="47089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上 41">
            <a:extLst>
              <a:ext uri="{FF2B5EF4-FFF2-40B4-BE49-F238E27FC236}">
                <a16:creationId xmlns:a16="http://schemas.microsoft.com/office/drawing/2014/main" id="{F714F493-9B31-A98C-71D2-75C6E4C7BAEC}"/>
              </a:ext>
            </a:extLst>
          </p:cNvPr>
          <p:cNvSpPr/>
          <p:nvPr/>
        </p:nvSpPr>
        <p:spPr>
          <a:xfrm rot="3031173">
            <a:off x="5430913" y="3040237"/>
            <a:ext cx="228780" cy="47089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矢印: 上 42">
            <a:extLst>
              <a:ext uri="{FF2B5EF4-FFF2-40B4-BE49-F238E27FC236}">
                <a16:creationId xmlns:a16="http://schemas.microsoft.com/office/drawing/2014/main" id="{9C8BAC47-2E94-FF70-CB61-8C62EEA1548C}"/>
              </a:ext>
            </a:extLst>
          </p:cNvPr>
          <p:cNvSpPr/>
          <p:nvPr/>
        </p:nvSpPr>
        <p:spPr>
          <a:xfrm rot="1802115">
            <a:off x="5832863" y="2543186"/>
            <a:ext cx="228780" cy="470896"/>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72422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0" y="-23837"/>
            <a:ext cx="7772400" cy="720725"/>
          </a:xfrm>
        </p:spPr>
        <p:txBody>
          <a:bodyPr/>
          <a:lstStyle/>
          <a:p>
            <a:pPr eaLnBrk="1" hangingPunct="1"/>
            <a:r>
              <a:rPr lang="ja-JP" altLang="en-US" sz="3200" dirty="0">
                <a:ea typeface="ＭＳ Ｐゴシック" panose="020B0600070205080204" pitchFamily="50" charset="-128"/>
              </a:rPr>
              <a:t>１２時頃の太陽の位置を見てみると</a:t>
            </a:r>
          </a:p>
        </p:txBody>
      </p:sp>
      <p:cxnSp>
        <p:nvCxnSpPr>
          <p:cNvPr id="10" name="直線コネクタ 9">
            <a:extLst>
              <a:ext uri="{FF2B5EF4-FFF2-40B4-BE49-F238E27FC236}">
                <a16:creationId xmlns:a16="http://schemas.microsoft.com/office/drawing/2014/main" id="{CF137A6F-82B0-4245-B48C-C60C3F0BD7A1}"/>
              </a:ext>
            </a:extLst>
          </p:cNvPr>
          <p:cNvCxnSpPr/>
          <p:nvPr/>
        </p:nvCxnSpPr>
        <p:spPr>
          <a:xfrm>
            <a:off x="180000" y="6410965"/>
            <a:ext cx="2089875"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フッター プレースホルダー 1">
            <a:extLst>
              <a:ext uri="{FF2B5EF4-FFF2-40B4-BE49-F238E27FC236}">
                <a16:creationId xmlns:a16="http://schemas.microsoft.com/office/drawing/2014/main" id="{E3D040E0-E551-4F8B-860D-58A00BC804F2}"/>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grpSp>
        <p:nvGrpSpPr>
          <p:cNvPr id="21" name="グループ化 20">
            <a:extLst>
              <a:ext uri="{FF2B5EF4-FFF2-40B4-BE49-F238E27FC236}">
                <a16:creationId xmlns:a16="http://schemas.microsoft.com/office/drawing/2014/main" id="{E6C989F1-360A-ABB4-C568-EE74A77CDCC3}"/>
              </a:ext>
            </a:extLst>
          </p:cNvPr>
          <p:cNvGrpSpPr/>
          <p:nvPr/>
        </p:nvGrpSpPr>
        <p:grpSpPr>
          <a:xfrm>
            <a:off x="166148" y="581659"/>
            <a:ext cx="8591372" cy="5142324"/>
            <a:chOff x="231322" y="610395"/>
            <a:chExt cx="8591372" cy="5142324"/>
          </a:xfrm>
        </p:grpSpPr>
        <p:pic>
          <p:nvPicPr>
            <p:cNvPr id="9" name="図 8">
              <a:extLst>
                <a:ext uri="{FF2B5EF4-FFF2-40B4-BE49-F238E27FC236}">
                  <a16:creationId xmlns:a16="http://schemas.microsoft.com/office/drawing/2014/main" id="{EC231E3B-1053-4C4C-9133-0B95A6B220B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1322" y="3272109"/>
              <a:ext cx="1004251" cy="1004251"/>
            </a:xfrm>
            <a:prstGeom prst="rect">
              <a:avLst/>
            </a:prstGeom>
          </p:spPr>
        </p:pic>
        <p:pic>
          <p:nvPicPr>
            <p:cNvPr id="12" name="図 11">
              <a:extLst>
                <a:ext uri="{FF2B5EF4-FFF2-40B4-BE49-F238E27FC236}">
                  <a16:creationId xmlns:a16="http://schemas.microsoft.com/office/drawing/2014/main" id="{6704C3A8-FED1-4D21-B2D1-CEE944B8AD80}"/>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527834" y="4786754"/>
              <a:ext cx="411225" cy="965965"/>
            </a:xfrm>
            <a:prstGeom prst="rect">
              <a:avLst/>
            </a:prstGeom>
          </p:spPr>
        </p:pic>
        <p:grpSp>
          <p:nvGrpSpPr>
            <p:cNvPr id="27" name="グループ化 26">
              <a:extLst>
                <a:ext uri="{FF2B5EF4-FFF2-40B4-BE49-F238E27FC236}">
                  <a16:creationId xmlns:a16="http://schemas.microsoft.com/office/drawing/2014/main" id="{18AE7DCE-97B4-449F-91DE-A976F5247B21}"/>
                </a:ext>
              </a:extLst>
            </p:cNvPr>
            <p:cNvGrpSpPr/>
            <p:nvPr/>
          </p:nvGrpSpPr>
          <p:grpSpPr>
            <a:xfrm>
              <a:off x="1522501" y="610395"/>
              <a:ext cx="5472000" cy="2736000"/>
              <a:chOff x="1565905" y="833654"/>
              <a:chExt cx="5472000" cy="2736000"/>
            </a:xfrm>
          </p:grpSpPr>
          <p:pic>
            <p:nvPicPr>
              <p:cNvPr id="4" name="図 3">
                <a:extLst>
                  <a:ext uri="{FF2B5EF4-FFF2-40B4-BE49-F238E27FC236}">
                    <a16:creationId xmlns:a16="http://schemas.microsoft.com/office/drawing/2014/main" id="{F742D28D-B427-421F-AA47-8D9E20580D1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65905" y="833654"/>
                <a:ext cx="5472000" cy="2736000"/>
              </a:xfrm>
              <a:prstGeom prst="rect">
                <a:avLst/>
              </a:prstGeom>
            </p:spPr>
          </p:pic>
          <p:grpSp>
            <p:nvGrpSpPr>
              <p:cNvPr id="22" name="グループ化 21">
                <a:extLst>
                  <a:ext uri="{FF2B5EF4-FFF2-40B4-BE49-F238E27FC236}">
                    <a16:creationId xmlns:a16="http://schemas.microsoft.com/office/drawing/2014/main" id="{5BAC79A6-521B-43D3-848E-06F158339532}"/>
                  </a:ext>
                </a:extLst>
              </p:cNvPr>
              <p:cNvGrpSpPr/>
              <p:nvPr/>
            </p:nvGrpSpPr>
            <p:grpSpPr>
              <a:xfrm>
                <a:off x="2174493" y="1109603"/>
                <a:ext cx="4795014" cy="2149091"/>
                <a:chOff x="2143668" y="1051859"/>
                <a:chExt cx="4795014" cy="2149091"/>
              </a:xfrm>
            </p:grpSpPr>
            <p:sp>
              <p:nvSpPr>
                <p:cNvPr id="18" name="フリーフォーム: 図形 17">
                  <a:extLst>
                    <a:ext uri="{FF2B5EF4-FFF2-40B4-BE49-F238E27FC236}">
                      <a16:creationId xmlns:a16="http://schemas.microsoft.com/office/drawing/2014/main" id="{0C192487-6CFD-4A1A-A600-1240A60E0A74}"/>
                    </a:ext>
                  </a:extLst>
                </p:cNvPr>
                <p:cNvSpPr/>
                <p:nvPr/>
              </p:nvSpPr>
              <p:spPr>
                <a:xfrm>
                  <a:off x="4530165" y="2450353"/>
                  <a:ext cx="334682" cy="203200"/>
                </a:xfrm>
                <a:custGeom>
                  <a:avLst/>
                  <a:gdLst>
                    <a:gd name="connsiteX0" fmla="*/ 0 w 334682"/>
                    <a:gd name="connsiteY0" fmla="*/ 0 h 203200"/>
                    <a:gd name="connsiteX1" fmla="*/ 334682 w 334682"/>
                    <a:gd name="connsiteY1" fmla="*/ 203200 h 203200"/>
                    <a:gd name="connsiteX2" fmla="*/ 334682 w 334682"/>
                    <a:gd name="connsiteY2" fmla="*/ 203200 h 203200"/>
                    <a:gd name="connsiteX0" fmla="*/ 0 w 334682"/>
                    <a:gd name="connsiteY0" fmla="*/ 0 h 203200"/>
                    <a:gd name="connsiteX1" fmla="*/ 95623 w 334682"/>
                    <a:gd name="connsiteY1" fmla="*/ 83671 h 203200"/>
                    <a:gd name="connsiteX2" fmla="*/ 334682 w 334682"/>
                    <a:gd name="connsiteY2" fmla="*/ 203200 h 203200"/>
                    <a:gd name="connsiteX3" fmla="*/ 334682 w 334682"/>
                    <a:gd name="connsiteY3" fmla="*/ 203200 h 203200"/>
                    <a:gd name="connsiteX0" fmla="*/ 0 w 334682"/>
                    <a:gd name="connsiteY0" fmla="*/ 0 h 203200"/>
                    <a:gd name="connsiteX1" fmla="*/ 95623 w 334682"/>
                    <a:gd name="connsiteY1" fmla="*/ 83671 h 203200"/>
                    <a:gd name="connsiteX2" fmla="*/ 227106 w 334682"/>
                    <a:gd name="connsiteY2" fmla="*/ 173318 h 203200"/>
                    <a:gd name="connsiteX3" fmla="*/ 334682 w 334682"/>
                    <a:gd name="connsiteY3" fmla="*/ 203200 h 203200"/>
                    <a:gd name="connsiteX4" fmla="*/ 334682 w 334682"/>
                    <a:gd name="connsiteY4" fmla="*/ 203200 h 203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4682" h="203200">
                      <a:moveTo>
                        <a:pt x="0" y="0"/>
                      </a:moveTo>
                      <a:cubicBezTo>
                        <a:pt x="31874" y="19922"/>
                        <a:pt x="63749" y="63749"/>
                        <a:pt x="95623" y="83671"/>
                      </a:cubicBezTo>
                      <a:cubicBezTo>
                        <a:pt x="139451" y="107577"/>
                        <a:pt x="183278" y="149412"/>
                        <a:pt x="227106" y="173318"/>
                      </a:cubicBezTo>
                      <a:lnTo>
                        <a:pt x="334682" y="203200"/>
                      </a:lnTo>
                      <a:lnTo>
                        <a:pt x="334682" y="20320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t>　　　　　　　　</a:t>
                  </a:r>
                </a:p>
              </p:txBody>
            </p:sp>
            <p:sp>
              <p:nvSpPr>
                <p:cNvPr id="15" name="フリーフォーム: 図形 14">
                  <a:extLst>
                    <a:ext uri="{FF2B5EF4-FFF2-40B4-BE49-F238E27FC236}">
                      <a16:creationId xmlns:a16="http://schemas.microsoft.com/office/drawing/2014/main" id="{81DAA8CB-D897-4CE1-B530-11FD680CF5AF}"/>
                    </a:ext>
                  </a:extLst>
                </p:cNvPr>
                <p:cNvSpPr/>
                <p:nvPr/>
              </p:nvSpPr>
              <p:spPr>
                <a:xfrm>
                  <a:off x="2143668" y="2394126"/>
                  <a:ext cx="559397" cy="806824"/>
                </a:xfrm>
                <a:custGeom>
                  <a:avLst/>
                  <a:gdLst>
                    <a:gd name="connsiteX0" fmla="*/ 0 w 559397"/>
                    <a:gd name="connsiteY0" fmla="*/ 0 h 806824"/>
                    <a:gd name="connsiteX1" fmla="*/ 559397 w 559397"/>
                    <a:gd name="connsiteY1" fmla="*/ 806824 h 806824"/>
                    <a:gd name="connsiteX2" fmla="*/ 559397 w 559397"/>
                    <a:gd name="connsiteY2" fmla="*/ 806824 h 806824"/>
                    <a:gd name="connsiteX0" fmla="*/ 0 w 559397"/>
                    <a:gd name="connsiteY0" fmla="*/ 0 h 806824"/>
                    <a:gd name="connsiteX1" fmla="*/ 172122 w 559397"/>
                    <a:gd name="connsiteY1" fmla="*/ 419549 h 806824"/>
                    <a:gd name="connsiteX2" fmla="*/ 559397 w 559397"/>
                    <a:gd name="connsiteY2" fmla="*/ 806824 h 806824"/>
                    <a:gd name="connsiteX3" fmla="*/ 559397 w 559397"/>
                    <a:gd name="connsiteY3" fmla="*/ 806824 h 806824"/>
                    <a:gd name="connsiteX0" fmla="*/ 0 w 559397"/>
                    <a:gd name="connsiteY0" fmla="*/ 0 h 806824"/>
                    <a:gd name="connsiteX1" fmla="*/ 172122 w 559397"/>
                    <a:gd name="connsiteY1" fmla="*/ 419549 h 806824"/>
                    <a:gd name="connsiteX2" fmla="*/ 362864 w 559397"/>
                    <a:gd name="connsiteY2" fmla="*/ 682561 h 806824"/>
                    <a:gd name="connsiteX3" fmla="*/ 559397 w 559397"/>
                    <a:gd name="connsiteY3" fmla="*/ 806824 h 806824"/>
                    <a:gd name="connsiteX4" fmla="*/ 559397 w 559397"/>
                    <a:gd name="connsiteY4" fmla="*/ 806824 h 806824"/>
                    <a:gd name="connsiteX0" fmla="*/ 0 w 559397"/>
                    <a:gd name="connsiteY0" fmla="*/ 0 h 806824"/>
                    <a:gd name="connsiteX1" fmla="*/ 172122 w 559397"/>
                    <a:gd name="connsiteY1" fmla="*/ 419549 h 806824"/>
                    <a:gd name="connsiteX2" fmla="*/ 362864 w 559397"/>
                    <a:gd name="connsiteY2" fmla="*/ 682561 h 806824"/>
                    <a:gd name="connsiteX3" fmla="*/ 432191 w 559397"/>
                    <a:gd name="connsiteY3" fmla="*/ 761450 h 806824"/>
                    <a:gd name="connsiteX4" fmla="*/ 559397 w 559397"/>
                    <a:gd name="connsiteY4" fmla="*/ 806824 h 806824"/>
                    <a:gd name="connsiteX5" fmla="*/ 559397 w 559397"/>
                    <a:gd name="connsiteY5" fmla="*/ 806824 h 806824"/>
                    <a:gd name="connsiteX0" fmla="*/ 0 w 559397"/>
                    <a:gd name="connsiteY0" fmla="*/ 0 h 806824"/>
                    <a:gd name="connsiteX1" fmla="*/ 145320 w 559397"/>
                    <a:gd name="connsiteY1" fmla="*/ 295286 h 806824"/>
                    <a:gd name="connsiteX2" fmla="*/ 172122 w 559397"/>
                    <a:gd name="connsiteY2" fmla="*/ 419549 h 806824"/>
                    <a:gd name="connsiteX3" fmla="*/ 362864 w 559397"/>
                    <a:gd name="connsiteY3" fmla="*/ 682561 h 806824"/>
                    <a:gd name="connsiteX4" fmla="*/ 432191 w 559397"/>
                    <a:gd name="connsiteY4" fmla="*/ 761450 h 806824"/>
                    <a:gd name="connsiteX5" fmla="*/ 559397 w 559397"/>
                    <a:gd name="connsiteY5" fmla="*/ 806824 h 806824"/>
                    <a:gd name="connsiteX6" fmla="*/ 559397 w 559397"/>
                    <a:gd name="connsiteY6" fmla="*/ 806824 h 806824"/>
                    <a:gd name="connsiteX0" fmla="*/ 0 w 559397"/>
                    <a:gd name="connsiteY0" fmla="*/ 0 h 806824"/>
                    <a:gd name="connsiteX1" fmla="*/ 145320 w 559397"/>
                    <a:gd name="connsiteY1" fmla="*/ 295286 h 806824"/>
                    <a:gd name="connsiteX2" fmla="*/ 196027 w 559397"/>
                    <a:gd name="connsiteY2" fmla="*/ 419549 h 806824"/>
                    <a:gd name="connsiteX3" fmla="*/ 362864 w 559397"/>
                    <a:gd name="connsiteY3" fmla="*/ 682561 h 806824"/>
                    <a:gd name="connsiteX4" fmla="*/ 432191 w 559397"/>
                    <a:gd name="connsiteY4" fmla="*/ 761450 h 806824"/>
                    <a:gd name="connsiteX5" fmla="*/ 559397 w 559397"/>
                    <a:gd name="connsiteY5" fmla="*/ 806824 h 806824"/>
                    <a:gd name="connsiteX6" fmla="*/ 559397 w 559397"/>
                    <a:gd name="connsiteY6" fmla="*/ 806824 h 806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9397" h="806824">
                      <a:moveTo>
                        <a:pt x="0" y="0"/>
                      </a:moveTo>
                      <a:cubicBezTo>
                        <a:pt x="19240" y="49214"/>
                        <a:pt x="116633" y="225361"/>
                        <a:pt x="145320" y="295286"/>
                      </a:cubicBezTo>
                      <a:cubicBezTo>
                        <a:pt x="174007" y="365211"/>
                        <a:pt x="154789" y="355003"/>
                        <a:pt x="196027" y="419549"/>
                      </a:cubicBezTo>
                      <a:cubicBezTo>
                        <a:pt x="266779" y="489290"/>
                        <a:pt x="292112" y="612820"/>
                        <a:pt x="362864" y="682561"/>
                      </a:cubicBezTo>
                      <a:cubicBezTo>
                        <a:pt x="391949" y="698897"/>
                        <a:pt x="403106" y="745114"/>
                        <a:pt x="432191" y="761450"/>
                      </a:cubicBezTo>
                      <a:lnTo>
                        <a:pt x="559397" y="806824"/>
                      </a:lnTo>
                      <a:lnTo>
                        <a:pt x="559397" y="806824"/>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r>
                    <a:rPr kumimoji="1" lang="ja-JP" altLang="en-US" dirty="0"/>
                    <a:t>　　　　　　　　　　　　　　　</a:t>
                  </a:r>
                </a:p>
              </p:txBody>
            </p:sp>
            <p:sp>
              <p:nvSpPr>
                <p:cNvPr id="16" name="フリーフォーム: 図形 15">
                  <a:extLst>
                    <a:ext uri="{FF2B5EF4-FFF2-40B4-BE49-F238E27FC236}">
                      <a16:creationId xmlns:a16="http://schemas.microsoft.com/office/drawing/2014/main" id="{A131EB55-5F29-4326-9C99-613043ABC80D}"/>
                    </a:ext>
                  </a:extLst>
                </p:cNvPr>
                <p:cNvSpPr/>
                <p:nvPr/>
              </p:nvSpPr>
              <p:spPr>
                <a:xfrm>
                  <a:off x="2683435" y="2462280"/>
                  <a:ext cx="669518" cy="735132"/>
                </a:xfrm>
                <a:custGeom>
                  <a:avLst/>
                  <a:gdLst>
                    <a:gd name="connsiteX0" fmla="*/ 0 w 687913"/>
                    <a:gd name="connsiteY0" fmla="*/ 712200 h 712200"/>
                    <a:gd name="connsiteX1" fmla="*/ 627530 w 687913"/>
                    <a:gd name="connsiteY1" fmla="*/ 60764 h 712200"/>
                    <a:gd name="connsiteX2" fmla="*/ 627530 w 687913"/>
                    <a:gd name="connsiteY2" fmla="*/ 66741 h 712200"/>
                    <a:gd name="connsiteX0" fmla="*/ 0 w 687913"/>
                    <a:gd name="connsiteY0" fmla="*/ 712200 h 712200"/>
                    <a:gd name="connsiteX1" fmla="*/ 125506 w 687913"/>
                    <a:gd name="connsiteY1" fmla="*/ 682317 h 712200"/>
                    <a:gd name="connsiteX2" fmla="*/ 627530 w 687913"/>
                    <a:gd name="connsiteY2" fmla="*/ 60764 h 712200"/>
                    <a:gd name="connsiteX3" fmla="*/ 627530 w 687913"/>
                    <a:gd name="connsiteY3" fmla="*/ 66741 h 712200"/>
                    <a:gd name="connsiteX0" fmla="*/ 0 w 687913"/>
                    <a:gd name="connsiteY0" fmla="*/ 712200 h 712200"/>
                    <a:gd name="connsiteX1" fmla="*/ 125506 w 687913"/>
                    <a:gd name="connsiteY1" fmla="*/ 682317 h 712200"/>
                    <a:gd name="connsiteX2" fmla="*/ 627530 w 687913"/>
                    <a:gd name="connsiteY2" fmla="*/ 60764 h 712200"/>
                    <a:gd name="connsiteX3" fmla="*/ 627530 w 687913"/>
                    <a:gd name="connsiteY3" fmla="*/ 66741 h 712200"/>
                    <a:gd name="connsiteX0" fmla="*/ 0 w 687913"/>
                    <a:gd name="connsiteY0" fmla="*/ 712200 h 712200"/>
                    <a:gd name="connsiteX1" fmla="*/ 125506 w 687913"/>
                    <a:gd name="connsiteY1" fmla="*/ 682317 h 712200"/>
                    <a:gd name="connsiteX2" fmla="*/ 412377 w 687913"/>
                    <a:gd name="connsiteY2" fmla="*/ 341659 h 712200"/>
                    <a:gd name="connsiteX3" fmla="*/ 627530 w 687913"/>
                    <a:gd name="connsiteY3" fmla="*/ 60764 h 712200"/>
                    <a:gd name="connsiteX4" fmla="*/ 627530 w 687913"/>
                    <a:gd name="connsiteY4" fmla="*/ 66741 h 712200"/>
                    <a:gd name="connsiteX0" fmla="*/ 0 w 669518"/>
                    <a:gd name="connsiteY0" fmla="*/ 735132 h 735132"/>
                    <a:gd name="connsiteX1" fmla="*/ 125506 w 669518"/>
                    <a:gd name="connsiteY1" fmla="*/ 705249 h 735132"/>
                    <a:gd name="connsiteX2" fmla="*/ 412377 w 669518"/>
                    <a:gd name="connsiteY2" fmla="*/ 364591 h 735132"/>
                    <a:gd name="connsiteX3" fmla="*/ 627530 w 669518"/>
                    <a:gd name="connsiteY3" fmla="*/ 83696 h 735132"/>
                    <a:gd name="connsiteX4" fmla="*/ 669365 w 669518"/>
                    <a:gd name="connsiteY4" fmla="*/ 26 h 735132"/>
                    <a:gd name="connsiteX5" fmla="*/ 627530 w 669518"/>
                    <a:gd name="connsiteY5" fmla="*/ 89673 h 735132"/>
                    <a:gd name="connsiteX0" fmla="*/ 0 w 669518"/>
                    <a:gd name="connsiteY0" fmla="*/ 735132 h 735132"/>
                    <a:gd name="connsiteX1" fmla="*/ 125506 w 669518"/>
                    <a:gd name="connsiteY1" fmla="*/ 705249 h 735132"/>
                    <a:gd name="connsiteX2" fmla="*/ 436283 w 669518"/>
                    <a:gd name="connsiteY2" fmla="*/ 370568 h 735132"/>
                    <a:gd name="connsiteX3" fmla="*/ 627530 w 669518"/>
                    <a:gd name="connsiteY3" fmla="*/ 83696 h 735132"/>
                    <a:gd name="connsiteX4" fmla="*/ 669365 w 669518"/>
                    <a:gd name="connsiteY4" fmla="*/ 26 h 735132"/>
                    <a:gd name="connsiteX5" fmla="*/ 627530 w 669518"/>
                    <a:gd name="connsiteY5" fmla="*/ 89673 h 735132"/>
                    <a:gd name="connsiteX0" fmla="*/ 0 w 669518"/>
                    <a:gd name="connsiteY0" fmla="*/ 735132 h 735132"/>
                    <a:gd name="connsiteX1" fmla="*/ 125506 w 669518"/>
                    <a:gd name="connsiteY1" fmla="*/ 705249 h 735132"/>
                    <a:gd name="connsiteX2" fmla="*/ 436283 w 669518"/>
                    <a:gd name="connsiteY2" fmla="*/ 370568 h 735132"/>
                    <a:gd name="connsiteX3" fmla="*/ 627530 w 669518"/>
                    <a:gd name="connsiteY3" fmla="*/ 83696 h 735132"/>
                    <a:gd name="connsiteX4" fmla="*/ 669365 w 669518"/>
                    <a:gd name="connsiteY4" fmla="*/ 26 h 735132"/>
                    <a:gd name="connsiteX5" fmla="*/ 627530 w 669518"/>
                    <a:gd name="connsiteY5" fmla="*/ 89673 h 735132"/>
                    <a:gd name="connsiteX0" fmla="*/ 0 w 669518"/>
                    <a:gd name="connsiteY0" fmla="*/ 735132 h 735132"/>
                    <a:gd name="connsiteX1" fmla="*/ 125506 w 669518"/>
                    <a:gd name="connsiteY1" fmla="*/ 705249 h 735132"/>
                    <a:gd name="connsiteX2" fmla="*/ 256989 w 669518"/>
                    <a:gd name="connsiteY2" fmla="*/ 573767 h 735132"/>
                    <a:gd name="connsiteX3" fmla="*/ 436283 w 669518"/>
                    <a:gd name="connsiteY3" fmla="*/ 370568 h 735132"/>
                    <a:gd name="connsiteX4" fmla="*/ 627530 w 669518"/>
                    <a:gd name="connsiteY4" fmla="*/ 83696 h 735132"/>
                    <a:gd name="connsiteX5" fmla="*/ 669365 w 669518"/>
                    <a:gd name="connsiteY5" fmla="*/ 26 h 735132"/>
                    <a:gd name="connsiteX6" fmla="*/ 627530 w 669518"/>
                    <a:gd name="connsiteY6" fmla="*/ 89673 h 735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518" h="735132">
                      <a:moveTo>
                        <a:pt x="0" y="735132"/>
                      </a:moveTo>
                      <a:cubicBezTo>
                        <a:pt x="25898" y="705250"/>
                        <a:pt x="99608" y="735131"/>
                        <a:pt x="125506" y="705249"/>
                      </a:cubicBezTo>
                      <a:cubicBezTo>
                        <a:pt x="167341" y="678355"/>
                        <a:pt x="205193" y="629547"/>
                        <a:pt x="256989" y="573767"/>
                      </a:cubicBezTo>
                      <a:cubicBezTo>
                        <a:pt x="308785" y="517987"/>
                        <a:pt x="373530" y="452247"/>
                        <a:pt x="436283" y="370568"/>
                      </a:cubicBezTo>
                      <a:cubicBezTo>
                        <a:pt x="519954" y="266976"/>
                        <a:pt x="580714" y="141469"/>
                        <a:pt x="627530" y="83696"/>
                      </a:cubicBezTo>
                      <a:cubicBezTo>
                        <a:pt x="674346" y="25923"/>
                        <a:pt x="669365" y="-970"/>
                        <a:pt x="669365" y="26"/>
                      </a:cubicBezTo>
                      <a:cubicBezTo>
                        <a:pt x="669365" y="1022"/>
                        <a:pt x="638487" y="77720"/>
                        <a:pt x="627530" y="8967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r>
                    <a:rPr kumimoji="1" lang="ja-JP" altLang="en-US" dirty="0"/>
                    <a:t>　　　　　　　　　　　　　　　　　　　　　　　　　　　　　　　　</a:t>
                  </a:r>
                </a:p>
              </p:txBody>
            </p:sp>
            <p:sp>
              <p:nvSpPr>
                <p:cNvPr id="17" name="フリーフォーム: 図形 16">
                  <a:extLst>
                    <a:ext uri="{FF2B5EF4-FFF2-40B4-BE49-F238E27FC236}">
                      <a16:creationId xmlns:a16="http://schemas.microsoft.com/office/drawing/2014/main" id="{F170CC06-900E-4616-AB71-CA9D2DEB0AFD}"/>
                    </a:ext>
                  </a:extLst>
                </p:cNvPr>
                <p:cNvSpPr/>
                <p:nvPr/>
              </p:nvSpPr>
              <p:spPr>
                <a:xfrm>
                  <a:off x="3358777" y="1957274"/>
                  <a:ext cx="1192493" cy="494945"/>
                </a:xfrm>
                <a:custGeom>
                  <a:avLst/>
                  <a:gdLst>
                    <a:gd name="connsiteX0" fmla="*/ 0 w 1141506"/>
                    <a:gd name="connsiteY0" fmla="*/ 0 h 11953"/>
                    <a:gd name="connsiteX1" fmla="*/ 1141506 w 1141506"/>
                    <a:gd name="connsiteY1" fmla="*/ 11953 h 11953"/>
                    <a:gd name="connsiteX2" fmla="*/ 1141506 w 1141506"/>
                    <a:gd name="connsiteY2" fmla="*/ 11953 h 11953"/>
                    <a:gd name="connsiteX0" fmla="*/ 0 w 1141506"/>
                    <a:gd name="connsiteY0" fmla="*/ 131503 h 143456"/>
                    <a:gd name="connsiteX1" fmla="*/ 101600 w 1141506"/>
                    <a:gd name="connsiteY1" fmla="*/ 21 h 143456"/>
                    <a:gd name="connsiteX2" fmla="*/ 1141506 w 1141506"/>
                    <a:gd name="connsiteY2" fmla="*/ 143456 h 143456"/>
                    <a:gd name="connsiteX3" fmla="*/ 1141506 w 1141506"/>
                    <a:gd name="connsiteY3" fmla="*/ 143456 h 143456"/>
                    <a:gd name="connsiteX0" fmla="*/ 0 w 1141506"/>
                    <a:gd name="connsiteY0" fmla="*/ 370646 h 382599"/>
                    <a:gd name="connsiteX1" fmla="*/ 101600 w 1141506"/>
                    <a:gd name="connsiteY1" fmla="*/ 239164 h 382599"/>
                    <a:gd name="connsiteX2" fmla="*/ 316753 w 1141506"/>
                    <a:gd name="connsiteY2" fmla="*/ 105 h 382599"/>
                    <a:gd name="connsiteX3" fmla="*/ 1141506 w 1141506"/>
                    <a:gd name="connsiteY3" fmla="*/ 382599 h 382599"/>
                    <a:gd name="connsiteX4" fmla="*/ 1141506 w 1141506"/>
                    <a:gd name="connsiteY4" fmla="*/ 382599 h 382599"/>
                    <a:gd name="connsiteX0" fmla="*/ 0 w 1141506"/>
                    <a:gd name="connsiteY0" fmla="*/ 376177 h 388130"/>
                    <a:gd name="connsiteX1" fmla="*/ 101600 w 1141506"/>
                    <a:gd name="connsiteY1" fmla="*/ 244695 h 388130"/>
                    <a:gd name="connsiteX2" fmla="*/ 161365 w 1141506"/>
                    <a:gd name="connsiteY2" fmla="*/ 155049 h 388130"/>
                    <a:gd name="connsiteX3" fmla="*/ 316753 w 1141506"/>
                    <a:gd name="connsiteY3" fmla="*/ 5636 h 388130"/>
                    <a:gd name="connsiteX4" fmla="*/ 1141506 w 1141506"/>
                    <a:gd name="connsiteY4" fmla="*/ 388130 h 388130"/>
                    <a:gd name="connsiteX5" fmla="*/ 1141506 w 1141506"/>
                    <a:gd name="connsiteY5" fmla="*/ 388130 h 388130"/>
                    <a:gd name="connsiteX0" fmla="*/ 0 w 1141506"/>
                    <a:gd name="connsiteY0" fmla="*/ 402795 h 414748"/>
                    <a:gd name="connsiteX1" fmla="*/ 101600 w 1141506"/>
                    <a:gd name="connsiteY1" fmla="*/ 271313 h 414748"/>
                    <a:gd name="connsiteX2" fmla="*/ 161365 w 1141506"/>
                    <a:gd name="connsiteY2" fmla="*/ 181667 h 414748"/>
                    <a:gd name="connsiteX3" fmla="*/ 286871 w 1141506"/>
                    <a:gd name="connsiteY3" fmla="*/ 38231 h 414748"/>
                    <a:gd name="connsiteX4" fmla="*/ 316753 w 1141506"/>
                    <a:gd name="connsiteY4" fmla="*/ 32254 h 414748"/>
                    <a:gd name="connsiteX5" fmla="*/ 1141506 w 1141506"/>
                    <a:gd name="connsiteY5" fmla="*/ 414748 h 414748"/>
                    <a:gd name="connsiteX6" fmla="*/ 1141506 w 1141506"/>
                    <a:gd name="connsiteY6" fmla="*/ 414748 h 414748"/>
                    <a:gd name="connsiteX0" fmla="*/ 0 w 1141506"/>
                    <a:gd name="connsiteY0" fmla="*/ 454886 h 466839"/>
                    <a:gd name="connsiteX1" fmla="*/ 101600 w 1141506"/>
                    <a:gd name="connsiteY1" fmla="*/ 323404 h 466839"/>
                    <a:gd name="connsiteX2" fmla="*/ 161365 w 1141506"/>
                    <a:gd name="connsiteY2" fmla="*/ 233758 h 466839"/>
                    <a:gd name="connsiteX3" fmla="*/ 286871 w 1141506"/>
                    <a:gd name="connsiteY3" fmla="*/ 90322 h 466839"/>
                    <a:gd name="connsiteX4" fmla="*/ 316753 w 1141506"/>
                    <a:gd name="connsiteY4" fmla="*/ 84345 h 466839"/>
                    <a:gd name="connsiteX5" fmla="*/ 412377 w 1141506"/>
                    <a:gd name="connsiteY5" fmla="*/ 675 h 466839"/>
                    <a:gd name="connsiteX6" fmla="*/ 1141506 w 1141506"/>
                    <a:gd name="connsiteY6" fmla="*/ 466839 h 466839"/>
                    <a:gd name="connsiteX7" fmla="*/ 1141506 w 1141506"/>
                    <a:gd name="connsiteY7" fmla="*/ 466839 h 466839"/>
                    <a:gd name="connsiteX0" fmla="*/ 0 w 1141506"/>
                    <a:gd name="connsiteY0" fmla="*/ 480523 h 492476"/>
                    <a:gd name="connsiteX1" fmla="*/ 101600 w 1141506"/>
                    <a:gd name="connsiteY1" fmla="*/ 349041 h 492476"/>
                    <a:gd name="connsiteX2" fmla="*/ 161365 w 1141506"/>
                    <a:gd name="connsiteY2" fmla="*/ 259395 h 492476"/>
                    <a:gd name="connsiteX3" fmla="*/ 286871 w 1141506"/>
                    <a:gd name="connsiteY3" fmla="*/ 115959 h 492476"/>
                    <a:gd name="connsiteX4" fmla="*/ 316753 w 1141506"/>
                    <a:gd name="connsiteY4" fmla="*/ 109982 h 492476"/>
                    <a:gd name="connsiteX5" fmla="*/ 412377 w 1141506"/>
                    <a:gd name="connsiteY5" fmla="*/ 26312 h 492476"/>
                    <a:gd name="connsiteX6" fmla="*/ 508000 w 1141506"/>
                    <a:gd name="connsiteY6" fmla="*/ 2407 h 492476"/>
                    <a:gd name="connsiteX7" fmla="*/ 1141506 w 1141506"/>
                    <a:gd name="connsiteY7" fmla="*/ 492476 h 492476"/>
                    <a:gd name="connsiteX8" fmla="*/ 1141506 w 1141506"/>
                    <a:gd name="connsiteY8" fmla="*/ 492476 h 492476"/>
                    <a:gd name="connsiteX0" fmla="*/ 0 w 1141506"/>
                    <a:gd name="connsiteY0" fmla="*/ 493077 h 505030"/>
                    <a:gd name="connsiteX1" fmla="*/ 101600 w 1141506"/>
                    <a:gd name="connsiteY1" fmla="*/ 361595 h 505030"/>
                    <a:gd name="connsiteX2" fmla="*/ 161365 w 1141506"/>
                    <a:gd name="connsiteY2" fmla="*/ 271949 h 505030"/>
                    <a:gd name="connsiteX3" fmla="*/ 286871 w 1141506"/>
                    <a:gd name="connsiteY3" fmla="*/ 128513 h 505030"/>
                    <a:gd name="connsiteX4" fmla="*/ 316753 w 1141506"/>
                    <a:gd name="connsiteY4" fmla="*/ 122536 h 505030"/>
                    <a:gd name="connsiteX5" fmla="*/ 412377 w 1141506"/>
                    <a:gd name="connsiteY5" fmla="*/ 38866 h 505030"/>
                    <a:gd name="connsiteX6" fmla="*/ 508000 w 1141506"/>
                    <a:gd name="connsiteY6" fmla="*/ 14961 h 505030"/>
                    <a:gd name="connsiteX7" fmla="*/ 561789 w 1141506"/>
                    <a:gd name="connsiteY7" fmla="*/ 3008 h 505030"/>
                    <a:gd name="connsiteX8" fmla="*/ 1141506 w 1141506"/>
                    <a:gd name="connsiteY8" fmla="*/ 505030 h 505030"/>
                    <a:gd name="connsiteX9" fmla="*/ 1141506 w 1141506"/>
                    <a:gd name="connsiteY9" fmla="*/ 505030 h 505030"/>
                    <a:gd name="connsiteX0" fmla="*/ 0 w 1141506"/>
                    <a:gd name="connsiteY0" fmla="*/ 493077 h 505030"/>
                    <a:gd name="connsiteX1" fmla="*/ 101600 w 1141506"/>
                    <a:gd name="connsiteY1" fmla="*/ 361595 h 505030"/>
                    <a:gd name="connsiteX2" fmla="*/ 161365 w 1141506"/>
                    <a:gd name="connsiteY2" fmla="*/ 271949 h 505030"/>
                    <a:gd name="connsiteX3" fmla="*/ 286871 w 1141506"/>
                    <a:gd name="connsiteY3" fmla="*/ 128513 h 505030"/>
                    <a:gd name="connsiteX4" fmla="*/ 316753 w 1141506"/>
                    <a:gd name="connsiteY4" fmla="*/ 122536 h 505030"/>
                    <a:gd name="connsiteX5" fmla="*/ 412377 w 1141506"/>
                    <a:gd name="connsiteY5" fmla="*/ 38866 h 505030"/>
                    <a:gd name="connsiteX6" fmla="*/ 508000 w 1141506"/>
                    <a:gd name="connsiteY6" fmla="*/ 14961 h 505030"/>
                    <a:gd name="connsiteX7" fmla="*/ 561789 w 1141506"/>
                    <a:gd name="connsiteY7" fmla="*/ 3008 h 505030"/>
                    <a:gd name="connsiteX8" fmla="*/ 639483 w 1141506"/>
                    <a:gd name="connsiteY8" fmla="*/ 8985 h 505030"/>
                    <a:gd name="connsiteX9" fmla="*/ 1141506 w 1141506"/>
                    <a:gd name="connsiteY9" fmla="*/ 505030 h 505030"/>
                    <a:gd name="connsiteX10" fmla="*/ 1141506 w 1141506"/>
                    <a:gd name="connsiteY10" fmla="*/ 505030 h 505030"/>
                    <a:gd name="connsiteX0" fmla="*/ 0 w 1141506"/>
                    <a:gd name="connsiteY0" fmla="*/ 493077 h 505030"/>
                    <a:gd name="connsiteX1" fmla="*/ 101600 w 1141506"/>
                    <a:gd name="connsiteY1" fmla="*/ 361595 h 505030"/>
                    <a:gd name="connsiteX2" fmla="*/ 161365 w 1141506"/>
                    <a:gd name="connsiteY2" fmla="*/ 271949 h 505030"/>
                    <a:gd name="connsiteX3" fmla="*/ 286871 w 1141506"/>
                    <a:gd name="connsiteY3" fmla="*/ 128513 h 505030"/>
                    <a:gd name="connsiteX4" fmla="*/ 316753 w 1141506"/>
                    <a:gd name="connsiteY4" fmla="*/ 122536 h 505030"/>
                    <a:gd name="connsiteX5" fmla="*/ 412377 w 1141506"/>
                    <a:gd name="connsiteY5" fmla="*/ 38866 h 505030"/>
                    <a:gd name="connsiteX6" fmla="*/ 508000 w 1141506"/>
                    <a:gd name="connsiteY6" fmla="*/ 14961 h 505030"/>
                    <a:gd name="connsiteX7" fmla="*/ 561789 w 1141506"/>
                    <a:gd name="connsiteY7" fmla="*/ 3008 h 505030"/>
                    <a:gd name="connsiteX8" fmla="*/ 639483 w 1141506"/>
                    <a:gd name="connsiteY8" fmla="*/ 8985 h 505030"/>
                    <a:gd name="connsiteX9" fmla="*/ 699248 w 1141506"/>
                    <a:gd name="connsiteY9" fmla="*/ 56797 h 505030"/>
                    <a:gd name="connsiteX10" fmla="*/ 1141506 w 1141506"/>
                    <a:gd name="connsiteY10" fmla="*/ 505030 h 505030"/>
                    <a:gd name="connsiteX11" fmla="*/ 1141506 w 1141506"/>
                    <a:gd name="connsiteY11" fmla="*/ 505030 h 505030"/>
                    <a:gd name="connsiteX0" fmla="*/ 0 w 1141506"/>
                    <a:gd name="connsiteY0" fmla="*/ 493077 h 505030"/>
                    <a:gd name="connsiteX1" fmla="*/ 101600 w 1141506"/>
                    <a:gd name="connsiteY1" fmla="*/ 361595 h 505030"/>
                    <a:gd name="connsiteX2" fmla="*/ 161365 w 1141506"/>
                    <a:gd name="connsiteY2" fmla="*/ 271949 h 505030"/>
                    <a:gd name="connsiteX3" fmla="*/ 286871 w 1141506"/>
                    <a:gd name="connsiteY3" fmla="*/ 128513 h 505030"/>
                    <a:gd name="connsiteX4" fmla="*/ 316753 w 1141506"/>
                    <a:gd name="connsiteY4" fmla="*/ 122536 h 505030"/>
                    <a:gd name="connsiteX5" fmla="*/ 412377 w 1141506"/>
                    <a:gd name="connsiteY5" fmla="*/ 38866 h 505030"/>
                    <a:gd name="connsiteX6" fmla="*/ 508000 w 1141506"/>
                    <a:gd name="connsiteY6" fmla="*/ 14961 h 505030"/>
                    <a:gd name="connsiteX7" fmla="*/ 561789 w 1141506"/>
                    <a:gd name="connsiteY7" fmla="*/ 3008 h 505030"/>
                    <a:gd name="connsiteX8" fmla="*/ 639483 w 1141506"/>
                    <a:gd name="connsiteY8" fmla="*/ 8985 h 505030"/>
                    <a:gd name="connsiteX9" fmla="*/ 699248 w 1141506"/>
                    <a:gd name="connsiteY9" fmla="*/ 56797 h 505030"/>
                    <a:gd name="connsiteX10" fmla="*/ 788895 w 1141506"/>
                    <a:gd name="connsiteY10" fmla="*/ 80702 h 505030"/>
                    <a:gd name="connsiteX11" fmla="*/ 1141506 w 1141506"/>
                    <a:gd name="connsiteY11" fmla="*/ 505030 h 505030"/>
                    <a:gd name="connsiteX12" fmla="*/ 1141506 w 1141506"/>
                    <a:gd name="connsiteY12" fmla="*/ 505030 h 505030"/>
                    <a:gd name="connsiteX0" fmla="*/ 0 w 1141506"/>
                    <a:gd name="connsiteY0" fmla="*/ 493077 h 505030"/>
                    <a:gd name="connsiteX1" fmla="*/ 101600 w 1141506"/>
                    <a:gd name="connsiteY1" fmla="*/ 361595 h 505030"/>
                    <a:gd name="connsiteX2" fmla="*/ 161365 w 1141506"/>
                    <a:gd name="connsiteY2" fmla="*/ 271949 h 505030"/>
                    <a:gd name="connsiteX3" fmla="*/ 286871 w 1141506"/>
                    <a:gd name="connsiteY3" fmla="*/ 128513 h 505030"/>
                    <a:gd name="connsiteX4" fmla="*/ 316753 w 1141506"/>
                    <a:gd name="connsiteY4" fmla="*/ 122536 h 505030"/>
                    <a:gd name="connsiteX5" fmla="*/ 412377 w 1141506"/>
                    <a:gd name="connsiteY5" fmla="*/ 38866 h 505030"/>
                    <a:gd name="connsiteX6" fmla="*/ 508000 w 1141506"/>
                    <a:gd name="connsiteY6" fmla="*/ 14961 h 505030"/>
                    <a:gd name="connsiteX7" fmla="*/ 561789 w 1141506"/>
                    <a:gd name="connsiteY7" fmla="*/ 3008 h 505030"/>
                    <a:gd name="connsiteX8" fmla="*/ 639483 w 1141506"/>
                    <a:gd name="connsiteY8" fmla="*/ 8985 h 505030"/>
                    <a:gd name="connsiteX9" fmla="*/ 699248 w 1141506"/>
                    <a:gd name="connsiteY9" fmla="*/ 56797 h 505030"/>
                    <a:gd name="connsiteX10" fmla="*/ 788895 w 1141506"/>
                    <a:gd name="connsiteY10" fmla="*/ 80702 h 505030"/>
                    <a:gd name="connsiteX11" fmla="*/ 974165 w 1141506"/>
                    <a:gd name="connsiteY11" fmla="*/ 295855 h 505030"/>
                    <a:gd name="connsiteX12" fmla="*/ 1141506 w 1141506"/>
                    <a:gd name="connsiteY12" fmla="*/ 505030 h 505030"/>
                    <a:gd name="connsiteX13" fmla="*/ 1141506 w 1141506"/>
                    <a:gd name="connsiteY13" fmla="*/ 505030 h 505030"/>
                    <a:gd name="connsiteX0" fmla="*/ 0 w 1177365"/>
                    <a:gd name="connsiteY0" fmla="*/ 493077 h 505030"/>
                    <a:gd name="connsiteX1" fmla="*/ 101600 w 1177365"/>
                    <a:gd name="connsiteY1" fmla="*/ 361595 h 505030"/>
                    <a:gd name="connsiteX2" fmla="*/ 161365 w 1177365"/>
                    <a:gd name="connsiteY2" fmla="*/ 271949 h 505030"/>
                    <a:gd name="connsiteX3" fmla="*/ 286871 w 1177365"/>
                    <a:gd name="connsiteY3" fmla="*/ 128513 h 505030"/>
                    <a:gd name="connsiteX4" fmla="*/ 316753 w 1177365"/>
                    <a:gd name="connsiteY4" fmla="*/ 122536 h 505030"/>
                    <a:gd name="connsiteX5" fmla="*/ 412377 w 1177365"/>
                    <a:gd name="connsiteY5" fmla="*/ 38866 h 505030"/>
                    <a:gd name="connsiteX6" fmla="*/ 508000 w 1177365"/>
                    <a:gd name="connsiteY6" fmla="*/ 14961 h 505030"/>
                    <a:gd name="connsiteX7" fmla="*/ 561789 w 1177365"/>
                    <a:gd name="connsiteY7" fmla="*/ 3008 h 505030"/>
                    <a:gd name="connsiteX8" fmla="*/ 639483 w 1177365"/>
                    <a:gd name="connsiteY8" fmla="*/ 8985 h 505030"/>
                    <a:gd name="connsiteX9" fmla="*/ 699248 w 1177365"/>
                    <a:gd name="connsiteY9" fmla="*/ 56797 h 505030"/>
                    <a:gd name="connsiteX10" fmla="*/ 788895 w 1177365"/>
                    <a:gd name="connsiteY10" fmla="*/ 80702 h 505030"/>
                    <a:gd name="connsiteX11" fmla="*/ 974165 w 1177365"/>
                    <a:gd name="connsiteY11" fmla="*/ 295855 h 505030"/>
                    <a:gd name="connsiteX12" fmla="*/ 1141506 w 1177365"/>
                    <a:gd name="connsiteY12" fmla="*/ 505030 h 505030"/>
                    <a:gd name="connsiteX13" fmla="*/ 1177365 w 1177365"/>
                    <a:gd name="connsiteY13" fmla="*/ 481124 h 505030"/>
                    <a:gd name="connsiteX0" fmla="*/ 0 w 1177365"/>
                    <a:gd name="connsiteY0" fmla="*/ 493077 h 505030"/>
                    <a:gd name="connsiteX1" fmla="*/ 101600 w 1177365"/>
                    <a:gd name="connsiteY1" fmla="*/ 361595 h 505030"/>
                    <a:gd name="connsiteX2" fmla="*/ 161365 w 1177365"/>
                    <a:gd name="connsiteY2" fmla="*/ 271949 h 505030"/>
                    <a:gd name="connsiteX3" fmla="*/ 286871 w 1177365"/>
                    <a:gd name="connsiteY3" fmla="*/ 128513 h 505030"/>
                    <a:gd name="connsiteX4" fmla="*/ 316753 w 1177365"/>
                    <a:gd name="connsiteY4" fmla="*/ 122536 h 505030"/>
                    <a:gd name="connsiteX5" fmla="*/ 412377 w 1177365"/>
                    <a:gd name="connsiteY5" fmla="*/ 38866 h 505030"/>
                    <a:gd name="connsiteX6" fmla="*/ 508000 w 1177365"/>
                    <a:gd name="connsiteY6" fmla="*/ 14961 h 505030"/>
                    <a:gd name="connsiteX7" fmla="*/ 561789 w 1177365"/>
                    <a:gd name="connsiteY7" fmla="*/ 3008 h 505030"/>
                    <a:gd name="connsiteX8" fmla="*/ 639483 w 1177365"/>
                    <a:gd name="connsiteY8" fmla="*/ 8985 h 505030"/>
                    <a:gd name="connsiteX9" fmla="*/ 699248 w 1177365"/>
                    <a:gd name="connsiteY9" fmla="*/ 56797 h 505030"/>
                    <a:gd name="connsiteX10" fmla="*/ 788895 w 1177365"/>
                    <a:gd name="connsiteY10" fmla="*/ 80702 h 505030"/>
                    <a:gd name="connsiteX11" fmla="*/ 974165 w 1177365"/>
                    <a:gd name="connsiteY11" fmla="*/ 295855 h 505030"/>
                    <a:gd name="connsiteX12" fmla="*/ 1063812 w 1177365"/>
                    <a:gd name="connsiteY12" fmla="*/ 385502 h 505030"/>
                    <a:gd name="connsiteX13" fmla="*/ 1141506 w 1177365"/>
                    <a:gd name="connsiteY13" fmla="*/ 505030 h 505030"/>
                    <a:gd name="connsiteX14" fmla="*/ 1177365 w 1177365"/>
                    <a:gd name="connsiteY14" fmla="*/ 481124 h 505030"/>
                    <a:gd name="connsiteX0" fmla="*/ 0 w 1189318"/>
                    <a:gd name="connsiteY0" fmla="*/ 493077 h 505030"/>
                    <a:gd name="connsiteX1" fmla="*/ 101600 w 1189318"/>
                    <a:gd name="connsiteY1" fmla="*/ 361595 h 505030"/>
                    <a:gd name="connsiteX2" fmla="*/ 161365 w 1189318"/>
                    <a:gd name="connsiteY2" fmla="*/ 271949 h 505030"/>
                    <a:gd name="connsiteX3" fmla="*/ 286871 w 1189318"/>
                    <a:gd name="connsiteY3" fmla="*/ 128513 h 505030"/>
                    <a:gd name="connsiteX4" fmla="*/ 316753 w 1189318"/>
                    <a:gd name="connsiteY4" fmla="*/ 122536 h 505030"/>
                    <a:gd name="connsiteX5" fmla="*/ 412377 w 1189318"/>
                    <a:gd name="connsiteY5" fmla="*/ 38866 h 505030"/>
                    <a:gd name="connsiteX6" fmla="*/ 508000 w 1189318"/>
                    <a:gd name="connsiteY6" fmla="*/ 14961 h 505030"/>
                    <a:gd name="connsiteX7" fmla="*/ 561789 w 1189318"/>
                    <a:gd name="connsiteY7" fmla="*/ 3008 h 505030"/>
                    <a:gd name="connsiteX8" fmla="*/ 639483 w 1189318"/>
                    <a:gd name="connsiteY8" fmla="*/ 8985 h 505030"/>
                    <a:gd name="connsiteX9" fmla="*/ 699248 w 1189318"/>
                    <a:gd name="connsiteY9" fmla="*/ 56797 h 505030"/>
                    <a:gd name="connsiteX10" fmla="*/ 788895 w 1189318"/>
                    <a:gd name="connsiteY10" fmla="*/ 80702 h 505030"/>
                    <a:gd name="connsiteX11" fmla="*/ 974165 w 1189318"/>
                    <a:gd name="connsiteY11" fmla="*/ 295855 h 505030"/>
                    <a:gd name="connsiteX12" fmla="*/ 1063812 w 1189318"/>
                    <a:gd name="connsiteY12" fmla="*/ 385502 h 505030"/>
                    <a:gd name="connsiteX13" fmla="*/ 1141506 w 1189318"/>
                    <a:gd name="connsiteY13" fmla="*/ 505030 h 505030"/>
                    <a:gd name="connsiteX14" fmla="*/ 1189318 w 1189318"/>
                    <a:gd name="connsiteY14" fmla="*/ 463195 h 505030"/>
                    <a:gd name="connsiteX0" fmla="*/ 0 w 1189318"/>
                    <a:gd name="connsiteY0" fmla="*/ 493077 h 493098"/>
                    <a:gd name="connsiteX1" fmla="*/ 101600 w 1189318"/>
                    <a:gd name="connsiteY1" fmla="*/ 361595 h 493098"/>
                    <a:gd name="connsiteX2" fmla="*/ 161365 w 1189318"/>
                    <a:gd name="connsiteY2" fmla="*/ 271949 h 493098"/>
                    <a:gd name="connsiteX3" fmla="*/ 286871 w 1189318"/>
                    <a:gd name="connsiteY3" fmla="*/ 128513 h 493098"/>
                    <a:gd name="connsiteX4" fmla="*/ 316753 w 1189318"/>
                    <a:gd name="connsiteY4" fmla="*/ 122536 h 493098"/>
                    <a:gd name="connsiteX5" fmla="*/ 412377 w 1189318"/>
                    <a:gd name="connsiteY5" fmla="*/ 38866 h 493098"/>
                    <a:gd name="connsiteX6" fmla="*/ 508000 w 1189318"/>
                    <a:gd name="connsiteY6" fmla="*/ 14961 h 493098"/>
                    <a:gd name="connsiteX7" fmla="*/ 561789 w 1189318"/>
                    <a:gd name="connsiteY7" fmla="*/ 3008 h 493098"/>
                    <a:gd name="connsiteX8" fmla="*/ 639483 w 1189318"/>
                    <a:gd name="connsiteY8" fmla="*/ 8985 h 493098"/>
                    <a:gd name="connsiteX9" fmla="*/ 699248 w 1189318"/>
                    <a:gd name="connsiteY9" fmla="*/ 56797 h 493098"/>
                    <a:gd name="connsiteX10" fmla="*/ 788895 w 1189318"/>
                    <a:gd name="connsiteY10" fmla="*/ 80702 h 493098"/>
                    <a:gd name="connsiteX11" fmla="*/ 974165 w 1189318"/>
                    <a:gd name="connsiteY11" fmla="*/ 295855 h 493098"/>
                    <a:gd name="connsiteX12" fmla="*/ 1063812 w 1189318"/>
                    <a:gd name="connsiteY12" fmla="*/ 385502 h 493098"/>
                    <a:gd name="connsiteX13" fmla="*/ 1141506 w 1189318"/>
                    <a:gd name="connsiteY13" fmla="*/ 481124 h 493098"/>
                    <a:gd name="connsiteX14" fmla="*/ 1189318 w 1189318"/>
                    <a:gd name="connsiteY14" fmla="*/ 463195 h 493098"/>
                    <a:gd name="connsiteX0" fmla="*/ 0 w 1189318"/>
                    <a:gd name="connsiteY0" fmla="*/ 493077 h 493098"/>
                    <a:gd name="connsiteX1" fmla="*/ 101600 w 1189318"/>
                    <a:gd name="connsiteY1" fmla="*/ 361595 h 493098"/>
                    <a:gd name="connsiteX2" fmla="*/ 161365 w 1189318"/>
                    <a:gd name="connsiteY2" fmla="*/ 271949 h 493098"/>
                    <a:gd name="connsiteX3" fmla="*/ 286871 w 1189318"/>
                    <a:gd name="connsiteY3" fmla="*/ 128513 h 493098"/>
                    <a:gd name="connsiteX4" fmla="*/ 316753 w 1189318"/>
                    <a:gd name="connsiteY4" fmla="*/ 122536 h 493098"/>
                    <a:gd name="connsiteX5" fmla="*/ 352798 w 1189318"/>
                    <a:gd name="connsiteY5" fmla="*/ 77901 h 493098"/>
                    <a:gd name="connsiteX6" fmla="*/ 412377 w 1189318"/>
                    <a:gd name="connsiteY6" fmla="*/ 38866 h 493098"/>
                    <a:gd name="connsiteX7" fmla="*/ 508000 w 1189318"/>
                    <a:gd name="connsiteY7" fmla="*/ 14961 h 493098"/>
                    <a:gd name="connsiteX8" fmla="*/ 561789 w 1189318"/>
                    <a:gd name="connsiteY8" fmla="*/ 3008 h 493098"/>
                    <a:gd name="connsiteX9" fmla="*/ 639483 w 1189318"/>
                    <a:gd name="connsiteY9" fmla="*/ 8985 h 493098"/>
                    <a:gd name="connsiteX10" fmla="*/ 699248 w 1189318"/>
                    <a:gd name="connsiteY10" fmla="*/ 56797 h 493098"/>
                    <a:gd name="connsiteX11" fmla="*/ 788895 w 1189318"/>
                    <a:gd name="connsiteY11" fmla="*/ 80702 h 493098"/>
                    <a:gd name="connsiteX12" fmla="*/ 974165 w 1189318"/>
                    <a:gd name="connsiteY12" fmla="*/ 295855 h 493098"/>
                    <a:gd name="connsiteX13" fmla="*/ 1063812 w 1189318"/>
                    <a:gd name="connsiteY13" fmla="*/ 385502 h 493098"/>
                    <a:gd name="connsiteX14" fmla="*/ 1141506 w 1189318"/>
                    <a:gd name="connsiteY14" fmla="*/ 481124 h 493098"/>
                    <a:gd name="connsiteX15" fmla="*/ 1189318 w 1189318"/>
                    <a:gd name="connsiteY15" fmla="*/ 463195 h 493098"/>
                    <a:gd name="connsiteX0" fmla="*/ 0 w 1189318"/>
                    <a:gd name="connsiteY0" fmla="*/ 493077 h 493098"/>
                    <a:gd name="connsiteX1" fmla="*/ 101600 w 1189318"/>
                    <a:gd name="connsiteY1" fmla="*/ 361595 h 493098"/>
                    <a:gd name="connsiteX2" fmla="*/ 161365 w 1189318"/>
                    <a:gd name="connsiteY2" fmla="*/ 271949 h 493098"/>
                    <a:gd name="connsiteX3" fmla="*/ 286871 w 1189318"/>
                    <a:gd name="connsiteY3" fmla="*/ 128513 h 493098"/>
                    <a:gd name="connsiteX4" fmla="*/ 316753 w 1189318"/>
                    <a:gd name="connsiteY4" fmla="*/ 116186 h 493098"/>
                    <a:gd name="connsiteX5" fmla="*/ 352798 w 1189318"/>
                    <a:gd name="connsiteY5" fmla="*/ 77901 h 493098"/>
                    <a:gd name="connsiteX6" fmla="*/ 412377 w 1189318"/>
                    <a:gd name="connsiteY6" fmla="*/ 38866 h 493098"/>
                    <a:gd name="connsiteX7" fmla="*/ 508000 w 1189318"/>
                    <a:gd name="connsiteY7" fmla="*/ 14961 h 493098"/>
                    <a:gd name="connsiteX8" fmla="*/ 561789 w 1189318"/>
                    <a:gd name="connsiteY8" fmla="*/ 3008 h 493098"/>
                    <a:gd name="connsiteX9" fmla="*/ 639483 w 1189318"/>
                    <a:gd name="connsiteY9" fmla="*/ 8985 h 493098"/>
                    <a:gd name="connsiteX10" fmla="*/ 699248 w 1189318"/>
                    <a:gd name="connsiteY10" fmla="*/ 56797 h 493098"/>
                    <a:gd name="connsiteX11" fmla="*/ 788895 w 1189318"/>
                    <a:gd name="connsiteY11" fmla="*/ 80702 h 493098"/>
                    <a:gd name="connsiteX12" fmla="*/ 974165 w 1189318"/>
                    <a:gd name="connsiteY12" fmla="*/ 295855 h 493098"/>
                    <a:gd name="connsiteX13" fmla="*/ 1063812 w 1189318"/>
                    <a:gd name="connsiteY13" fmla="*/ 385502 h 493098"/>
                    <a:gd name="connsiteX14" fmla="*/ 1141506 w 1189318"/>
                    <a:gd name="connsiteY14" fmla="*/ 481124 h 493098"/>
                    <a:gd name="connsiteX15" fmla="*/ 1189318 w 1189318"/>
                    <a:gd name="connsiteY15" fmla="*/ 463195 h 493098"/>
                    <a:gd name="connsiteX0" fmla="*/ 0 w 1189318"/>
                    <a:gd name="connsiteY0" fmla="*/ 493077 h 493098"/>
                    <a:gd name="connsiteX1" fmla="*/ 101600 w 1189318"/>
                    <a:gd name="connsiteY1" fmla="*/ 361595 h 493098"/>
                    <a:gd name="connsiteX2" fmla="*/ 161365 w 1189318"/>
                    <a:gd name="connsiteY2" fmla="*/ 271949 h 493098"/>
                    <a:gd name="connsiteX3" fmla="*/ 286871 w 1189318"/>
                    <a:gd name="connsiteY3" fmla="*/ 128513 h 493098"/>
                    <a:gd name="connsiteX4" fmla="*/ 316753 w 1189318"/>
                    <a:gd name="connsiteY4" fmla="*/ 116186 h 493098"/>
                    <a:gd name="connsiteX5" fmla="*/ 352798 w 1189318"/>
                    <a:gd name="connsiteY5" fmla="*/ 77901 h 493098"/>
                    <a:gd name="connsiteX6" fmla="*/ 412377 w 1189318"/>
                    <a:gd name="connsiteY6" fmla="*/ 38866 h 493098"/>
                    <a:gd name="connsiteX7" fmla="*/ 508000 w 1189318"/>
                    <a:gd name="connsiteY7" fmla="*/ 14961 h 493098"/>
                    <a:gd name="connsiteX8" fmla="*/ 561789 w 1189318"/>
                    <a:gd name="connsiteY8" fmla="*/ 3008 h 493098"/>
                    <a:gd name="connsiteX9" fmla="*/ 639483 w 1189318"/>
                    <a:gd name="connsiteY9" fmla="*/ 8985 h 493098"/>
                    <a:gd name="connsiteX10" fmla="*/ 708773 w 1189318"/>
                    <a:gd name="connsiteY10" fmla="*/ 47272 h 493098"/>
                    <a:gd name="connsiteX11" fmla="*/ 788895 w 1189318"/>
                    <a:gd name="connsiteY11" fmla="*/ 80702 h 493098"/>
                    <a:gd name="connsiteX12" fmla="*/ 974165 w 1189318"/>
                    <a:gd name="connsiteY12" fmla="*/ 295855 h 493098"/>
                    <a:gd name="connsiteX13" fmla="*/ 1063812 w 1189318"/>
                    <a:gd name="connsiteY13" fmla="*/ 385502 h 493098"/>
                    <a:gd name="connsiteX14" fmla="*/ 1141506 w 1189318"/>
                    <a:gd name="connsiteY14" fmla="*/ 481124 h 493098"/>
                    <a:gd name="connsiteX15" fmla="*/ 1189318 w 1189318"/>
                    <a:gd name="connsiteY15" fmla="*/ 463195 h 493098"/>
                    <a:gd name="connsiteX0" fmla="*/ 0 w 1192493"/>
                    <a:gd name="connsiteY0" fmla="*/ 493077 h 494945"/>
                    <a:gd name="connsiteX1" fmla="*/ 101600 w 1192493"/>
                    <a:gd name="connsiteY1" fmla="*/ 361595 h 494945"/>
                    <a:gd name="connsiteX2" fmla="*/ 161365 w 1192493"/>
                    <a:gd name="connsiteY2" fmla="*/ 271949 h 494945"/>
                    <a:gd name="connsiteX3" fmla="*/ 286871 w 1192493"/>
                    <a:gd name="connsiteY3" fmla="*/ 128513 h 494945"/>
                    <a:gd name="connsiteX4" fmla="*/ 316753 w 1192493"/>
                    <a:gd name="connsiteY4" fmla="*/ 116186 h 494945"/>
                    <a:gd name="connsiteX5" fmla="*/ 352798 w 1192493"/>
                    <a:gd name="connsiteY5" fmla="*/ 77901 h 494945"/>
                    <a:gd name="connsiteX6" fmla="*/ 412377 w 1192493"/>
                    <a:gd name="connsiteY6" fmla="*/ 38866 h 494945"/>
                    <a:gd name="connsiteX7" fmla="*/ 508000 w 1192493"/>
                    <a:gd name="connsiteY7" fmla="*/ 14961 h 494945"/>
                    <a:gd name="connsiteX8" fmla="*/ 561789 w 1192493"/>
                    <a:gd name="connsiteY8" fmla="*/ 3008 h 494945"/>
                    <a:gd name="connsiteX9" fmla="*/ 639483 w 1192493"/>
                    <a:gd name="connsiteY9" fmla="*/ 8985 h 494945"/>
                    <a:gd name="connsiteX10" fmla="*/ 708773 w 1192493"/>
                    <a:gd name="connsiteY10" fmla="*/ 47272 h 494945"/>
                    <a:gd name="connsiteX11" fmla="*/ 788895 w 1192493"/>
                    <a:gd name="connsiteY11" fmla="*/ 80702 h 494945"/>
                    <a:gd name="connsiteX12" fmla="*/ 974165 w 1192493"/>
                    <a:gd name="connsiteY12" fmla="*/ 295855 h 494945"/>
                    <a:gd name="connsiteX13" fmla="*/ 1063812 w 1192493"/>
                    <a:gd name="connsiteY13" fmla="*/ 385502 h 494945"/>
                    <a:gd name="connsiteX14" fmla="*/ 1141506 w 1192493"/>
                    <a:gd name="connsiteY14" fmla="*/ 481124 h 494945"/>
                    <a:gd name="connsiteX15" fmla="*/ 1192493 w 1192493"/>
                    <a:gd name="connsiteY15" fmla="*/ 494945 h 494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92493" h="494945">
                      <a:moveTo>
                        <a:pt x="0" y="493077"/>
                      </a:moveTo>
                      <a:cubicBezTo>
                        <a:pt x="35859" y="495069"/>
                        <a:pt x="65741" y="359603"/>
                        <a:pt x="101600" y="361595"/>
                      </a:cubicBezTo>
                      <a:cubicBezTo>
                        <a:pt x="128494" y="327729"/>
                        <a:pt x="125506" y="311792"/>
                        <a:pt x="161365" y="271949"/>
                      </a:cubicBezTo>
                      <a:cubicBezTo>
                        <a:pt x="179294" y="233102"/>
                        <a:pt x="260973" y="153415"/>
                        <a:pt x="286871" y="128513"/>
                      </a:cubicBezTo>
                      <a:cubicBezTo>
                        <a:pt x="312769" y="103611"/>
                        <a:pt x="305765" y="122505"/>
                        <a:pt x="316753" y="116186"/>
                      </a:cubicBezTo>
                      <a:cubicBezTo>
                        <a:pt x="327741" y="109867"/>
                        <a:pt x="336861" y="91846"/>
                        <a:pt x="352798" y="77901"/>
                      </a:cubicBezTo>
                      <a:cubicBezTo>
                        <a:pt x="368735" y="63956"/>
                        <a:pt x="386510" y="51473"/>
                        <a:pt x="412377" y="38866"/>
                      </a:cubicBezTo>
                      <a:cubicBezTo>
                        <a:pt x="440267" y="52811"/>
                        <a:pt x="480110" y="1016"/>
                        <a:pt x="508000" y="14961"/>
                      </a:cubicBezTo>
                      <a:cubicBezTo>
                        <a:pt x="525930" y="28906"/>
                        <a:pt x="543859" y="-10937"/>
                        <a:pt x="561789" y="3008"/>
                      </a:cubicBezTo>
                      <a:cubicBezTo>
                        <a:pt x="579718" y="12969"/>
                        <a:pt x="621554" y="-976"/>
                        <a:pt x="639483" y="8985"/>
                      </a:cubicBezTo>
                      <a:cubicBezTo>
                        <a:pt x="651436" y="24922"/>
                        <a:pt x="696820" y="31335"/>
                        <a:pt x="708773" y="47272"/>
                      </a:cubicBezTo>
                      <a:cubicBezTo>
                        <a:pt x="722718" y="57233"/>
                        <a:pt x="774950" y="70741"/>
                        <a:pt x="788895" y="80702"/>
                      </a:cubicBezTo>
                      <a:cubicBezTo>
                        <a:pt x="842683" y="152420"/>
                        <a:pt x="920377" y="224137"/>
                        <a:pt x="974165" y="295855"/>
                      </a:cubicBezTo>
                      <a:lnTo>
                        <a:pt x="1063812" y="385502"/>
                      </a:lnTo>
                      <a:lnTo>
                        <a:pt x="1141506" y="481124"/>
                      </a:lnTo>
                      <a:lnTo>
                        <a:pt x="1192493" y="494945"/>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r>
                    <a:rPr kumimoji="1" lang="ja-JP" altLang="en-US" dirty="0"/>
                    <a:t>　　　　　　　　　　　　　　　　　　　　　　　　　　　　　　　　　　　　　　　　　　　　　　　　　　　　　</a:t>
                  </a:r>
                </a:p>
              </p:txBody>
            </p:sp>
            <p:sp>
              <p:nvSpPr>
                <p:cNvPr id="19" name="フリーフォーム: 図形 18">
                  <a:extLst>
                    <a:ext uri="{FF2B5EF4-FFF2-40B4-BE49-F238E27FC236}">
                      <a16:creationId xmlns:a16="http://schemas.microsoft.com/office/drawing/2014/main" id="{73C3C327-C53E-472E-B85E-36FCAAA15693}"/>
                    </a:ext>
                  </a:extLst>
                </p:cNvPr>
                <p:cNvSpPr/>
                <p:nvPr/>
              </p:nvSpPr>
              <p:spPr>
                <a:xfrm>
                  <a:off x="4876800" y="1057836"/>
                  <a:ext cx="1284941" cy="1607672"/>
                </a:xfrm>
                <a:custGeom>
                  <a:avLst/>
                  <a:gdLst>
                    <a:gd name="connsiteX0" fmla="*/ 0 w 1308847"/>
                    <a:gd name="connsiteY0" fmla="*/ 1577789 h 1577789"/>
                    <a:gd name="connsiteX1" fmla="*/ 1308847 w 1308847"/>
                    <a:gd name="connsiteY1" fmla="*/ 0 h 1577789"/>
                    <a:gd name="connsiteX2" fmla="*/ 1308847 w 1308847"/>
                    <a:gd name="connsiteY2" fmla="*/ 0 h 1577789"/>
                    <a:gd name="connsiteX0" fmla="*/ 0 w 1284941"/>
                    <a:gd name="connsiteY0" fmla="*/ 1607672 h 1607672"/>
                    <a:gd name="connsiteX1" fmla="*/ 1284941 w 1284941"/>
                    <a:gd name="connsiteY1" fmla="*/ 0 h 1607672"/>
                    <a:gd name="connsiteX2" fmla="*/ 1284941 w 1284941"/>
                    <a:gd name="connsiteY2" fmla="*/ 0 h 1607672"/>
                    <a:gd name="connsiteX0" fmla="*/ 0 w 1284941"/>
                    <a:gd name="connsiteY0" fmla="*/ 1607672 h 1607672"/>
                    <a:gd name="connsiteX1" fmla="*/ 83671 w 1284941"/>
                    <a:gd name="connsiteY1" fmla="*/ 1559858 h 1607672"/>
                    <a:gd name="connsiteX2" fmla="*/ 1284941 w 1284941"/>
                    <a:gd name="connsiteY2" fmla="*/ 0 h 1607672"/>
                    <a:gd name="connsiteX3" fmla="*/ 1284941 w 1284941"/>
                    <a:gd name="connsiteY3"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1284941 w 1284941"/>
                    <a:gd name="connsiteY3" fmla="*/ 0 h 1607672"/>
                    <a:gd name="connsiteX4" fmla="*/ 1284941 w 1284941"/>
                    <a:gd name="connsiteY4"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1284941 w 1284941"/>
                    <a:gd name="connsiteY4" fmla="*/ 0 h 1607672"/>
                    <a:gd name="connsiteX5" fmla="*/ 1284941 w 1284941"/>
                    <a:gd name="connsiteY5"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1284941 w 1284941"/>
                    <a:gd name="connsiteY4" fmla="*/ 0 h 1607672"/>
                    <a:gd name="connsiteX5" fmla="*/ 1284941 w 1284941"/>
                    <a:gd name="connsiteY5"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741082 w 1284941"/>
                    <a:gd name="connsiteY4" fmla="*/ 741082 h 1607672"/>
                    <a:gd name="connsiteX5" fmla="*/ 1284941 w 1284941"/>
                    <a:gd name="connsiteY5" fmla="*/ 0 h 1607672"/>
                    <a:gd name="connsiteX6" fmla="*/ 1284941 w 1284941"/>
                    <a:gd name="connsiteY6"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717176 w 1284941"/>
                    <a:gd name="connsiteY4" fmla="*/ 741082 h 1607672"/>
                    <a:gd name="connsiteX5" fmla="*/ 1284941 w 1284941"/>
                    <a:gd name="connsiteY5" fmla="*/ 0 h 1607672"/>
                    <a:gd name="connsiteX6" fmla="*/ 1284941 w 1284941"/>
                    <a:gd name="connsiteY6"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717176 w 1284941"/>
                    <a:gd name="connsiteY4" fmla="*/ 741082 h 1607672"/>
                    <a:gd name="connsiteX5" fmla="*/ 1284941 w 1284941"/>
                    <a:gd name="connsiteY5" fmla="*/ 0 h 1607672"/>
                    <a:gd name="connsiteX6" fmla="*/ 1284941 w 1284941"/>
                    <a:gd name="connsiteY6"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717176 w 1284941"/>
                    <a:gd name="connsiteY4" fmla="*/ 741082 h 1607672"/>
                    <a:gd name="connsiteX5" fmla="*/ 932329 w 1284941"/>
                    <a:gd name="connsiteY5" fmla="*/ 328705 h 1607672"/>
                    <a:gd name="connsiteX6" fmla="*/ 1284941 w 1284941"/>
                    <a:gd name="connsiteY6" fmla="*/ 0 h 1607672"/>
                    <a:gd name="connsiteX7" fmla="*/ 1284941 w 1284941"/>
                    <a:gd name="connsiteY7" fmla="*/ 0 h 1607672"/>
                    <a:gd name="connsiteX0" fmla="*/ 0 w 1284941"/>
                    <a:gd name="connsiteY0" fmla="*/ 1607672 h 1607672"/>
                    <a:gd name="connsiteX1" fmla="*/ 83671 w 1284941"/>
                    <a:gd name="connsiteY1" fmla="*/ 1559858 h 1607672"/>
                    <a:gd name="connsiteX2" fmla="*/ 173318 w 1284941"/>
                    <a:gd name="connsiteY2" fmla="*/ 1512046 h 1607672"/>
                    <a:gd name="connsiteX3" fmla="*/ 274918 w 1284941"/>
                    <a:gd name="connsiteY3" fmla="*/ 1428376 h 1607672"/>
                    <a:gd name="connsiteX4" fmla="*/ 717176 w 1284941"/>
                    <a:gd name="connsiteY4" fmla="*/ 741082 h 1607672"/>
                    <a:gd name="connsiteX5" fmla="*/ 932329 w 1284941"/>
                    <a:gd name="connsiteY5" fmla="*/ 328705 h 1607672"/>
                    <a:gd name="connsiteX6" fmla="*/ 1117600 w 1284941"/>
                    <a:gd name="connsiteY6" fmla="*/ 83670 h 1607672"/>
                    <a:gd name="connsiteX7" fmla="*/ 1284941 w 1284941"/>
                    <a:gd name="connsiteY7" fmla="*/ 0 h 1607672"/>
                    <a:gd name="connsiteX8" fmla="*/ 1284941 w 1284941"/>
                    <a:gd name="connsiteY8" fmla="*/ 0 h 1607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84941" h="1607672">
                      <a:moveTo>
                        <a:pt x="0" y="1607672"/>
                      </a:moveTo>
                      <a:cubicBezTo>
                        <a:pt x="19922" y="1579781"/>
                        <a:pt x="63749" y="1587749"/>
                        <a:pt x="83671" y="1559858"/>
                      </a:cubicBezTo>
                      <a:cubicBezTo>
                        <a:pt x="101600" y="1531968"/>
                        <a:pt x="155389" y="1539936"/>
                        <a:pt x="173318" y="1512046"/>
                      </a:cubicBezTo>
                      <a:cubicBezTo>
                        <a:pt x="197224" y="1478179"/>
                        <a:pt x="251012" y="1462243"/>
                        <a:pt x="274918" y="1428376"/>
                      </a:cubicBezTo>
                      <a:cubicBezTo>
                        <a:pt x="366557" y="1303866"/>
                        <a:pt x="548839" y="979145"/>
                        <a:pt x="717176" y="741082"/>
                      </a:cubicBezTo>
                      <a:cubicBezTo>
                        <a:pt x="829733" y="565772"/>
                        <a:pt x="837702" y="452219"/>
                        <a:pt x="932329" y="328705"/>
                      </a:cubicBezTo>
                      <a:cubicBezTo>
                        <a:pt x="1002055" y="226109"/>
                        <a:pt x="1058831" y="138454"/>
                        <a:pt x="1117600" y="83670"/>
                      </a:cubicBezTo>
                      <a:cubicBezTo>
                        <a:pt x="1176369" y="28886"/>
                        <a:pt x="1260039" y="20917"/>
                        <a:pt x="1284941" y="0"/>
                      </a:cubicBezTo>
                      <a:lnTo>
                        <a:pt x="1284941" y="0"/>
                      </a:ln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フリーフォーム: 図形 19">
                  <a:extLst>
                    <a:ext uri="{FF2B5EF4-FFF2-40B4-BE49-F238E27FC236}">
                      <a16:creationId xmlns:a16="http://schemas.microsoft.com/office/drawing/2014/main" id="{9126CCD4-1F79-43DE-988F-AB0329625B63}"/>
                    </a:ext>
                  </a:extLst>
                </p:cNvPr>
                <p:cNvSpPr/>
                <p:nvPr/>
              </p:nvSpPr>
              <p:spPr>
                <a:xfrm>
                  <a:off x="6155765" y="1051859"/>
                  <a:ext cx="782917" cy="1350683"/>
                </a:xfrm>
                <a:custGeom>
                  <a:avLst/>
                  <a:gdLst>
                    <a:gd name="connsiteX0" fmla="*/ 0 w 729129"/>
                    <a:gd name="connsiteY0" fmla="*/ 0 h 1177365"/>
                    <a:gd name="connsiteX1" fmla="*/ 729129 w 729129"/>
                    <a:gd name="connsiteY1" fmla="*/ 1177365 h 1177365"/>
                    <a:gd name="connsiteX0" fmla="*/ 0 w 729129"/>
                    <a:gd name="connsiteY0" fmla="*/ 0 h 1177365"/>
                    <a:gd name="connsiteX1" fmla="*/ 83670 w 729129"/>
                    <a:gd name="connsiteY1" fmla="*/ 17929 h 1177365"/>
                    <a:gd name="connsiteX2" fmla="*/ 729129 w 729129"/>
                    <a:gd name="connsiteY2" fmla="*/ 1177365 h 1177365"/>
                    <a:gd name="connsiteX0" fmla="*/ 0 w 729129"/>
                    <a:gd name="connsiteY0" fmla="*/ 0 h 1177365"/>
                    <a:gd name="connsiteX1" fmla="*/ 83670 w 729129"/>
                    <a:gd name="connsiteY1" fmla="*/ 17929 h 1177365"/>
                    <a:gd name="connsiteX2" fmla="*/ 215153 w 729129"/>
                    <a:gd name="connsiteY2" fmla="*/ 137459 h 1177365"/>
                    <a:gd name="connsiteX3" fmla="*/ 729129 w 729129"/>
                    <a:gd name="connsiteY3" fmla="*/ 1177365 h 1177365"/>
                    <a:gd name="connsiteX0" fmla="*/ 0 w 729129"/>
                    <a:gd name="connsiteY0" fmla="*/ 0 h 1177365"/>
                    <a:gd name="connsiteX1" fmla="*/ 83670 w 729129"/>
                    <a:gd name="connsiteY1" fmla="*/ 17929 h 1177365"/>
                    <a:gd name="connsiteX2" fmla="*/ 215153 w 729129"/>
                    <a:gd name="connsiteY2" fmla="*/ 137459 h 1177365"/>
                    <a:gd name="connsiteX3" fmla="*/ 729129 w 729129"/>
                    <a:gd name="connsiteY3" fmla="*/ 1177365 h 1177365"/>
                    <a:gd name="connsiteX0" fmla="*/ 0 w 729129"/>
                    <a:gd name="connsiteY0" fmla="*/ 0 h 1177365"/>
                    <a:gd name="connsiteX1" fmla="*/ 83670 w 729129"/>
                    <a:gd name="connsiteY1" fmla="*/ 17929 h 1177365"/>
                    <a:gd name="connsiteX2" fmla="*/ 215153 w 729129"/>
                    <a:gd name="connsiteY2" fmla="*/ 137459 h 1177365"/>
                    <a:gd name="connsiteX3" fmla="*/ 424329 w 729129"/>
                    <a:gd name="connsiteY3" fmla="*/ 484094 h 1177365"/>
                    <a:gd name="connsiteX4" fmla="*/ 729129 w 729129"/>
                    <a:gd name="connsiteY4" fmla="*/ 1177365 h 1177365"/>
                    <a:gd name="connsiteX0" fmla="*/ 0 w 729129"/>
                    <a:gd name="connsiteY0" fmla="*/ 0 h 1177365"/>
                    <a:gd name="connsiteX1" fmla="*/ 83670 w 729129"/>
                    <a:gd name="connsiteY1" fmla="*/ 17929 h 1177365"/>
                    <a:gd name="connsiteX2" fmla="*/ 215153 w 729129"/>
                    <a:gd name="connsiteY2" fmla="*/ 137459 h 1177365"/>
                    <a:gd name="connsiteX3" fmla="*/ 424329 w 729129"/>
                    <a:gd name="connsiteY3" fmla="*/ 484094 h 1177365"/>
                    <a:gd name="connsiteX4" fmla="*/ 729129 w 729129"/>
                    <a:gd name="connsiteY4" fmla="*/ 1177365 h 1177365"/>
                    <a:gd name="connsiteX0" fmla="*/ 0 w 782917"/>
                    <a:gd name="connsiteY0" fmla="*/ 0 h 1350683"/>
                    <a:gd name="connsiteX1" fmla="*/ 83670 w 782917"/>
                    <a:gd name="connsiteY1" fmla="*/ 17929 h 1350683"/>
                    <a:gd name="connsiteX2" fmla="*/ 215153 w 782917"/>
                    <a:gd name="connsiteY2" fmla="*/ 137459 h 1350683"/>
                    <a:gd name="connsiteX3" fmla="*/ 424329 w 782917"/>
                    <a:gd name="connsiteY3" fmla="*/ 484094 h 1350683"/>
                    <a:gd name="connsiteX4" fmla="*/ 782917 w 782917"/>
                    <a:gd name="connsiteY4" fmla="*/ 1350683 h 1350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2917" h="1350683">
                      <a:moveTo>
                        <a:pt x="0" y="0"/>
                      </a:moveTo>
                      <a:cubicBezTo>
                        <a:pt x="11953" y="17929"/>
                        <a:pt x="71717" y="0"/>
                        <a:pt x="83670" y="17929"/>
                      </a:cubicBezTo>
                      <a:cubicBezTo>
                        <a:pt x="110564" y="40839"/>
                        <a:pt x="107577" y="-55780"/>
                        <a:pt x="215153" y="137459"/>
                      </a:cubicBezTo>
                      <a:cubicBezTo>
                        <a:pt x="271929" y="215153"/>
                        <a:pt x="338666" y="310776"/>
                        <a:pt x="424329" y="484094"/>
                      </a:cubicBezTo>
                      <a:cubicBezTo>
                        <a:pt x="509992" y="657412"/>
                        <a:pt x="732117" y="1235138"/>
                        <a:pt x="782917" y="135068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pic>
          <p:nvPicPr>
            <p:cNvPr id="5" name="図 4">
              <a:extLst>
                <a:ext uri="{FF2B5EF4-FFF2-40B4-BE49-F238E27FC236}">
                  <a16:creationId xmlns:a16="http://schemas.microsoft.com/office/drawing/2014/main" id="{49E00D93-5CAF-40DA-AF4C-E359183C8E05}"/>
                </a:ext>
              </a:extLst>
            </p:cNvPr>
            <p:cNvPicPr>
              <a:picLocks noChangeAspect="1"/>
            </p:cNvPicPr>
            <p:nvPr/>
          </p:nvPicPr>
          <p:blipFill>
            <a:blip r:embed="rId7" cstate="print">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7176184" y="1271220"/>
              <a:ext cx="1646510" cy="1646510"/>
            </a:xfrm>
            <a:prstGeom prst="rect">
              <a:avLst/>
            </a:prstGeom>
          </p:spPr>
        </p:pic>
      </p:grpSp>
      <p:grpSp>
        <p:nvGrpSpPr>
          <p:cNvPr id="23" name="グループ化 22">
            <a:extLst>
              <a:ext uri="{FF2B5EF4-FFF2-40B4-BE49-F238E27FC236}">
                <a16:creationId xmlns:a16="http://schemas.microsoft.com/office/drawing/2014/main" id="{2F11D77D-B871-1495-9484-5DDF62E0FCC0}"/>
              </a:ext>
            </a:extLst>
          </p:cNvPr>
          <p:cNvGrpSpPr/>
          <p:nvPr/>
        </p:nvGrpSpPr>
        <p:grpSpPr>
          <a:xfrm>
            <a:off x="2018459" y="2362866"/>
            <a:ext cx="2319818" cy="3809017"/>
            <a:chOff x="2018459" y="2362866"/>
            <a:chExt cx="2319818" cy="3809017"/>
          </a:xfrm>
        </p:grpSpPr>
        <p:sp>
          <p:nvSpPr>
            <p:cNvPr id="73" name="楕円 72">
              <a:extLst>
                <a:ext uri="{FF2B5EF4-FFF2-40B4-BE49-F238E27FC236}">
                  <a16:creationId xmlns:a16="http://schemas.microsoft.com/office/drawing/2014/main" id="{458424E3-2C41-418E-A91B-EE65EF091705}"/>
                </a:ext>
              </a:extLst>
            </p:cNvPr>
            <p:cNvSpPr/>
            <p:nvPr/>
          </p:nvSpPr>
          <p:spPr>
            <a:xfrm>
              <a:off x="3991254" y="5802529"/>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a:t>
              </a:r>
              <a:endParaRPr kumimoji="1" lang="ja-JP" altLang="en-US" sz="1200" dirty="0">
                <a:solidFill>
                  <a:schemeClr val="tx1"/>
                </a:solidFill>
                <a:highlight>
                  <a:srgbClr val="FFFF00"/>
                </a:highlight>
              </a:endParaRPr>
            </a:p>
          </p:txBody>
        </p:sp>
        <p:sp>
          <p:nvSpPr>
            <p:cNvPr id="74" name="楕円 73">
              <a:extLst>
                <a:ext uri="{FF2B5EF4-FFF2-40B4-BE49-F238E27FC236}">
                  <a16:creationId xmlns:a16="http://schemas.microsoft.com/office/drawing/2014/main" id="{7D421670-D648-4772-8756-BBC04D52E7DE}"/>
                </a:ext>
              </a:extLst>
            </p:cNvPr>
            <p:cNvSpPr/>
            <p:nvPr/>
          </p:nvSpPr>
          <p:spPr>
            <a:xfrm>
              <a:off x="2018459" y="2362866"/>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a:t>
              </a:r>
              <a:endParaRPr kumimoji="1" lang="ja-JP" altLang="en-US" sz="1200" dirty="0">
                <a:solidFill>
                  <a:schemeClr val="tx1"/>
                </a:solidFill>
                <a:highlight>
                  <a:srgbClr val="FFFF00"/>
                </a:highlight>
              </a:endParaRPr>
            </a:p>
          </p:txBody>
        </p:sp>
      </p:grpSp>
      <p:grpSp>
        <p:nvGrpSpPr>
          <p:cNvPr id="29" name="グループ化 28">
            <a:extLst>
              <a:ext uri="{FF2B5EF4-FFF2-40B4-BE49-F238E27FC236}">
                <a16:creationId xmlns:a16="http://schemas.microsoft.com/office/drawing/2014/main" id="{5DA77BA6-95B4-FD2A-DF83-D7B42354A8DF}"/>
              </a:ext>
            </a:extLst>
          </p:cNvPr>
          <p:cNvGrpSpPr/>
          <p:nvPr/>
        </p:nvGrpSpPr>
        <p:grpSpPr>
          <a:xfrm>
            <a:off x="2523870" y="2766493"/>
            <a:ext cx="1577542" cy="2785976"/>
            <a:chOff x="2523870" y="2766493"/>
            <a:chExt cx="1577542" cy="2785976"/>
          </a:xfrm>
        </p:grpSpPr>
        <p:sp>
          <p:nvSpPr>
            <p:cNvPr id="72" name="楕円 71">
              <a:extLst>
                <a:ext uri="{FF2B5EF4-FFF2-40B4-BE49-F238E27FC236}">
                  <a16:creationId xmlns:a16="http://schemas.microsoft.com/office/drawing/2014/main" id="{B59A364C-298C-474F-BB4F-9E16744F25C8}"/>
                </a:ext>
              </a:extLst>
            </p:cNvPr>
            <p:cNvSpPr/>
            <p:nvPr/>
          </p:nvSpPr>
          <p:spPr>
            <a:xfrm>
              <a:off x="3754389" y="5183115"/>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2</a:t>
              </a:r>
              <a:endParaRPr kumimoji="1" lang="ja-JP" altLang="en-US" sz="1200" dirty="0">
                <a:solidFill>
                  <a:schemeClr val="tx1"/>
                </a:solidFill>
                <a:highlight>
                  <a:srgbClr val="FFFF00"/>
                </a:highlight>
              </a:endParaRPr>
            </a:p>
          </p:txBody>
        </p:sp>
        <p:sp>
          <p:nvSpPr>
            <p:cNvPr id="75" name="楕円 74">
              <a:extLst>
                <a:ext uri="{FF2B5EF4-FFF2-40B4-BE49-F238E27FC236}">
                  <a16:creationId xmlns:a16="http://schemas.microsoft.com/office/drawing/2014/main" id="{3D0D7E55-0963-4C6C-93A3-DBF29A01353A}"/>
                </a:ext>
              </a:extLst>
            </p:cNvPr>
            <p:cNvSpPr/>
            <p:nvPr/>
          </p:nvSpPr>
          <p:spPr>
            <a:xfrm>
              <a:off x="2523870" y="2766493"/>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2</a:t>
              </a:r>
              <a:endParaRPr kumimoji="1" lang="ja-JP" altLang="en-US" sz="1200" dirty="0">
                <a:solidFill>
                  <a:schemeClr val="tx1"/>
                </a:solidFill>
                <a:highlight>
                  <a:srgbClr val="FFFF00"/>
                </a:highlight>
              </a:endParaRPr>
            </a:p>
          </p:txBody>
        </p:sp>
      </p:grpSp>
      <p:grpSp>
        <p:nvGrpSpPr>
          <p:cNvPr id="30" name="グループ化 29">
            <a:extLst>
              <a:ext uri="{FF2B5EF4-FFF2-40B4-BE49-F238E27FC236}">
                <a16:creationId xmlns:a16="http://schemas.microsoft.com/office/drawing/2014/main" id="{05DF7323-A6F9-AD75-D5EE-9310C79976ED}"/>
              </a:ext>
            </a:extLst>
          </p:cNvPr>
          <p:cNvGrpSpPr/>
          <p:nvPr/>
        </p:nvGrpSpPr>
        <p:grpSpPr>
          <a:xfrm>
            <a:off x="2878231" y="2437046"/>
            <a:ext cx="1488373" cy="2530148"/>
            <a:chOff x="2878231" y="2437046"/>
            <a:chExt cx="1488373" cy="2530148"/>
          </a:xfrm>
        </p:grpSpPr>
        <p:sp>
          <p:nvSpPr>
            <p:cNvPr id="76" name="楕円 75">
              <a:extLst>
                <a:ext uri="{FF2B5EF4-FFF2-40B4-BE49-F238E27FC236}">
                  <a16:creationId xmlns:a16="http://schemas.microsoft.com/office/drawing/2014/main" id="{92E9A91D-8558-4523-A081-53ECA1737DC4}"/>
                </a:ext>
              </a:extLst>
            </p:cNvPr>
            <p:cNvSpPr/>
            <p:nvPr/>
          </p:nvSpPr>
          <p:spPr>
            <a:xfrm>
              <a:off x="4019581" y="4597840"/>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3</a:t>
              </a:r>
              <a:endParaRPr kumimoji="1" lang="ja-JP" altLang="en-US" sz="1200" dirty="0">
                <a:solidFill>
                  <a:schemeClr val="tx1"/>
                </a:solidFill>
                <a:highlight>
                  <a:srgbClr val="FFFF00"/>
                </a:highlight>
              </a:endParaRPr>
            </a:p>
          </p:txBody>
        </p:sp>
        <p:sp>
          <p:nvSpPr>
            <p:cNvPr id="77" name="楕円 76">
              <a:extLst>
                <a:ext uri="{FF2B5EF4-FFF2-40B4-BE49-F238E27FC236}">
                  <a16:creationId xmlns:a16="http://schemas.microsoft.com/office/drawing/2014/main" id="{2ABC237C-5764-4826-8D40-025F881A7B16}"/>
                </a:ext>
              </a:extLst>
            </p:cNvPr>
            <p:cNvSpPr/>
            <p:nvPr/>
          </p:nvSpPr>
          <p:spPr>
            <a:xfrm>
              <a:off x="2878231" y="2437046"/>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3</a:t>
              </a:r>
              <a:endParaRPr kumimoji="1" lang="ja-JP" altLang="en-US" sz="1200" dirty="0">
                <a:solidFill>
                  <a:schemeClr val="tx1"/>
                </a:solidFill>
                <a:highlight>
                  <a:srgbClr val="FFFF00"/>
                </a:highlight>
              </a:endParaRPr>
            </a:p>
          </p:txBody>
        </p:sp>
      </p:grpSp>
      <p:sp>
        <p:nvSpPr>
          <p:cNvPr id="79" name="楕円 78">
            <a:extLst>
              <a:ext uri="{FF2B5EF4-FFF2-40B4-BE49-F238E27FC236}">
                <a16:creationId xmlns:a16="http://schemas.microsoft.com/office/drawing/2014/main" id="{D6F0A838-6EC5-43FA-9462-DEE694343FD0}"/>
              </a:ext>
            </a:extLst>
          </p:cNvPr>
          <p:cNvSpPr/>
          <p:nvPr/>
        </p:nvSpPr>
        <p:spPr>
          <a:xfrm>
            <a:off x="3999036" y="4216238"/>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4</a:t>
            </a:r>
            <a:endParaRPr kumimoji="1" lang="ja-JP" altLang="en-US" sz="1200" dirty="0">
              <a:solidFill>
                <a:schemeClr val="tx1"/>
              </a:solidFill>
              <a:highlight>
                <a:srgbClr val="FFFF00"/>
              </a:highlight>
            </a:endParaRPr>
          </a:p>
        </p:txBody>
      </p:sp>
      <p:sp>
        <p:nvSpPr>
          <p:cNvPr id="80" name="楕円 79">
            <a:extLst>
              <a:ext uri="{FF2B5EF4-FFF2-40B4-BE49-F238E27FC236}">
                <a16:creationId xmlns:a16="http://schemas.microsoft.com/office/drawing/2014/main" id="{E2704548-4435-49B8-B8E7-48867C6D309A}"/>
              </a:ext>
            </a:extLst>
          </p:cNvPr>
          <p:cNvSpPr/>
          <p:nvPr/>
        </p:nvSpPr>
        <p:spPr>
          <a:xfrm>
            <a:off x="3610009" y="1626368"/>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5</a:t>
            </a:r>
            <a:endParaRPr kumimoji="1" lang="ja-JP" altLang="en-US" sz="1200" dirty="0">
              <a:solidFill>
                <a:schemeClr val="tx1"/>
              </a:solidFill>
              <a:highlight>
                <a:srgbClr val="FFFF00"/>
              </a:highlight>
            </a:endParaRPr>
          </a:p>
        </p:txBody>
      </p:sp>
      <p:grpSp>
        <p:nvGrpSpPr>
          <p:cNvPr id="31" name="グループ化 30">
            <a:extLst>
              <a:ext uri="{FF2B5EF4-FFF2-40B4-BE49-F238E27FC236}">
                <a16:creationId xmlns:a16="http://schemas.microsoft.com/office/drawing/2014/main" id="{2CF6B2BC-7F97-3CD6-20DE-AA6532917736}"/>
              </a:ext>
            </a:extLst>
          </p:cNvPr>
          <p:cNvGrpSpPr/>
          <p:nvPr/>
        </p:nvGrpSpPr>
        <p:grpSpPr>
          <a:xfrm>
            <a:off x="3251910" y="1999827"/>
            <a:ext cx="1213576" cy="2236809"/>
            <a:chOff x="3305994" y="1986462"/>
            <a:chExt cx="1213576" cy="2236809"/>
          </a:xfrm>
        </p:grpSpPr>
        <p:sp>
          <p:nvSpPr>
            <p:cNvPr id="78" name="楕円 77">
              <a:extLst>
                <a:ext uri="{FF2B5EF4-FFF2-40B4-BE49-F238E27FC236}">
                  <a16:creationId xmlns:a16="http://schemas.microsoft.com/office/drawing/2014/main" id="{3CAE4494-73D2-4B87-B318-B8159D3017EE}"/>
                </a:ext>
              </a:extLst>
            </p:cNvPr>
            <p:cNvSpPr/>
            <p:nvPr/>
          </p:nvSpPr>
          <p:spPr>
            <a:xfrm>
              <a:off x="3305994" y="1986462"/>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4</a:t>
              </a:r>
              <a:endParaRPr kumimoji="1" lang="ja-JP" altLang="en-US" sz="1200" dirty="0">
                <a:solidFill>
                  <a:schemeClr val="tx1"/>
                </a:solidFill>
                <a:highlight>
                  <a:srgbClr val="FFFF00"/>
                </a:highlight>
              </a:endParaRPr>
            </a:p>
          </p:txBody>
        </p:sp>
        <p:sp>
          <p:nvSpPr>
            <p:cNvPr id="81" name="楕円 80">
              <a:extLst>
                <a:ext uri="{FF2B5EF4-FFF2-40B4-BE49-F238E27FC236}">
                  <a16:creationId xmlns:a16="http://schemas.microsoft.com/office/drawing/2014/main" id="{F1910F5B-314A-4CD8-82B5-BD73A0851D2B}"/>
                </a:ext>
              </a:extLst>
            </p:cNvPr>
            <p:cNvSpPr/>
            <p:nvPr/>
          </p:nvSpPr>
          <p:spPr>
            <a:xfrm>
              <a:off x="4172547" y="3853917"/>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5</a:t>
              </a:r>
              <a:endParaRPr kumimoji="1" lang="ja-JP" altLang="en-US" sz="1200" dirty="0">
                <a:solidFill>
                  <a:schemeClr val="tx1"/>
                </a:solidFill>
                <a:highlight>
                  <a:srgbClr val="FFFF00"/>
                </a:highlight>
              </a:endParaRPr>
            </a:p>
          </p:txBody>
        </p:sp>
      </p:grpSp>
      <p:grpSp>
        <p:nvGrpSpPr>
          <p:cNvPr id="33" name="グループ化 32">
            <a:extLst>
              <a:ext uri="{FF2B5EF4-FFF2-40B4-BE49-F238E27FC236}">
                <a16:creationId xmlns:a16="http://schemas.microsoft.com/office/drawing/2014/main" id="{53A01A96-3A10-1CA2-C083-E41071564C1F}"/>
              </a:ext>
            </a:extLst>
          </p:cNvPr>
          <p:cNvGrpSpPr/>
          <p:nvPr/>
        </p:nvGrpSpPr>
        <p:grpSpPr>
          <a:xfrm>
            <a:off x="4033251" y="1863925"/>
            <a:ext cx="413821" cy="2009355"/>
            <a:chOff x="4035582" y="1879426"/>
            <a:chExt cx="413821" cy="2009355"/>
          </a:xfrm>
        </p:grpSpPr>
        <p:sp>
          <p:nvSpPr>
            <p:cNvPr id="82" name="楕円 81">
              <a:extLst>
                <a:ext uri="{FF2B5EF4-FFF2-40B4-BE49-F238E27FC236}">
                  <a16:creationId xmlns:a16="http://schemas.microsoft.com/office/drawing/2014/main" id="{ED5BF7D4-A073-4D1B-B3A4-40AB30BD6099}"/>
                </a:ext>
              </a:extLst>
            </p:cNvPr>
            <p:cNvSpPr/>
            <p:nvPr/>
          </p:nvSpPr>
          <p:spPr>
            <a:xfrm>
              <a:off x="4035582" y="3519427"/>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6</a:t>
              </a:r>
              <a:endParaRPr kumimoji="1" lang="ja-JP" altLang="en-US" sz="1200" dirty="0">
                <a:solidFill>
                  <a:schemeClr val="tx1"/>
                </a:solidFill>
                <a:highlight>
                  <a:srgbClr val="FFFF00"/>
                </a:highlight>
              </a:endParaRPr>
            </a:p>
          </p:txBody>
        </p:sp>
        <p:sp>
          <p:nvSpPr>
            <p:cNvPr id="83" name="楕円 82">
              <a:extLst>
                <a:ext uri="{FF2B5EF4-FFF2-40B4-BE49-F238E27FC236}">
                  <a16:creationId xmlns:a16="http://schemas.microsoft.com/office/drawing/2014/main" id="{839CF11B-00C0-4CCD-B02B-BAAB6A7B20E4}"/>
                </a:ext>
              </a:extLst>
            </p:cNvPr>
            <p:cNvSpPr/>
            <p:nvPr/>
          </p:nvSpPr>
          <p:spPr>
            <a:xfrm>
              <a:off x="4102380" y="1879426"/>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6</a:t>
              </a:r>
              <a:endParaRPr kumimoji="1" lang="ja-JP" altLang="en-US" sz="1200" dirty="0">
                <a:solidFill>
                  <a:schemeClr val="tx1"/>
                </a:solidFill>
                <a:highlight>
                  <a:srgbClr val="FFFF00"/>
                </a:highlight>
              </a:endParaRPr>
            </a:p>
          </p:txBody>
        </p:sp>
      </p:grpSp>
      <p:sp>
        <p:nvSpPr>
          <p:cNvPr id="84" name="楕円 83">
            <a:extLst>
              <a:ext uri="{FF2B5EF4-FFF2-40B4-BE49-F238E27FC236}">
                <a16:creationId xmlns:a16="http://schemas.microsoft.com/office/drawing/2014/main" id="{E207B1DB-9084-42B1-9AAE-DCBD208135AE}"/>
              </a:ext>
            </a:extLst>
          </p:cNvPr>
          <p:cNvSpPr/>
          <p:nvPr/>
        </p:nvSpPr>
        <p:spPr>
          <a:xfrm>
            <a:off x="3672723" y="3521319"/>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7</a:t>
            </a:r>
            <a:endParaRPr kumimoji="1" lang="ja-JP" altLang="en-US" sz="1200" dirty="0">
              <a:solidFill>
                <a:schemeClr val="tx1"/>
              </a:solidFill>
              <a:highlight>
                <a:srgbClr val="FFFF00"/>
              </a:highlight>
            </a:endParaRPr>
          </a:p>
        </p:txBody>
      </p:sp>
      <p:sp>
        <p:nvSpPr>
          <p:cNvPr id="85" name="楕円 84">
            <a:extLst>
              <a:ext uri="{FF2B5EF4-FFF2-40B4-BE49-F238E27FC236}">
                <a16:creationId xmlns:a16="http://schemas.microsoft.com/office/drawing/2014/main" id="{2BEA4C25-8905-4313-B642-46857BCDEFDB}"/>
              </a:ext>
            </a:extLst>
          </p:cNvPr>
          <p:cNvSpPr/>
          <p:nvPr/>
        </p:nvSpPr>
        <p:spPr>
          <a:xfrm>
            <a:off x="4509987" y="2236714"/>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7</a:t>
            </a:r>
            <a:endParaRPr kumimoji="1" lang="ja-JP" altLang="en-US" sz="1200" dirty="0">
              <a:solidFill>
                <a:schemeClr val="tx1"/>
              </a:solidFill>
              <a:highlight>
                <a:srgbClr val="FFFF00"/>
              </a:highlight>
            </a:endParaRPr>
          </a:p>
        </p:txBody>
      </p:sp>
      <p:grpSp>
        <p:nvGrpSpPr>
          <p:cNvPr id="40" name="グループ化 39">
            <a:extLst>
              <a:ext uri="{FF2B5EF4-FFF2-40B4-BE49-F238E27FC236}">
                <a16:creationId xmlns:a16="http://schemas.microsoft.com/office/drawing/2014/main" id="{4B3A64B0-EDCD-2EE7-E6F8-A2A68AE85A19}"/>
              </a:ext>
            </a:extLst>
          </p:cNvPr>
          <p:cNvGrpSpPr/>
          <p:nvPr/>
        </p:nvGrpSpPr>
        <p:grpSpPr>
          <a:xfrm>
            <a:off x="3592026" y="2027409"/>
            <a:ext cx="1643089" cy="2320083"/>
            <a:chOff x="3565513" y="2131279"/>
            <a:chExt cx="1643089" cy="2320083"/>
          </a:xfrm>
        </p:grpSpPr>
        <p:sp>
          <p:nvSpPr>
            <p:cNvPr id="86" name="楕円 85">
              <a:extLst>
                <a:ext uri="{FF2B5EF4-FFF2-40B4-BE49-F238E27FC236}">
                  <a16:creationId xmlns:a16="http://schemas.microsoft.com/office/drawing/2014/main" id="{112CDC22-81F6-426D-8697-C890FCF79133}"/>
                </a:ext>
              </a:extLst>
            </p:cNvPr>
            <p:cNvSpPr/>
            <p:nvPr/>
          </p:nvSpPr>
          <p:spPr>
            <a:xfrm>
              <a:off x="4861579" y="2131279"/>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8</a:t>
              </a:r>
              <a:endParaRPr kumimoji="1" lang="ja-JP" altLang="en-US" sz="1200" dirty="0">
                <a:solidFill>
                  <a:schemeClr val="tx1"/>
                </a:solidFill>
                <a:highlight>
                  <a:srgbClr val="FFFF00"/>
                </a:highlight>
              </a:endParaRPr>
            </a:p>
          </p:txBody>
        </p:sp>
        <p:sp>
          <p:nvSpPr>
            <p:cNvPr id="87" name="楕円 86">
              <a:extLst>
                <a:ext uri="{FF2B5EF4-FFF2-40B4-BE49-F238E27FC236}">
                  <a16:creationId xmlns:a16="http://schemas.microsoft.com/office/drawing/2014/main" id="{54B970CD-CFC9-4FA1-A495-5BB9202A98EF}"/>
                </a:ext>
              </a:extLst>
            </p:cNvPr>
            <p:cNvSpPr/>
            <p:nvPr/>
          </p:nvSpPr>
          <p:spPr>
            <a:xfrm>
              <a:off x="3565513" y="4082008"/>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8</a:t>
              </a:r>
              <a:endParaRPr kumimoji="1" lang="ja-JP" altLang="en-US" sz="1200" dirty="0">
                <a:solidFill>
                  <a:schemeClr val="tx1"/>
                </a:solidFill>
                <a:highlight>
                  <a:srgbClr val="FFFF00"/>
                </a:highlight>
              </a:endParaRPr>
            </a:p>
          </p:txBody>
        </p:sp>
      </p:grpSp>
      <p:grpSp>
        <p:nvGrpSpPr>
          <p:cNvPr id="41" name="グループ化 40">
            <a:extLst>
              <a:ext uri="{FF2B5EF4-FFF2-40B4-BE49-F238E27FC236}">
                <a16:creationId xmlns:a16="http://schemas.microsoft.com/office/drawing/2014/main" id="{E21F7F12-354F-C164-D65F-D1670CB06BC2}"/>
              </a:ext>
            </a:extLst>
          </p:cNvPr>
          <p:cNvGrpSpPr/>
          <p:nvPr/>
        </p:nvGrpSpPr>
        <p:grpSpPr>
          <a:xfrm>
            <a:off x="3643793" y="1583953"/>
            <a:ext cx="1931807" cy="3411670"/>
            <a:chOff x="3708701" y="1598332"/>
            <a:chExt cx="1931807" cy="3411670"/>
          </a:xfrm>
        </p:grpSpPr>
        <p:sp>
          <p:nvSpPr>
            <p:cNvPr id="88" name="楕円 87">
              <a:extLst>
                <a:ext uri="{FF2B5EF4-FFF2-40B4-BE49-F238E27FC236}">
                  <a16:creationId xmlns:a16="http://schemas.microsoft.com/office/drawing/2014/main" id="{62080828-0D03-482D-9E2B-09B8D805023C}"/>
                </a:ext>
              </a:extLst>
            </p:cNvPr>
            <p:cNvSpPr/>
            <p:nvPr/>
          </p:nvSpPr>
          <p:spPr>
            <a:xfrm>
              <a:off x="3708701" y="4640648"/>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highlight>
                    <a:srgbClr val="FFFF00"/>
                  </a:highlight>
                </a:rPr>
                <a:t>9</a:t>
              </a:r>
              <a:endParaRPr kumimoji="1" lang="ja-JP" altLang="en-US" sz="1200" dirty="0">
                <a:solidFill>
                  <a:schemeClr val="tx1"/>
                </a:solidFill>
                <a:highlight>
                  <a:srgbClr val="FFFF00"/>
                </a:highlight>
              </a:endParaRPr>
            </a:p>
          </p:txBody>
        </p:sp>
        <p:sp>
          <p:nvSpPr>
            <p:cNvPr id="89" name="楕円 88">
              <a:extLst>
                <a:ext uri="{FF2B5EF4-FFF2-40B4-BE49-F238E27FC236}">
                  <a16:creationId xmlns:a16="http://schemas.microsoft.com/office/drawing/2014/main" id="{9073CEA1-9FE3-4DF4-AD55-63B45498ECD6}"/>
                </a:ext>
              </a:extLst>
            </p:cNvPr>
            <p:cNvSpPr/>
            <p:nvPr/>
          </p:nvSpPr>
          <p:spPr>
            <a:xfrm>
              <a:off x="5293485" y="1598332"/>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1200" dirty="0">
                  <a:solidFill>
                    <a:schemeClr val="tx1"/>
                  </a:solidFill>
                  <a:highlight>
                    <a:srgbClr val="FFFF00"/>
                  </a:highlight>
                </a:rPr>
                <a:t>9</a:t>
              </a:r>
              <a:endParaRPr kumimoji="1" lang="ja-JP" altLang="en-US" sz="1200" dirty="0">
                <a:solidFill>
                  <a:schemeClr val="tx1"/>
                </a:solidFill>
                <a:highlight>
                  <a:srgbClr val="FFFF00"/>
                </a:highlight>
              </a:endParaRPr>
            </a:p>
          </p:txBody>
        </p:sp>
      </p:grpSp>
      <p:grpSp>
        <p:nvGrpSpPr>
          <p:cNvPr id="42" name="グループ化 41">
            <a:extLst>
              <a:ext uri="{FF2B5EF4-FFF2-40B4-BE49-F238E27FC236}">
                <a16:creationId xmlns:a16="http://schemas.microsoft.com/office/drawing/2014/main" id="{636FE065-9AFE-92C1-8D63-C9190220744D}"/>
              </a:ext>
            </a:extLst>
          </p:cNvPr>
          <p:cNvGrpSpPr/>
          <p:nvPr/>
        </p:nvGrpSpPr>
        <p:grpSpPr>
          <a:xfrm>
            <a:off x="4283866" y="893649"/>
            <a:ext cx="1798578" cy="4432439"/>
            <a:chOff x="4283866" y="893649"/>
            <a:chExt cx="1798578" cy="4432439"/>
          </a:xfrm>
        </p:grpSpPr>
        <p:sp>
          <p:nvSpPr>
            <p:cNvPr id="90" name="楕円 89">
              <a:extLst>
                <a:ext uri="{FF2B5EF4-FFF2-40B4-BE49-F238E27FC236}">
                  <a16:creationId xmlns:a16="http://schemas.microsoft.com/office/drawing/2014/main" id="{E1361F82-653A-4667-BFAA-25C082D3C854}"/>
                </a:ext>
              </a:extLst>
            </p:cNvPr>
            <p:cNvSpPr/>
            <p:nvPr/>
          </p:nvSpPr>
          <p:spPr>
            <a:xfrm>
              <a:off x="5729938" y="893649"/>
              <a:ext cx="352506" cy="368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10</a:t>
              </a:r>
              <a:endParaRPr kumimoji="1" lang="ja-JP" altLang="en-US" sz="1200" dirty="0">
                <a:solidFill>
                  <a:schemeClr val="tx1"/>
                </a:solidFill>
                <a:highlight>
                  <a:srgbClr val="FFFF00"/>
                </a:highlight>
              </a:endParaRPr>
            </a:p>
          </p:txBody>
        </p:sp>
        <p:sp>
          <p:nvSpPr>
            <p:cNvPr id="91" name="楕円 90">
              <a:extLst>
                <a:ext uri="{FF2B5EF4-FFF2-40B4-BE49-F238E27FC236}">
                  <a16:creationId xmlns:a16="http://schemas.microsoft.com/office/drawing/2014/main" id="{44760011-F4FE-4A87-9B98-0267C8D1953F}"/>
                </a:ext>
              </a:extLst>
            </p:cNvPr>
            <p:cNvSpPr/>
            <p:nvPr/>
          </p:nvSpPr>
          <p:spPr>
            <a:xfrm>
              <a:off x="4283866" y="4957838"/>
              <a:ext cx="352506" cy="368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10</a:t>
              </a:r>
              <a:endParaRPr kumimoji="1" lang="ja-JP" altLang="en-US" sz="1200" dirty="0">
                <a:solidFill>
                  <a:schemeClr val="tx1"/>
                </a:solidFill>
                <a:highlight>
                  <a:srgbClr val="FFFF00"/>
                </a:highlight>
              </a:endParaRPr>
            </a:p>
          </p:txBody>
        </p:sp>
      </p:grpSp>
      <p:grpSp>
        <p:nvGrpSpPr>
          <p:cNvPr id="43" name="グループ化 42">
            <a:extLst>
              <a:ext uri="{FF2B5EF4-FFF2-40B4-BE49-F238E27FC236}">
                <a16:creationId xmlns:a16="http://schemas.microsoft.com/office/drawing/2014/main" id="{4D9F72D3-3FC9-27BD-6CA6-401D9937CC56}"/>
              </a:ext>
            </a:extLst>
          </p:cNvPr>
          <p:cNvGrpSpPr/>
          <p:nvPr/>
        </p:nvGrpSpPr>
        <p:grpSpPr>
          <a:xfrm>
            <a:off x="4436972" y="976822"/>
            <a:ext cx="2048616" cy="4788134"/>
            <a:chOff x="4436972" y="976822"/>
            <a:chExt cx="2048616" cy="4788134"/>
          </a:xfrm>
        </p:grpSpPr>
        <p:sp>
          <p:nvSpPr>
            <p:cNvPr id="92" name="楕円 91">
              <a:extLst>
                <a:ext uri="{FF2B5EF4-FFF2-40B4-BE49-F238E27FC236}">
                  <a16:creationId xmlns:a16="http://schemas.microsoft.com/office/drawing/2014/main" id="{2601179E-AE9E-4ABF-957C-0E43C7490731}"/>
                </a:ext>
              </a:extLst>
            </p:cNvPr>
            <p:cNvSpPr/>
            <p:nvPr/>
          </p:nvSpPr>
          <p:spPr>
            <a:xfrm>
              <a:off x="4436972" y="5396706"/>
              <a:ext cx="352506" cy="368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11</a:t>
              </a:r>
              <a:endParaRPr kumimoji="1" lang="ja-JP" altLang="en-US" sz="1200" dirty="0">
                <a:solidFill>
                  <a:schemeClr val="tx1"/>
                </a:solidFill>
                <a:highlight>
                  <a:srgbClr val="FFFF00"/>
                </a:highlight>
              </a:endParaRPr>
            </a:p>
          </p:txBody>
        </p:sp>
        <p:sp>
          <p:nvSpPr>
            <p:cNvPr id="93" name="楕円 92">
              <a:extLst>
                <a:ext uri="{FF2B5EF4-FFF2-40B4-BE49-F238E27FC236}">
                  <a16:creationId xmlns:a16="http://schemas.microsoft.com/office/drawing/2014/main" id="{10A10371-8650-43EF-AF77-BE4099B47B13}"/>
                </a:ext>
              </a:extLst>
            </p:cNvPr>
            <p:cNvSpPr/>
            <p:nvPr/>
          </p:nvSpPr>
          <p:spPr>
            <a:xfrm>
              <a:off x="6133082" y="976822"/>
              <a:ext cx="352506" cy="368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11</a:t>
              </a:r>
              <a:endParaRPr kumimoji="1" lang="ja-JP" altLang="en-US" sz="1200" dirty="0">
                <a:solidFill>
                  <a:schemeClr val="tx1"/>
                </a:solidFill>
                <a:highlight>
                  <a:srgbClr val="FFFF00"/>
                </a:highlight>
              </a:endParaRPr>
            </a:p>
          </p:txBody>
        </p:sp>
      </p:grpSp>
      <p:grpSp>
        <p:nvGrpSpPr>
          <p:cNvPr id="44" name="グループ化 43">
            <a:extLst>
              <a:ext uri="{FF2B5EF4-FFF2-40B4-BE49-F238E27FC236}">
                <a16:creationId xmlns:a16="http://schemas.microsoft.com/office/drawing/2014/main" id="{9AA99E13-A6C7-2C94-6058-B91AD5A4116C}"/>
              </a:ext>
            </a:extLst>
          </p:cNvPr>
          <p:cNvGrpSpPr/>
          <p:nvPr/>
        </p:nvGrpSpPr>
        <p:grpSpPr>
          <a:xfrm>
            <a:off x="4363130" y="1639839"/>
            <a:ext cx="2484537" cy="4699882"/>
            <a:chOff x="4363130" y="1639839"/>
            <a:chExt cx="2484537" cy="4699882"/>
          </a:xfrm>
        </p:grpSpPr>
        <p:sp>
          <p:nvSpPr>
            <p:cNvPr id="95" name="楕円 94">
              <a:extLst>
                <a:ext uri="{FF2B5EF4-FFF2-40B4-BE49-F238E27FC236}">
                  <a16:creationId xmlns:a16="http://schemas.microsoft.com/office/drawing/2014/main" id="{7023E9EB-A56A-4FE2-B7A0-5AABDE239648}"/>
                </a:ext>
              </a:extLst>
            </p:cNvPr>
            <p:cNvSpPr/>
            <p:nvPr/>
          </p:nvSpPr>
          <p:spPr>
            <a:xfrm>
              <a:off x="6495161" y="1639839"/>
              <a:ext cx="352506" cy="368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12</a:t>
              </a:r>
              <a:endParaRPr kumimoji="1" lang="ja-JP" altLang="en-US" sz="1200" dirty="0">
                <a:solidFill>
                  <a:schemeClr val="tx1"/>
                </a:solidFill>
                <a:highlight>
                  <a:srgbClr val="FFFF00"/>
                </a:highlight>
              </a:endParaRPr>
            </a:p>
          </p:txBody>
        </p:sp>
        <p:sp>
          <p:nvSpPr>
            <p:cNvPr id="96" name="楕円 95">
              <a:extLst>
                <a:ext uri="{FF2B5EF4-FFF2-40B4-BE49-F238E27FC236}">
                  <a16:creationId xmlns:a16="http://schemas.microsoft.com/office/drawing/2014/main" id="{21B45902-D760-4528-937F-45E888D19A2B}"/>
                </a:ext>
              </a:extLst>
            </p:cNvPr>
            <p:cNvSpPr/>
            <p:nvPr/>
          </p:nvSpPr>
          <p:spPr>
            <a:xfrm>
              <a:off x="4363130" y="5971471"/>
              <a:ext cx="352506" cy="36825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12</a:t>
              </a:r>
              <a:endParaRPr kumimoji="1" lang="ja-JP" altLang="en-US" sz="1200" dirty="0">
                <a:solidFill>
                  <a:schemeClr val="tx1"/>
                </a:solidFill>
                <a:highlight>
                  <a:srgbClr val="FFFF00"/>
                </a:highlight>
              </a:endParaRPr>
            </a:p>
          </p:txBody>
        </p:sp>
      </p:grpSp>
      <p:cxnSp>
        <p:nvCxnSpPr>
          <p:cNvPr id="14" name="直線矢印コネクタ 13">
            <a:extLst>
              <a:ext uri="{FF2B5EF4-FFF2-40B4-BE49-F238E27FC236}">
                <a16:creationId xmlns:a16="http://schemas.microsoft.com/office/drawing/2014/main" id="{73C6E703-9F11-435E-BA3E-60FCD34D609B}"/>
              </a:ext>
            </a:extLst>
          </p:cNvPr>
          <p:cNvCxnSpPr>
            <a:cxnSpLocks/>
          </p:cNvCxnSpPr>
          <p:nvPr/>
        </p:nvCxnSpPr>
        <p:spPr>
          <a:xfrm flipV="1">
            <a:off x="2624345" y="3172677"/>
            <a:ext cx="0" cy="2633464"/>
          </a:xfrm>
          <a:prstGeom prst="straightConnector1">
            <a:avLst/>
          </a:prstGeom>
          <a:ln w="4762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a16="http://schemas.microsoft.com/office/drawing/2014/main" id="{1762F034-8DC4-4F51-AE9C-65A4229AAB17}"/>
              </a:ext>
            </a:extLst>
          </p:cNvPr>
          <p:cNvSpPr txBox="1">
            <a:spLocks noChangeArrowheads="1"/>
          </p:cNvSpPr>
          <p:nvPr/>
        </p:nvSpPr>
        <p:spPr bwMode="auto">
          <a:xfrm>
            <a:off x="60223" y="5878056"/>
            <a:ext cx="3340335" cy="461665"/>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180975" indent="-180975" eaLnBrk="1" hangingPunct="1">
              <a:spcBef>
                <a:spcPct val="50000"/>
              </a:spcBef>
            </a:pPr>
            <a:r>
              <a:rPr lang="ja-JP" altLang="en-US" b="1" dirty="0">
                <a:latin typeface="游ゴシック" panose="020B0400000000000000" pitchFamily="50" charset="-128"/>
              </a:rPr>
              <a:t>・</a:t>
            </a:r>
            <a:r>
              <a:rPr lang="en-US" altLang="ja-JP" b="1" dirty="0">
                <a:latin typeface="游ゴシック" panose="020B0400000000000000" pitchFamily="50" charset="-128"/>
              </a:rPr>
              <a:t>2</a:t>
            </a:r>
            <a:r>
              <a:rPr lang="ja-JP" altLang="en-US" b="1" dirty="0">
                <a:latin typeface="游ゴシック" panose="020B0400000000000000" pitchFamily="50" charset="-128"/>
              </a:rPr>
              <a:t>月は</a:t>
            </a:r>
            <a:r>
              <a:rPr lang="en-US" altLang="ja-JP" b="1" dirty="0">
                <a:latin typeface="游ゴシック" panose="020B0400000000000000" pitchFamily="50" charset="-128"/>
              </a:rPr>
              <a:t>12</a:t>
            </a:r>
            <a:r>
              <a:rPr lang="ja-JP" altLang="en-US" b="1" dirty="0">
                <a:latin typeface="游ゴシック" panose="020B0400000000000000" pitchFamily="50" charset="-128"/>
              </a:rPr>
              <a:t>時より遅れる</a:t>
            </a:r>
            <a:endParaRPr lang="en-US" altLang="ja-JP" b="1" dirty="0">
              <a:latin typeface="游ゴシック" panose="020B0400000000000000" pitchFamily="50" charset="-128"/>
            </a:endParaRPr>
          </a:p>
        </p:txBody>
      </p:sp>
      <p:sp>
        <p:nvSpPr>
          <p:cNvPr id="57" name="Text Box 5">
            <a:extLst>
              <a:ext uri="{FF2B5EF4-FFF2-40B4-BE49-F238E27FC236}">
                <a16:creationId xmlns:a16="http://schemas.microsoft.com/office/drawing/2014/main" id="{1BC90E6A-EC36-4855-88D4-327699675B99}"/>
              </a:ext>
            </a:extLst>
          </p:cNvPr>
          <p:cNvSpPr txBox="1">
            <a:spLocks noChangeArrowheads="1"/>
          </p:cNvSpPr>
          <p:nvPr/>
        </p:nvSpPr>
        <p:spPr bwMode="auto">
          <a:xfrm>
            <a:off x="2174493" y="6411307"/>
            <a:ext cx="4531839" cy="400110"/>
          </a:xfrm>
          <a:prstGeom prst="rect">
            <a:avLst/>
          </a:prstGeom>
          <a:noFill/>
          <a:ln w="31750">
            <a:solidFill>
              <a:schemeClr val="accent1"/>
            </a:solidFill>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游ゴシック" panose="020B0400000000000000" pitchFamily="50" charset="-128"/>
              </a:rPr>
              <a:t>1</a:t>
            </a:r>
            <a:r>
              <a:rPr lang="ja-JP" altLang="en-US" sz="2000" b="1" dirty="0">
                <a:latin typeface="游ゴシック" panose="020B0400000000000000" pitchFamily="50" charset="-128"/>
              </a:rPr>
              <a:t>年の中で太陽の位置は動いている</a:t>
            </a:r>
            <a:endParaRPr lang="en-US" altLang="ja-JP" sz="2000" b="1" dirty="0">
              <a:latin typeface="游ゴシック" panose="020B0400000000000000" pitchFamily="50" charset="-128"/>
            </a:endParaRPr>
          </a:p>
        </p:txBody>
      </p:sp>
      <p:sp>
        <p:nvSpPr>
          <p:cNvPr id="7" name="Text Box 5">
            <a:extLst>
              <a:ext uri="{FF2B5EF4-FFF2-40B4-BE49-F238E27FC236}">
                <a16:creationId xmlns:a16="http://schemas.microsoft.com/office/drawing/2014/main" id="{A031FDEC-414E-EBFE-156A-66867C2F42AF}"/>
              </a:ext>
            </a:extLst>
          </p:cNvPr>
          <p:cNvSpPr txBox="1">
            <a:spLocks noChangeArrowheads="1"/>
          </p:cNvSpPr>
          <p:nvPr/>
        </p:nvSpPr>
        <p:spPr bwMode="auto">
          <a:xfrm>
            <a:off x="6289946" y="3845134"/>
            <a:ext cx="2602761" cy="132343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太陽の高さが変ることと、均時差（きんじさ）によって、</a:t>
            </a:r>
            <a:r>
              <a:rPr lang="en-US" altLang="ja-JP" sz="2000" dirty="0">
                <a:latin typeface="游ゴシック" panose="020B0400000000000000" pitchFamily="50" charset="-128"/>
              </a:rPr>
              <a:t>12</a:t>
            </a:r>
            <a:r>
              <a:rPr lang="ja-JP" altLang="en-US" sz="2000" dirty="0">
                <a:latin typeface="游ゴシック" panose="020B0400000000000000" pitchFamily="50" charset="-128"/>
              </a:rPr>
              <a:t>時の太陽は８の字の形になる</a:t>
            </a:r>
            <a:endParaRPr lang="en-US" altLang="ja-JP" sz="2000" b="1" dirty="0">
              <a:latin typeface="游ゴシック" panose="020B0400000000000000" pitchFamily="50" charset="-128"/>
            </a:endParaRPr>
          </a:p>
        </p:txBody>
      </p:sp>
      <p:sp>
        <p:nvSpPr>
          <p:cNvPr id="8" name="Text Box 5">
            <a:extLst>
              <a:ext uri="{FF2B5EF4-FFF2-40B4-BE49-F238E27FC236}">
                <a16:creationId xmlns:a16="http://schemas.microsoft.com/office/drawing/2014/main" id="{27619910-EE51-A0A9-FC4B-0B09F8F32E3D}"/>
              </a:ext>
            </a:extLst>
          </p:cNvPr>
          <p:cNvSpPr txBox="1">
            <a:spLocks noChangeArrowheads="1"/>
          </p:cNvSpPr>
          <p:nvPr/>
        </p:nvSpPr>
        <p:spPr bwMode="auto">
          <a:xfrm>
            <a:off x="-31342" y="967512"/>
            <a:ext cx="1713197" cy="224676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かたむき　と　だえん　の２つの理由により、</a:t>
            </a:r>
            <a:r>
              <a:rPr lang="en-US" altLang="ja-JP" sz="2000" dirty="0">
                <a:latin typeface="游ゴシック" panose="020B0400000000000000" pitchFamily="50" charset="-128"/>
              </a:rPr>
              <a:t>12</a:t>
            </a:r>
            <a:r>
              <a:rPr lang="ja-JP" altLang="en-US" sz="2000" dirty="0">
                <a:latin typeface="游ゴシック" panose="020B0400000000000000" pitchFamily="50" charset="-128"/>
              </a:rPr>
              <a:t>時が南とは限らない→均時差（きんじさ）</a:t>
            </a:r>
            <a:r>
              <a:rPr lang="ja-JP" altLang="en-US" sz="1400" dirty="0">
                <a:latin typeface="游ゴシック" panose="020B0400000000000000" pitchFamily="50" charset="-128"/>
              </a:rPr>
              <a:t>）</a:t>
            </a:r>
            <a:endParaRPr lang="en-US" altLang="ja-JP" sz="1400" b="1" dirty="0">
              <a:latin typeface="游ゴシック" panose="020B0400000000000000" pitchFamily="50" charset="-128"/>
            </a:endParaRPr>
          </a:p>
        </p:txBody>
      </p:sp>
      <p:grpSp>
        <p:nvGrpSpPr>
          <p:cNvPr id="39" name="グループ化 38">
            <a:extLst>
              <a:ext uri="{FF2B5EF4-FFF2-40B4-BE49-F238E27FC236}">
                <a16:creationId xmlns:a16="http://schemas.microsoft.com/office/drawing/2014/main" id="{58C6E8D7-ADEA-7787-02CC-03379E1EABB4}"/>
              </a:ext>
            </a:extLst>
          </p:cNvPr>
          <p:cNvGrpSpPr/>
          <p:nvPr/>
        </p:nvGrpSpPr>
        <p:grpSpPr>
          <a:xfrm>
            <a:off x="3660208" y="2227144"/>
            <a:ext cx="1184287" cy="1653959"/>
            <a:chOff x="3713480" y="2264598"/>
            <a:chExt cx="1184287" cy="1653959"/>
          </a:xfrm>
        </p:grpSpPr>
        <p:sp>
          <p:nvSpPr>
            <p:cNvPr id="34" name="楕円 33">
              <a:extLst>
                <a:ext uri="{FF2B5EF4-FFF2-40B4-BE49-F238E27FC236}">
                  <a16:creationId xmlns:a16="http://schemas.microsoft.com/office/drawing/2014/main" id="{E970C679-08DF-1DB3-9559-071D75963999}"/>
                </a:ext>
              </a:extLst>
            </p:cNvPr>
            <p:cNvSpPr/>
            <p:nvPr/>
          </p:nvSpPr>
          <p:spPr>
            <a:xfrm>
              <a:off x="3713480" y="3549203"/>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7</a:t>
              </a:r>
              <a:endParaRPr kumimoji="1" lang="ja-JP" altLang="en-US" sz="1200" dirty="0">
                <a:solidFill>
                  <a:schemeClr val="tx1"/>
                </a:solidFill>
                <a:highlight>
                  <a:srgbClr val="FFFF00"/>
                </a:highlight>
              </a:endParaRPr>
            </a:p>
          </p:txBody>
        </p:sp>
        <p:sp>
          <p:nvSpPr>
            <p:cNvPr id="36" name="楕円 35">
              <a:extLst>
                <a:ext uri="{FF2B5EF4-FFF2-40B4-BE49-F238E27FC236}">
                  <a16:creationId xmlns:a16="http://schemas.microsoft.com/office/drawing/2014/main" id="{108F3782-113A-A249-3A8C-B94DE7E295D8}"/>
                </a:ext>
              </a:extLst>
            </p:cNvPr>
            <p:cNvSpPr/>
            <p:nvPr/>
          </p:nvSpPr>
          <p:spPr>
            <a:xfrm>
              <a:off x="4550744" y="2264598"/>
              <a:ext cx="347023" cy="3693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dirty="0">
                  <a:solidFill>
                    <a:schemeClr val="tx1"/>
                  </a:solidFill>
                  <a:highlight>
                    <a:srgbClr val="FFFF00"/>
                  </a:highlight>
                </a:rPr>
                <a:t>7</a:t>
              </a:r>
              <a:endParaRPr kumimoji="1" lang="ja-JP" altLang="en-US" sz="1200" dirty="0">
                <a:solidFill>
                  <a:schemeClr val="tx1"/>
                </a:solidFill>
                <a:highlight>
                  <a:srgbClr val="FFFF00"/>
                </a:highlight>
              </a:endParaRPr>
            </a:p>
          </p:txBody>
        </p:sp>
      </p:grpSp>
      <p:sp>
        <p:nvSpPr>
          <p:cNvPr id="3" name="円弧 2">
            <a:extLst>
              <a:ext uri="{FF2B5EF4-FFF2-40B4-BE49-F238E27FC236}">
                <a16:creationId xmlns:a16="http://schemas.microsoft.com/office/drawing/2014/main" id="{CF65FC51-1109-CB76-6F70-76AC255C7E27}"/>
              </a:ext>
            </a:extLst>
          </p:cNvPr>
          <p:cNvSpPr/>
          <p:nvPr/>
        </p:nvSpPr>
        <p:spPr>
          <a:xfrm rot="11377274">
            <a:off x="5332758" y="4371231"/>
            <a:ext cx="742860" cy="1543709"/>
          </a:xfrm>
          <a:prstGeom prst="arc">
            <a:avLst>
              <a:gd name="adj1" fmla="val 16200000"/>
              <a:gd name="adj2" fmla="val 1021533"/>
            </a:avLst>
          </a:prstGeom>
          <a:ln w="41275">
            <a:solidFill>
              <a:srgbClr val="CC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弧 10">
            <a:extLst>
              <a:ext uri="{FF2B5EF4-FFF2-40B4-BE49-F238E27FC236}">
                <a16:creationId xmlns:a16="http://schemas.microsoft.com/office/drawing/2014/main" id="{4443E001-457B-8561-C27B-FE430853FBDF}"/>
              </a:ext>
            </a:extLst>
          </p:cNvPr>
          <p:cNvSpPr/>
          <p:nvPr/>
        </p:nvSpPr>
        <p:spPr>
          <a:xfrm rot="11204355" flipH="1">
            <a:off x="5299362" y="3331688"/>
            <a:ext cx="403665" cy="1645654"/>
          </a:xfrm>
          <a:prstGeom prst="arc">
            <a:avLst>
              <a:gd name="adj1" fmla="val 17442332"/>
              <a:gd name="adj2" fmla="val 4071336"/>
            </a:avLst>
          </a:prstGeom>
          <a:ln w="41275">
            <a:solidFill>
              <a:srgbClr val="CC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円弧 27">
            <a:extLst>
              <a:ext uri="{FF2B5EF4-FFF2-40B4-BE49-F238E27FC236}">
                <a16:creationId xmlns:a16="http://schemas.microsoft.com/office/drawing/2014/main" id="{C36964F1-4E72-5598-34AF-A3E19ED77CA3}"/>
              </a:ext>
            </a:extLst>
          </p:cNvPr>
          <p:cNvSpPr/>
          <p:nvPr/>
        </p:nvSpPr>
        <p:spPr>
          <a:xfrm rot="2307710" flipH="1">
            <a:off x="5063888" y="3595512"/>
            <a:ext cx="698811" cy="788288"/>
          </a:xfrm>
          <a:prstGeom prst="arc">
            <a:avLst>
              <a:gd name="adj1" fmla="val 16200000"/>
              <a:gd name="adj2" fmla="val 20590222"/>
            </a:avLst>
          </a:prstGeom>
          <a:ln w="34925">
            <a:solidFill>
              <a:srgbClr val="CC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8" name="円弧 37">
            <a:extLst>
              <a:ext uri="{FF2B5EF4-FFF2-40B4-BE49-F238E27FC236}">
                <a16:creationId xmlns:a16="http://schemas.microsoft.com/office/drawing/2014/main" id="{297E8CED-A528-DEEB-9744-818395BF14EF}"/>
              </a:ext>
            </a:extLst>
          </p:cNvPr>
          <p:cNvSpPr/>
          <p:nvPr/>
        </p:nvSpPr>
        <p:spPr>
          <a:xfrm rot="20895000" flipH="1">
            <a:off x="5291319" y="3337448"/>
            <a:ext cx="403665" cy="1947802"/>
          </a:xfrm>
          <a:prstGeom prst="arc">
            <a:avLst>
              <a:gd name="adj1" fmla="val 17442332"/>
              <a:gd name="adj2" fmla="val 4071336"/>
            </a:avLst>
          </a:prstGeom>
          <a:ln w="41275">
            <a:solidFill>
              <a:srgbClr val="CC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円弧 45">
            <a:extLst>
              <a:ext uri="{FF2B5EF4-FFF2-40B4-BE49-F238E27FC236}">
                <a16:creationId xmlns:a16="http://schemas.microsoft.com/office/drawing/2014/main" id="{8E33755E-290D-EE5E-5EBB-2CCC23369E92}"/>
              </a:ext>
            </a:extLst>
          </p:cNvPr>
          <p:cNvSpPr/>
          <p:nvPr/>
        </p:nvSpPr>
        <p:spPr>
          <a:xfrm rot="15205824" flipH="1">
            <a:off x="5516329" y="4388374"/>
            <a:ext cx="698811" cy="788288"/>
          </a:xfrm>
          <a:prstGeom prst="arc">
            <a:avLst>
              <a:gd name="adj1" fmla="val 16200000"/>
              <a:gd name="adj2" fmla="val 20590222"/>
            </a:avLst>
          </a:prstGeom>
          <a:ln w="34925">
            <a:solidFill>
              <a:srgbClr val="CC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81F607B4-3EA8-3A9A-DBF3-9DD8F410475F}"/>
              </a:ext>
            </a:extLst>
          </p:cNvPr>
          <p:cNvSpPr/>
          <p:nvPr/>
        </p:nvSpPr>
        <p:spPr>
          <a:xfrm rot="19282426" flipH="1" flipV="1">
            <a:off x="5492573" y="5015015"/>
            <a:ext cx="668687" cy="1292827"/>
          </a:xfrm>
          <a:prstGeom prst="arc">
            <a:avLst>
              <a:gd name="adj1" fmla="val 16200000"/>
              <a:gd name="adj2" fmla="val 20590222"/>
            </a:avLst>
          </a:prstGeom>
          <a:ln w="34925">
            <a:solidFill>
              <a:srgbClr val="CC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円弧 48">
            <a:extLst>
              <a:ext uri="{FF2B5EF4-FFF2-40B4-BE49-F238E27FC236}">
                <a16:creationId xmlns:a16="http://schemas.microsoft.com/office/drawing/2014/main" id="{566380A2-B93B-459F-D9BD-A1A833D9C016}"/>
              </a:ext>
            </a:extLst>
          </p:cNvPr>
          <p:cNvSpPr/>
          <p:nvPr/>
        </p:nvSpPr>
        <p:spPr>
          <a:xfrm rot="260029">
            <a:off x="5427575" y="5279076"/>
            <a:ext cx="742860" cy="1543709"/>
          </a:xfrm>
          <a:prstGeom prst="arc">
            <a:avLst>
              <a:gd name="adj1" fmla="val 16200000"/>
              <a:gd name="adj2" fmla="val 1021533"/>
            </a:avLst>
          </a:prstGeom>
          <a:ln w="41275">
            <a:solidFill>
              <a:srgbClr val="CC99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1834378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376549-9E10-97DD-6E55-E8CF9C18DCCD}"/>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47B78F42-1C3A-166E-1862-D49E3419577B}"/>
              </a:ext>
            </a:extLst>
          </p:cNvPr>
          <p:cNvSpPr>
            <a:spLocks noGrp="1" noChangeArrowheads="1"/>
          </p:cNvSpPr>
          <p:nvPr>
            <p:ph type="ctrTitle" idx="4294967295"/>
          </p:nvPr>
        </p:nvSpPr>
        <p:spPr>
          <a:xfrm>
            <a:off x="101358" y="139413"/>
            <a:ext cx="8430686" cy="720725"/>
          </a:xfrm>
        </p:spPr>
        <p:txBody>
          <a:bodyPr/>
          <a:lstStyle/>
          <a:p>
            <a:pPr eaLnBrk="1" hangingPunct="1"/>
            <a:r>
              <a:rPr lang="en-US" altLang="ja-JP" sz="3200" dirty="0">
                <a:ea typeface="ＭＳ Ｐゴシック" panose="020B0600070205080204" pitchFamily="50" charset="-128"/>
              </a:rPr>
              <a:t>2026</a:t>
            </a:r>
            <a:r>
              <a:rPr lang="ja-JP" altLang="en-US" sz="3200" dirty="0">
                <a:ea typeface="ＭＳ Ｐゴシック" panose="020B0600070205080204" pitchFamily="50" charset="-128"/>
              </a:rPr>
              <a:t>年の太陽の位置比較</a:t>
            </a:r>
            <a:br>
              <a:rPr lang="en-US" altLang="ja-JP" sz="3200" dirty="0">
                <a:ea typeface="ＭＳ Ｐゴシック" panose="020B0600070205080204" pitchFamily="50" charset="-128"/>
              </a:rPr>
            </a:br>
            <a:endParaRPr lang="ja-JP" altLang="en-US" sz="3200" dirty="0">
              <a:ea typeface="ＭＳ Ｐゴシック" panose="020B0600070205080204" pitchFamily="50" charset="-128"/>
            </a:endParaRPr>
          </a:p>
        </p:txBody>
      </p:sp>
      <p:sp>
        <p:nvSpPr>
          <p:cNvPr id="3" name="フッター プレースホルダー 2">
            <a:extLst>
              <a:ext uri="{FF2B5EF4-FFF2-40B4-BE49-F238E27FC236}">
                <a16:creationId xmlns:a16="http://schemas.microsoft.com/office/drawing/2014/main" id="{4FBC575F-98CE-6640-F3F7-7EDD64E7DD3C}"/>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4" name="Text Box 5">
            <a:extLst>
              <a:ext uri="{FF2B5EF4-FFF2-40B4-BE49-F238E27FC236}">
                <a16:creationId xmlns:a16="http://schemas.microsoft.com/office/drawing/2014/main" id="{99E558D3-C561-C74B-D1E9-AB460EAD82C1}"/>
              </a:ext>
            </a:extLst>
          </p:cNvPr>
          <p:cNvSpPr txBox="1">
            <a:spLocks noChangeArrowheads="1"/>
          </p:cNvSpPr>
          <p:nvPr/>
        </p:nvSpPr>
        <p:spPr bwMode="auto">
          <a:xfrm>
            <a:off x="2355233" y="967948"/>
            <a:ext cx="2182758"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solidFill>
                  <a:srgbClr val="FFC000"/>
                </a:solidFill>
                <a:latin typeface="游ゴシック" panose="020B0400000000000000" pitchFamily="50" charset="-128"/>
              </a:rPr>
              <a:t>黄道＝太陽の通り道</a:t>
            </a:r>
          </a:p>
        </p:txBody>
      </p:sp>
      <p:sp>
        <p:nvSpPr>
          <p:cNvPr id="5" name="Text Box 5">
            <a:extLst>
              <a:ext uri="{FF2B5EF4-FFF2-40B4-BE49-F238E27FC236}">
                <a16:creationId xmlns:a16="http://schemas.microsoft.com/office/drawing/2014/main" id="{1C97564D-2FF8-20A6-422A-F230F7AB33FD}"/>
              </a:ext>
            </a:extLst>
          </p:cNvPr>
          <p:cNvSpPr txBox="1">
            <a:spLocks noChangeArrowheads="1"/>
          </p:cNvSpPr>
          <p:nvPr/>
        </p:nvSpPr>
        <p:spPr bwMode="auto">
          <a:xfrm>
            <a:off x="2358735" y="1924225"/>
            <a:ext cx="1695475"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solidFill>
                  <a:srgbClr val="00B0F0"/>
                </a:solidFill>
                <a:latin typeface="游ゴシック" panose="020B0400000000000000" pitchFamily="50" charset="-128"/>
              </a:rPr>
              <a:t>地軸の垂直面</a:t>
            </a:r>
          </a:p>
        </p:txBody>
      </p:sp>
      <p:sp>
        <p:nvSpPr>
          <p:cNvPr id="6" name="Text Box 5">
            <a:extLst>
              <a:ext uri="{FF2B5EF4-FFF2-40B4-BE49-F238E27FC236}">
                <a16:creationId xmlns:a16="http://schemas.microsoft.com/office/drawing/2014/main" id="{2DF1AC18-2A7B-7260-F563-251AD6CE3ACD}"/>
              </a:ext>
            </a:extLst>
          </p:cNvPr>
          <p:cNvSpPr txBox="1">
            <a:spLocks noChangeArrowheads="1"/>
          </p:cNvSpPr>
          <p:nvPr/>
        </p:nvSpPr>
        <p:spPr bwMode="auto">
          <a:xfrm>
            <a:off x="69759" y="444860"/>
            <a:ext cx="4052235" cy="400110"/>
          </a:xfrm>
          <a:prstGeom prst="rect">
            <a:avLst/>
          </a:prstGeom>
          <a:solidFill>
            <a:schemeClr val="bg1"/>
          </a:solidFill>
          <a:ln w="12700">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日本（北緯</a:t>
            </a:r>
            <a:r>
              <a:rPr lang="en-US" altLang="ja-JP" sz="2000" dirty="0">
                <a:latin typeface="游ゴシック" panose="020B0400000000000000" pitchFamily="50" charset="-128"/>
              </a:rPr>
              <a:t>35</a:t>
            </a:r>
            <a:r>
              <a:rPr lang="ja-JP" altLang="en-US" sz="2000" dirty="0">
                <a:latin typeface="游ゴシック" panose="020B0400000000000000" pitchFamily="50" charset="-128"/>
              </a:rPr>
              <a:t>度）での太陽の動き</a:t>
            </a:r>
            <a:endParaRPr lang="en-US" altLang="ja-JP" sz="2000" dirty="0">
              <a:latin typeface="游ゴシック" panose="020B0400000000000000" pitchFamily="50" charset="-128"/>
            </a:endParaRPr>
          </a:p>
        </p:txBody>
      </p:sp>
      <p:sp>
        <p:nvSpPr>
          <p:cNvPr id="52" name="円弧 51">
            <a:extLst>
              <a:ext uri="{FF2B5EF4-FFF2-40B4-BE49-F238E27FC236}">
                <a16:creationId xmlns:a16="http://schemas.microsoft.com/office/drawing/2014/main" id="{0D868EC0-EC34-1AD4-2093-BBCD8DFB28F2}"/>
              </a:ext>
            </a:extLst>
          </p:cNvPr>
          <p:cNvSpPr/>
          <p:nvPr/>
        </p:nvSpPr>
        <p:spPr>
          <a:xfrm rot="12996954">
            <a:off x="1393117" y="1214680"/>
            <a:ext cx="777081" cy="3555581"/>
          </a:xfrm>
          <a:prstGeom prst="arc">
            <a:avLst>
              <a:gd name="adj1" fmla="val 3558783"/>
              <a:gd name="adj2" fmla="val 1266203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53" name="グループ化 52">
            <a:extLst>
              <a:ext uri="{FF2B5EF4-FFF2-40B4-BE49-F238E27FC236}">
                <a16:creationId xmlns:a16="http://schemas.microsoft.com/office/drawing/2014/main" id="{F2071AFC-0CC7-B9C6-40D5-F4E1CDE671C6}"/>
              </a:ext>
            </a:extLst>
          </p:cNvPr>
          <p:cNvGrpSpPr/>
          <p:nvPr/>
        </p:nvGrpSpPr>
        <p:grpSpPr>
          <a:xfrm>
            <a:off x="-21822" y="1441155"/>
            <a:ext cx="3819854" cy="2356373"/>
            <a:chOff x="3964166" y="1229011"/>
            <a:chExt cx="5694831" cy="3569100"/>
          </a:xfrm>
        </p:grpSpPr>
        <p:grpSp>
          <p:nvGrpSpPr>
            <p:cNvPr id="54" name="グループ化 53">
              <a:extLst>
                <a:ext uri="{FF2B5EF4-FFF2-40B4-BE49-F238E27FC236}">
                  <a16:creationId xmlns:a16="http://schemas.microsoft.com/office/drawing/2014/main" id="{CFB5FC19-24B4-4896-1805-95E57D8CF327}"/>
                </a:ext>
              </a:extLst>
            </p:cNvPr>
            <p:cNvGrpSpPr/>
            <p:nvPr/>
          </p:nvGrpSpPr>
          <p:grpSpPr>
            <a:xfrm>
              <a:off x="3964166" y="1229011"/>
              <a:ext cx="5694831" cy="3569100"/>
              <a:chOff x="3962618" y="1245819"/>
              <a:chExt cx="5694831" cy="3569100"/>
            </a:xfrm>
          </p:grpSpPr>
          <p:sp>
            <p:nvSpPr>
              <p:cNvPr id="56" name="楕円 55">
                <a:extLst>
                  <a:ext uri="{FF2B5EF4-FFF2-40B4-BE49-F238E27FC236}">
                    <a16:creationId xmlns:a16="http://schemas.microsoft.com/office/drawing/2014/main" id="{11169EAB-F4A3-9B47-45DF-41CE922D27A2}"/>
                  </a:ext>
                </a:extLst>
              </p:cNvPr>
              <p:cNvSpPr/>
              <p:nvPr/>
            </p:nvSpPr>
            <p:spPr>
              <a:xfrm>
                <a:off x="4629151" y="2436680"/>
                <a:ext cx="4320479" cy="1794487"/>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a:extLst>
                  <a:ext uri="{FF2B5EF4-FFF2-40B4-BE49-F238E27FC236}">
                    <a16:creationId xmlns:a16="http://schemas.microsoft.com/office/drawing/2014/main" id="{227E9FF3-0853-59BE-2C5A-43C420AA0E3B}"/>
                  </a:ext>
                </a:extLst>
              </p:cNvPr>
              <p:cNvCxnSpPr>
                <a:cxnSpLocks/>
                <a:stCxn id="56" idx="2"/>
                <a:endCxn id="56" idx="6"/>
              </p:cNvCxnSpPr>
              <p:nvPr/>
            </p:nvCxnSpPr>
            <p:spPr>
              <a:xfrm>
                <a:off x="4629151" y="3333924"/>
                <a:ext cx="43204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CBCD4559-FACF-2CFF-C0E0-1B19F18653F4}"/>
                  </a:ext>
                </a:extLst>
              </p:cNvPr>
              <p:cNvCxnSpPr>
                <a:cxnSpLocks/>
                <a:endCxn id="56" idx="4"/>
              </p:cNvCxnSpPr>
              <p:nvPr/>
            </p:nvCxnSpPr>
            <p:spPr>
              <a:xfrm flipH="1">
                <a:off x="6789391" y="2436679"/>
                <a:ext cx="41501" cy="17944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9" name="Text Box 5">
                <a:extLst>
                  <a:ext uri="{FF2B5EF4-FFF2-40B4-BE49-F238E27FC236}">
                    <a16:creationId xmlns:a16="http://schemas.microsoft.com/office/drawing/2014/main" id="{26EB19B5-F8E4-E391-6EA2-82D5C355FBF0}"/>
                  </a:ext>
                </a:extLst>
              </p:cNvPr>
              <p:cNvSpPr txBox="1">
                <a:spLocks noChangeArrowheads="1"/>
              </p:cNvSpPr>
              <p:nvPr/>
            </p:nvSpPr>
            <p:spPr bwMode="auto">
              <a:xfrm>
                <a:off x="6481638" y="1245819"/>
                <a:ext cx="648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sp>
            <p:nvSpPr>
              <p:cNvPr id="60" name="Text Box 5">
                <a:extLst>
                  <a:ext uri="{FF2B5EF4-FFF2-40B4-BE49-F238E27FC236}">
                    <a16:creationId xmlns:a16="http://schemas.microsoft.com/office/drawing/2014/main" id="{A4E57F17-ED53-3C11-B8D0-7AD075A7AAD5}"/>
                  </a:ext>
                </a:extLst>
              </p:cNvPr>
              <p:cNvSpPr txBox="1">
                <a:spLocks noChangeArrowheads="1"/>
              </p:cNvSpPr>
              <p:nvPr/>
            </p:nvSpPr>
            <p:spPr bwMode="auto">
              <a:xfrm>
                <a:off x="6446090" y="4353254"/>
                <a:ext cx="648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61" name="Text Box 5">
                <a:extLst>
                  <a:ext uri="{FF2B5EF4-FFF2-40B4-BE49-F238E27FC236}">
                    <a16:creationId xmlns:a16="http://schemas.microsoft.com/office/drawing/2014/main" id="{FFBFFAC3-9087-DC94-950C-4E54B5025B83}"/>
                  </a:ext>
                </a:extLst>
              </p:cNvPr>
              <p:cNvSpPr txBox="1">
                <a:spLocks noChangeArrowheads="1"/>
              </p:cNvSpPr>
              <p:nvPr/>
            </p:nvSpPr>
            <p:spPr bwMode="auto">
              <a:xfrm>
                <a:off x="3962618" y="3007621"/>
                <a:ext cx="648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62" name="Text Box 5">
                <a:extLst>
                  <a:ext uri="{FF2B5EF4-FFF2-40B4-BE49-F238E27FC236}">
                    <a16:creationId xmlns:a16="http://schemas.microsoft.com/office/drawing/2014/main" id="{D5DCCD07-BBA0-1B75-803B-A951842997EF}"/>
                  </a:ext>
                </a:extLst>
              </p:cNvPr>
              <p:cNvSpPr txBox="1">
                <a:spLocks noChangeArrowheads="1"/>
              </p:cNvSpPr>
              <p:nvPr/>
            </p:nvSpPr>
            <p:spPr bwMode="auto">
              <a:xfrm>
                <a:off x="9009378" y="3085725"/>
                <a:ext cx="648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grpSp>
        <p:pic>
          <p:nvPicPr>
            <p:cNvPr id="55" name="図 54">
              <a:extLst>
                <a:ext uri="{FF2B5EF4-FFF2-40B4-BE49-F238E27FC236}">
                  <a16:creationId xmlns:a16="http://schemas.microsoft.com/office/drawing/2014/main" id="{0FCC9399-7559-27FE-B3F5-115225AD2C56}"/>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8314" y="2695890"/>
              <a:ext cx="338043" cy="794061"/>
            </a:xfrm>
            <a:prstGeom prst="rect">
              <a:avLst/>
            </a:prstGeom>
          </p:spPr>
        </p:pic>
      </p:grpSp>
      <p:cxnSp>
        <p:nvCxnSpPr>
          <p:cNvPr id="7168" name="直線矢印コネクタ 7167">
            <a:extLst>
              <a:ext uri="{FF2B5EF4-FFF2-40B4-BE49-F238E27FC236}">
                <a16:creationId xmlns:a16="http://schemas.microsoft.com/office/drawing/2014/main" id="{C3EC06C5-3330-E1D9-321D-4E1E8FEDE9C4}"/>
              </a:ext>
            </a:extLst>
          </p:cNvPr>
          <p:cNvCxnSpPr>
            <a:cxnSpLocks/>
          </p:cNvCxnSpPr>
          <p:nvPr/>
        </p:nvCxnSpPr>
        <p:spPr>
          <a:xfrm flipH="1" flipV="1">
            <a:off x="276247" y="1753764"/>
            <a:ext cx="1585089" cy="1073801"/>
          </a:xfrm>
          <a:prstGeom prst="straightConnector1">
            <a:avLst/>
          </a:prstGeom>
          <a:ln w="15875">
            <a:solidFill>
              <a:schemeClr val="tx1">
                <a:lumMod val="50000"/>
                <a:lumOff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170" name="円弧 7169">
            <a:extLst>
              <a:ext uri="{FF2B5EF4-FFF2-40B4-BE49-F238E27FC236}">
                <a16:creationId xmlns:a16="http://schemas.microsoft.com/office/drawing/2014/main" id="{80EA54C3-D1DA-AA20-088C-08A86B58DCB0}"/>
              </a:ext>
            </a:extLst>
          </p:cNvPr>
          <p:cNvSpPr/>
          <p:nvPr/>
        </p:nvSpPr>
        <p:spPr>
          <a:xfrm rot="13318005" flipH="1" flipV="1">
            <a:off x="266360" y="1479168"/>
            <a:ext cx="340554" cy="601733"/>
          </a:xfrm>
          <a:prstGeom prst="arc">
            <a:avLst>
              <a:gd name="adj1" fmla="val 2901455"/>
              <a:gd name="adj2" fmla="val 0"/>
            </a:avLst>
          </a:prstGeom>
          <a:ln w="22225">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171" name="Text Box 5">
            <a:extLst>
              <a:ext uri="{FF2B5EF4-FFF2-40B4-BE49-F238E27FC236}">
                <a16:creationId xmlns:a16="http://schemas.microsoft.com/office/drawing/2014/main" id="{6FB4571D-95EB-E62E-F8DD-E8B984AB0578}"/>
              </a:ext>
            </a:extLst>
          </p:cNvPr>
          <p:cNvSpPr txBox="1">
            <a:spLocks noChangeArrowheads="1"/>
          </p:cNvSpPr>
          <p:nvPr/>
        </p:nvSpPr>
        <p:spPr bwMode="auto">
          <a:xfrm>
            <a:off x="664590" y="1810031"/>
            <a:ext cx="1071887" cy="3385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solidFill>
                  <a:srgbClr val="00B0F0"/>
                </a:solidFill>
                <a:latin typeface="游ゴシック" panose="020B0400000000000000" pitchFamily="50" charset="-128"/>
              </a:rPr>
              <a:t>地軸</a:t>
            </a:r>
          </a:p>
        </p:txBody>
      </p:sp>
      <p:sp>
        <p:nvSpPr>
          <p:cNvPr id="7172" name="円弧 7171">
            <a:extLst>
              <a:ext uri="{FF2B5EF4-FFF2-40B4-BE49-F238E27FC236}">
                <a16:creationId xmlns:a16="http://schemas.microsoft.com/office/drawing/2014/main" id="{28BCF353-A574-D9C8-1D71-5D181380ECBA}"/>
              </a:ext>
            </a:extLst>
          </p:cNvPr>
          <p:cNvSpPr/>
          <p:nvPr/>
        </p:nvSpPr>
        <p:spPr>
          <a:xfrm rot="15349328">
            <a:off x="1283221" y="2570678"/>
            <a:ext cx="457266" cy="447802"/>
          </a:xfrm>
          <a:prstGeom prst="arc">
            <a:avLst>
              <a:gd name="adj1" fmla="val 16646128"/>
              <a:gd name="adj2" fmla="val 0"/>
            </a:avLst>
          </a:prstGeom>
          <a:ln w="19050" cmpd="sng">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174" name="直線コネクタ 7173">
            <a:extLst>
              <a:ext uri="{FF2B5EF4-FFF2-40B4-BE49-F238E27FC236}">
                <a16:creationId xmlns:a16="http://schemas.microsoft.com/office/drawing/2014/main" id="{44361177-9BD4-B898-B762-484E5C128624}"/>
              </a:ext>
            </a:extLst>
          </p:cNvPr>
          <p:cNvCxnSpPr/>
          <p:nvPr/>
        </p:nvCxnSpPr>
        <p:spPr>
          <a:xfrm flipV="1">
            <a:off x="1874258" y="1562233"/>
            <a:ext cx="892609" cy="1246054"/>
          </a:xfrm>
          <a:prstGeom prst="line">
            <a:avLst/>
          </a:prstGeom>
          <a:ln w="12700">
            <a:prstDash val="dashDot"/>
          </a:ln>
        </p:spPr>
        <p:style>
          <a:lnRef idx="1">
            <a:schemeClr val="accent1"/>
          </a:lnRef>
          <a:fillRef idx="0">
            <a:schemeClr val="accent1"/>
          </a:fillRef>
          <a:effectRef idx="0">
            <a:schemeClr val="accent1"/>
          </a:effectRef>
          <a:fontRef idx="minor">
            <a:schemeClr val="tx1"/>
          </a:fontRef>
        </p:style>
      </p:cxnSp>
      <p:sp>
        <p:nvSpPr>
          <p:cNvPr id="7176" name="Text Box 5">
            <a:extLst>
              <a:ext uri="{FF2B5EF4-FFF2-40B4-BE49-F238E27FC236}">
                <a16:creationId xmlns:a16="http://schemas.microsoft.com/office/drawing/2014/main" id="{3CA82DE6-9B56-76CF-F966-9CDA29CCD39D}"/>
              </a:ext>
            </a:extLst>
          </p:cNvPr>
          <p:cNvSpPr txBox="1">
            <a:spLocks noChangeArrowheads="1"/>
          </p:cNvSpPr>
          <p:nvPr/>
        </p:nvSpPr>
        <p:spPr bwMode="auto">
          <a:xfrm>
            <a:off x="457538" y="2435944"/>
            <a:ext cx="100702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游ゴシック" panose="020B0400000000000000" pitchFamily="50" charset="-128"/>
              </a:rPr>
              <a:t>35</a:t>
            </a:r>
            <a:r>
              <a:rPr lang="ja-JP" altLang="en-US" sz="2000" b="1" dirty="0">
                <a:latin typeface="游ゴシック" panose="020B0400000000000000" pitchFamily="50" charset="-128"/>
              </a:rPr>
              <a:t>度</a:t>
            </a:r>
          </a:p>
        </p:txBody>
      </p:sp>
      <p:sp>
        <p:nvSpPr>
          <p:cNvPr id="7177" name="円弧 7176">
            <a:extLst>
              <a:ext uri="{FF2B5EF4-FFF2-40B4-BE49-F238E27FC236}">
                <a16:creationId xmlns:a16="http://schemas.microsoft.com/office/drawing/2014/main" id="{CD107509-F35C-CA7F-8E2B-B23177EA2D3E}"/>
              </a:ext>
            </a:extLst>
          </p:cNvPr>
          <p:cNvSpPr/>
          <p:nvPr/>
        </p:nvSpPr>
        <p:spPr>
          <a:xfrm rot="563140">
            <a:off x="1788689" y="2542810"/>
            <a:ext cx="457266" cy="447802"/>
          </a:xfrm>
          <a:prstGeom prst="arc">
            <a:avLst>
              <a:gd name="adj1" fmla="val 16646128"/>
              <a:gd name="adj2" fmla="val 687800"/>
            </a:avLst>
          </a:prstGeom>
          <a:ln w="19050" cmpd="sng">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179" name="Text Box 5">
            <a:extLst>
              <a:ext uri="{FF2B5EF4-FFF2-40B4-BE49-F238E27FC236}">
                <a16:creationId xmlns:a16="http://schemas.microsoft.com/office/drawing/2014/main" id="{F0C9434B-F165-B821-6672-D2FFA737C0D6}"/>
              </a:ext>
            </a:extLst>
          </p:cNvPr>
          <p:cNvSpPr txBox="1">
            <a:spLocks noChangeArrowheads="1"/>
          </p:cNvSpPr>
          <p:nvPr/>
        </p:nvSpPr>
        <p:spPr bwMode="auto">
          <a:xfrm>
            <a:off x="2391250" y="2475270"/>
            <a:ext cx="100702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游ゴシック" panose="020B0400000000000000" pitchFamily="50" charset="-128"/>
              </a:rPr>
              <a:t>59</a:t>
            </a:r>
            <a:r>
              <a:rPr lang="ja-JP" altLang="en-US" sz="2000" b="1" dirty="0">
                <a:latin typeface="游ゴシック" panose="020B0400000000000000" pitchFamily="50" charset="-128"/>
              </a:rPr>
              <a:t>度</a:t>
            </a:r>
          </a:p>
        </p:txBody>
      </p:sp>
      <p:pic>
        <p:nvPicPr>
          <p:cNvPr id="7180" name="図 7179">
            <a:extLst>
              <a:ext uri="{FF2B5EF4-FFF2-40B4-BE49-F238E27FC236}">
                <a16:creationId xmlns:a16="http://schemas.microsoft.com/office/drawing/2014/main" id="{C88FD3BC-535B-1815-CD09-64C0FD72D15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10318" y="2036160"/>
            <a:ext cx="202106" cy="202106"/>
          </a:xfrm>
          <a:prstGeom prst="rect">
            <a:avLst/>
          </a:prstGeom>
        </p:spPr>
      </p:pic>
      <p:pic>
        <p:nvPicPr>
          <p:cNvPr id="7181" name="図 7180">
            <a:extLst>
              <a:ext uri="{FF2B5EF4-FFF2-40B4-BE49-F238E27FC236}">
                <a16:creationId xmlns:a16="http://schemas.microsoft.com/office/drawing/2014/main" id="{D0ECD832-024E-591D-0DA8-EB6BED5E7F7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52419" y="1405554"/>
            <a:ext cx="202106" cy="202106"/>
          </a:xfrm>
          <a:prstGeom prst="rect">
            <a:avLst/>
          </a:prstGeom>
        </p:spPr>
      </p:pic>
      <p:pic>
        <p:nvPicPr>
          <p:cNvPr id="7182" name="図 7181">
            <a:extLst>
              <a:ext uri="{FF2B5EF4-FFF2-40B4-BE49-F238E27FC236}">
                <a16:creationId xmlns:a16="http://schemas.microsoft.com/office/drawing/2014/main" id="{886D09FF-540E-D784-1BC5-6E07F86A3F3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11371" y="3334168"/>
            <a:ext cx="202106" cy="202106"/>
          </a:xfrm>
          <a:prstGeom prst="rect">
            <a:avLst/>
          </a:prstGeom>
        </p:spPr>
      </p:pic>
      <p:pic>
        <p:nvPicPr>
          <p:cNvPr id="7183" name="図 7182">
            <a:extLst>
              <a:ext uri="{FF2B5EF4-FFF2-40B4-BE49-F238E27FC236}">
                <a16:creationId xmlns:a16="http://schemas.microsoft.com/office/drawing/2014/main" id="{9835CEE6-D623-615E-A814-A5FC9E4C1BA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77451" y="1816769"/>
            <a:ext cx="202106" cy="202106"/>
          </a:xfrm>
          <a:prstGeom prst="rect">
            <a:avLst/>
          </a:prstGeom>
        </p:spPr>
      </p:pic>
      <p:pic>
        <p:nvPicPr>
          <p:cNvPr id="7184" name="図 7183">
            <a:extLst>
              <a:ext uri="{FF2B5EF4-FFF2-40B4-BE49-F238E27FC236}">
                <a16:creationId xmlns:a16="http://schemas.microsoft.com/office/drawing/2014/main" id="{08A89240-1501-5FB3-CEC4-FD315EDF1B4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214940" y="1593354"/>
            <a:ext cx="202106" cy="202106"/>
          </a:xfrm>
          <a:prstGeom prst="rect">
            <a:avLst/>
          </a:prstGeom>
        </p:spPr>
      </p:pic>
      <p:pic>
        <p:nvPicPr>
          <p:cNvPr id="7185" name="図 7184">
            <a:extLst>
              <a:ext uri="{FF2B5EF4-FFF2-40B4-BE49-F238E27FC236}">
                <a16:creationId xmlns:a16="http://schemas.microsoft.com/office/drawing/2014/main" id="{47D57D3D-C0FE-33BE-A2A3-47E74A7B324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01846" y="1449204"/>
            <a:ext cx="202106" cy="202106"/>
          </a:xfrm>
          <a:prstGeom prst="rect">
            <a:avLst/>
          </a:prstGeom>
        </p:spPr>
      </p:pic>
      <p:pic>
        <p:nvPicPr>
          <p:cNvPr id="7186" name="図 7185">
            <a:extLst>
              <a:ext uri="{FF2B5EF4-FFF2-40B4-BE49-F238E27FC236}">
                <a16:creationId xmlns:a16="http://schemas.microsoft.com/office/drawing/2014/main" id="{5D33EBA1-4CA0-7E6E-0900-2F30CB6A33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7009" y="2215403"/>
            <a:ext cx="202106" cy="202106"/>
          </a:xfrm>
          <a:prstGeom prst="rect">
            <a:avLst/>
          </a:prstGeom>
        </p:spPr>
      </p:pic>
      <p:pic>
        <p:nvPicPr>
          <p:cNvPr id="7187" name="図 7186">
            <a:extLst>
              <a:ext uri="{FF2B5EF4-FFF2-40B4-BE49-F238E27FC236}">
                <a16:creationId xmlns:a16="http://schemas.microsoft.com/office/drawing/2014/main" id="{11CCEF12-048B-1746-2E4A-36D9C97AAD3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3811" y="2846055"/>
            <a:ext cx="202106" cy="202106"/>
          </a:xfrm>
          <a:prstGeom prst="rect">
            <a:avLst/>
          </a:prstGeom>
        </p:spPr>
      </p:pic>
      <p:pic>
        <p:nvPicPr>
          <p:cNvPr id="7188" name="図 7187">
            <a:extLst>
              <a:ext uri="{FF2B5EF4-FFF2-40B4-BE49-F238E27FC236}">
                <a16:creationId xmlns:a16="http://schemas.microsoft.com/office/drawing/2014/main" id="{9F186650-75B3-A416-BEE5-CE446E64A11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99417" y="1749122"/>
            <a:ext cx="202106" cy="202106"/>
          </a:xfrm>
          <a:prstGeom prst="rect">
            <a:avLst/>
          </a:prstGeom>
        </p:spPr>
      </p:pic>
      <p:sp>
        <p:nvSpPr>
          <p:cNvPr id="7189" name="Text Box 5">
            <a:extLst>
              <a:ext uri="{FF2B5EF4-FFF2-40B4-BE49-F238E27FC236}">
                <a16:creationId xmlns:a16="http://schemas.microsoft.com/office/drawing/2014/main" id="{E3188143-40CB-98F3-621A-BDCAE87EA5CF}"/>
              </a:ext>
            </a:extLst>
          </p:cNvPr>
          <p:cNvSpPr txBox="1">
            <a:spLocks noChangeArrowheads="1"/>
          </p:cNvSpPr>
          <p:nvPr/>
        </p:nvSpPr>
        <p:spPr bwMode="auto">
          <a:xfrm>
            <a:off x="65622" y="944812"/>
            <a:ext cx="2797871"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20</a:t>
            </a:r>
            <a:r>
              <a:rPr lang="ja-JP" altLang="en-US" sz="2000" dirty="0">
                <a:latin typeface="游ゴシック" panose="020B0400000000000000" pitchFamily="50" charset="-128"/>
              </a:rPr>
              <a:t>日、</a:t>
            </a:r>
            <a:r>
              <a:rPr lang="en-US" altLang="ja-JP" sz="2000" dirty="0">
                <a:latin typeface="游ゴシック" panose="020B0400000000000000" pitchFamily="50" charset="-128"/>
              </a:rPr>
              <a:t>9</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23</a:t>
            </a:r>
            <a:r>
              <a:rPr lang="ja-JP" altLang="en-US" sz="2000" dirty="0">
                <a:latin typeface="游ゴシック" panose="020B0400000000000000" pitchFamily="50" charset="-128"/>
              </a:rPr>
              <a:t>日</a:t>
            </a:r>
          </a:p>
        </p:txBody>
      </p:sp>
      <p:cxnSp>
        <p:nvCxnSpPr>
          <p:cNvPr id="7191" name="直線矢印コネクタ 7190">
            <a:extLst>
              <a:ext uri="{FF2B5EF4-FFF2-40B4-BE49-F238E27FC236}">
                <a16:creationId xmlns:a16="http://schemas.microsoft.com/office/drawing/2014/main" id="{365610E3-E4D3-43AF-C6C9-168532F5937B}"/>
              </a:ext>
            </a:extLst>
          </p:cNvPr>
          <p:cNvCxnSpPr>
            <a:cxnSpLocks/>
          </p:cNvCxnSpPr>
          <p:nvPr/>
        </p:nvCxnSpPr>
        <p:spPr>
          <a:xfrm flipH="1">
            <a:off x="2954525" y="1197356"/>
            <a:ext cx="342319" cy="451587"/>
          </a:xfrm>
          <a:prstGeom prst="straightConnector1">
            <a:avLst/>
          </a:prstGeom>
          <a:ln w="15875">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193" name="Text Box 5">
            <a:extLst>
              <a:ext uri="{FF2B5EF4-FFF2-40B4-BE49-F238E27FC236}">
                <a16:creationId xmlns:a16="http://schemas.microsoft.com/office/drawing/2014/main" id="{D3B522EF-054E-AD87-95FC-F951769D0ADF}"/>
              </a:ext>
            </a:extLst>
          </p:cNvPr>
          <p:cNvSpPr txBox="1">
            <a:spLocks noChangeArrowheads="1"/>
          </p:cNvSpPr>
          <p:nvPr/>
        </p:nvSpPr>
        <p:spPr bwMode="auto">
          <a:xfrm>
            <a:off x="40205" y="4307319"/>
            <a:ext cx="2797871"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6</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22</a:t>
            </a:r>
            <a:r>
              <a:rPr lang="ja-JP" altLang="en-US" sz="2000" dirty="0">
                <a:latin typeface="游ゴシック" panose="020B0400000000000000" pitchFamily="50" charset="-128"/>
              </a:rPr>
              <a:t>日</a:t>
            </a:r>
          </a:p>
        </p:txBody>
      </p:sp>
      <p:sp>
        <p:nvSpPr>
          <p:cNvPr id="7194" name="Text Box 5">
            <a:extLst>
              <a:ext uri="{FF2B5EF4-FFF2-40B4-BE49-F238E27FC236}">
                <a16:creationId xmlns:a16="http://schemas.microsoft.com/office/drawing/2014/main" id="{C172CD03-F595-C342-0D4A-250ED2F10850}"/>
              </a:ext>
            </a:extLst>
          </p:cNvPr>
          <p:cNvSpPr txBox="1">
            <a:spLocks noChangeArrowheads="1"/>
          </p:cNvSpPr>
          <p:nvPr/>
        </p:nvSpPr>
        <p:spPr bwMode="auto">
          <a:xfrm>
            <a:off x="3379691" y="4352168"/>
            <a:ext cx="1192309"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8</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14</a:t>
            </a:r>
            <a:r>
              <a:rPr lang="ja-JP" altLang="en-US" sz="2000" dirty="0">
                <a:latin typeface="游ゴシック" panose="020B0400000000000000" pitchFamily="50" charset="-128"/>
              </a:rPr>
              <a:t>日</a:t>
            </a:r>
          </a:p>
        </p:txBody>
      </p:sp>
      <p:sp>
        <p:nvSpPr>
          <p:cNvPr id="7195" name="Text Box 5">
            <a:extLst>
              <a:ext uri="{FF2B5EF4-FFF2-40B4-BE49-F238E27FC236}">
                <a16:creationId xmlns:a16="http://schemas.microsoft.com/office/drawing/2014/main" id="{E6EDC7CF-7619-2BE7-698F-7511F6020649}"/>
              </a:ext>
            </a:extLst>
          </p:cNvPr>
          <p:cNvSpPr txBox="1">
            <a:spLocks noChangeArrowheads="1"/>
          </p:cNvSpPr>
          <p:nvPr/>
        </p:nvSpPr>
        <p:spPr bwMode="auto">
          <a:xfrm>
            <a:off x="4353695" y="435174"/>
            <a:ext cx="4052235" cy="400110"/>
          </a:xfrm>
          <a:prstGeom prst="rect">
            <a:avLst/>
          </a:prstGeom>
          <a:solidFill>
            <a:schemeClr val="bg1"/>
          </a:solidFill>
          <a:ln w="12700">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三次市の</a:t>
            </a:r>
            <a:r>
              <a:rPr lang="en-US" altLang="ja-JP" sz="2000" dirty="0">
                <a:latin typeface="游ゴシック" panose="020B0400000000000000" pitchFamily="50" charset="-128"/>
              </a:rPr>
              <a:t>12</a:t>
            </a:r>
            <a:r>
              <a:rPr lang="ja-JP" altLang="en-US" sz="2000" dirty="0">
                <a:latin typeface="游ゴシック" panose="020B0400000000000000" pitchFamily="50" charset="-128"/>
              </a:rPr>
              <a:t>時</a:t>
            </a:r>
            <a:r>
              <a:rPr lang="en-US" altLang="ja-JP" sz="2000" dirty="0">
                <a:latin typeface="游ゴシック" panose="020B0400000000000000" pitchFamily="50" charset="-128"/>
              </a:rPr>
              <a:t>17</a:t>
            </a:r>
            <a:r>
              <a:rPr lang="ja-JP" altLang="en-US" sz="2000" dirty="0">
                <a:latin typeface="游ゴシック" panose="020B0400000000000000" pitchFamily="50" charset="-128"/>
              </a:rPr>
              <a:t>分の太陽の位置</a:t>
            </a:r>
            <a:endParaRPr lang="en-US" altLang="ja-JP" sz="2000" dirty="0">
              <a:latin typeface="游ゴシック" panose="020B0400000000000000" pitchFamily="50" charset="-128"/>
            </a:endParaRPr>
          </a:p>
        </p:txBody>
      </p:sp>
      <p:pic>
        <p:nvPicPr>
          <p:cNvPr id="7208" name="図 7207">
            <a:extLst>
              <a:ext uri="{FF2B5EF4-FFF2-40B4-BE49-F238E27FC236}">
                <a16:creationId xmlns:a16="http://schemas.microsoft.com/office/drawing/2014/main" id="{99FD4419-FB22-8D4B-9D0B-9ED9D97F556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480233" y="4407846"/>
            <a:ext cx="202106" cy="202106"/>
          </a:xfrm>
          <a:prstGeom prst="rect">
            <a:avLst/>
          </a:prstGeom>
        </p:spPr>
      </p:pic>
      <p:pic>
        <p:nvPicPr>
          <p:cNvPr id="7209" name="図 7208">
            <a:extLst>
              <a:ext uri="{FF2B5EF4-FFF2-40B4-BE49-F238E27FC236}">
                <a16:creationId xmlns:a16="http://schemas.microsoft.com/office/drawing/2014/main" id="{7537A548-EB3A-D68B-133E-5DE068289B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3245" y="4592529"/>
            <a:ext cx="202106" cy="202106"/>
          </a:xfrm>
          <a:prstGeom prst="rect">
            <a:avLst/>
          </a:prstGeom>
        </p:spPr>
      </p:pic>
      <p:pic>
        <p:nvPicPr>
          <p:cNvPr id="7210" name="図 7209">
            <a:extLst>
              <a:ext uri="{FF2B5EF4-FFF2-40B4-BE49-F238E27FC236}">
                <a16:creationId xmlns:a16="http://schemas.microsoft.com/office/drawing/2014/main" id="{FF884ED0-EA72-F871-6890-9D7E7857934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94405" y="4638012"/>
            <a:ext cx="202106" cy="202106"/>
          </a:xfrm>
          <a:prstGeom prst="rect">
            <a:avLst/>
          </a:prstGeom>
        </p:spPr>
      </p:pic>
      <p:pic>
        <p:nvPicPr>
          <p:cNvPr id="7211" name="図 7210">
            <a:extLst>
              <a:ext uri="{FF2B5EF4-FFF2-40B4-BE49-F238E27FC236}">
                <a16:creationId xmlns:a16="http://schemas.microsoft.com/office/drawing/2014/main" id="{298BA05B-E417-599C-99DC-5648435218F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92299" y="4857138"/>
            <a:ext cx="202106" cy="202106"/>
          </a:xfrm>
          <a:prstGeom prst="rect">
            <a:avLst/>
          </a:prstGeom>
        </p:spPr>
      </p:pic>
      <p:pic>
        <p:nvPicPr>
          <p:cNvPr id="7212" name="図 7211">
            <a:extLst>
              <a:ext uri="{FF2B5EF4-FFF2-40B4-BE49-F238E27FC236}">
                <a16:creationId xmlns:a16="http://schemas.microsoft.com/office/drawing/2014/main" id="{AA551876-BA1A-054C-6067-FB219DFF7D0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16130" y="5073114"/>
            <a:ext cx="202106" cy="202106"/>
          </a:xfrm>
          <a:prstGeom prst="rect">
            <a:avLst/>
          </a:prstGeom>
        </p:spPr>
      </p:pic>
      <p:pic>
        <p:nvPicPr>
          <p:cNvPr id="7213" name="図 7212">
            <a:extLst>
              <a:ext uri="{FF2B5EF4-FFF2-40B4-BE49-F238E27FC236}">
                <a16:creationId xmlns:a16="http://schemas.microsoft.com/office/drawing/2014/main" id="{DFBC4239-DE21-8E10-0ABF-3533A8381B6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78127" y="5605831"/>
            <a:ext cx="202106" cy="202106"/>
          </a:xfrm>
          <a:prstGeom prst="rect">
            <a:avLst/>
          </a:prstGeom>
        </p:spPr>
      </p:pic>
      <p:pic>
        <p:nvPicPr>
          <p:cNvPr id="7214" name="図 7213">
            <a:extLst>
              <a:ext uri="{FF2B5EF4-FFF2-40B4-BE49-F238E27FC236}">
                <a16:creationId xmlns:a16="http://schemas.microsoft.com/office/drawing/2014/main" id="{D88F8D28-AAC8-ADF3-2745-E0B6FFB5A4E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90712" y="5033533"/>
            <a:ext cx="202106" cy="202106"/>
          </a:xfrm>
          <a:prstGeom prst="rect">
            <a:avLst/>
          </a:prstGeom>
        </p:spPr>
      </p:pic>
      <p:pic>
        <p:nvPicPr>
          <p:cNvPr id="7215" name="図 7214">
            <a:extLst>
              <a:ext uri="{FF2B5EF4-FFF2-40B4-BE49-F238E27FC236}">
                <a16:creationId xmlns:a16="http://schemas.microsoft.com/office/drawing/2014/main" id="{80F7CE7A-86CE-2D85-C55E-D5BC2902BB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63439" y="6076014"/>
            <a:ext cx="202106" cy="202106"/>
          </a:xfrm>
          <a:prstGeom prst="rect">
            <a:avLst/>
          </a:prstGeom>
        </p:spPr>
      </p:pic>
      <p:grpSp>
        <p:nvGrpSpPr>
          <p:cNvPr id="7217" name="グループ化 7216">
            <a:extLst>
              <a:ext uri="{FF2B5EF4-FFF2-40B4-BE49-F238E27FC236}">
                <a16:creationId xmlns:a16="http://schemas.microsoft.com/office/drawing/2014/main" id="{C77E1C28-11F9-CBBF-4ADF-1E587C64BA1D}"/>
              </a:ext>
            </a:extLst>
          </p:cNvPr>
          <p:cNvGrpSpPr/>
          <p:nvPr/>
        </p:nvGrpSpPr>
        <p:grpSpPr>
          <a:xfrm>
            <a:off x="3414866" y="4119141"/>
            <a:ext cx="3060008" cy="3555581"/>
            <a:chOff x="5936312" y="1248151"/>
            <a:chExt cx="3060008" cy="3555581"/>
          </a:xfrm>
        </p:grpSpPr>
        <p:sp>
          <p:nvSpPr>
            <p:cNvPr id="7218" name="円弧 7217">
              <a:extLst>
                <a:ext uri="{FF2B5EF4-FFF2-40B4-BE49-F238E27FC236}">
                  <a16:creationId xmlns:a16="http://schemas.microsoft.com/office/drawing/2014/main" id="{BB21FE31-6E6E-0E0A-427D-FE050EBE31AC}"/>
                </a:ext>
              </a:extLst>
            </p:cNvPr>
            <p:cNvSpPr/>
            <p:nvPr/>
          </p:nvSpPr>
          <p:spPr>
            <a:xfrm rot="12996954">
              <a:off x="6790530" y="1248151"/>
              <a:ext cx="882849" cy="3555581"/>
            </a:xfrm>
            <a:prstGeom prst="arc">
              <a:avLst>
                <a:gd name="adj1" fmla="val 2704233"/>
                <a:gd name="adj2" fmla="val 1360277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nvGrpSpPr>
            <p:cNvPr id="7219" name="グループ化 7218">
              <a:extLst>
                <a:ext uri="{FF2B5EF4-FFF2-40B4-BE49-F238E27FC236}">
                  <a16:creationId xmlns:a16="http://schemas.microsoft.com/office/drawing/2014/main" id="{281180C6-F6B3-E3DB-B7C7-C4C4300F29D0}"/>
                </a:ext>
              </a:extLst>
            </p:cNvPr>
            <p:cNvGrpSpPr/>
            <p:nvPr/>
          </p:nvGrpSpPr>
          <p:grpSpPr>
            <a:xfrm>
              <a:off x="5936312" y="2250350"/>
              <a:ext cx="3060008" cy="1628019"/>
              <a:chOff x="4597935" y="2146946"/>
              <a:chExt cx="4562015" cy="2465892"/>
            </a:xfrm>
          </p:grpSpPr>
          <p:grpSp>
            <p:nvGrpSpPr>
              <p:cNvPr id="7220" name="グループ化 7219">
                <a:extLst>
                  <a:ext uri="{FF2B5EF4-FFF2-40B4-BE49-F238E27FC236}">
                    <a16:creationId xmlns:a16="http://schemas.microsoft.com/office/drawing/2014/main" id="{D5AF6577-C253-C371-F803-91842FB25F57}"/>
                  </a:ext>
                </a:extLst>
              </p:cNvPr>
              <p:cNvGrpSpPr/>
              <p:nvPr/>
            </p:nvGrpSpPr>
            <p:grpSpPr>
              <a:xfrm>
                <a:off x="4597935" y="2146946"/>
                <a:ext cx="4562015" cy="2465892"/>
                <a:chOff x="4596387" y="2163754"/>
                <a:chExt cx="4562015" cy="2465892"/>
              </a:xfrm>
            </p:grpSpPr>
            <p:sp>
              <p:nvSpPr>
                <p:cNvPr id="7222" name="楕円 7221">
                  <a:extLst>
                    <a:ext uri="{FF2B5EF4-FFF2-40B4-BE49-F238E27FC236}">
                      <a16:creationId xmlns:a16="http://schemas.microsoft.com/office/drawing/2014/main" id="{FF375AA1-3F10-48B9-6AB9-58953427F7A0}"/>
                    </a:ext>
                  </a:extLst>
                </p:cNvPr>
                <p:cNvSpPr/>
                <p:nvPr/>
              </p:nvSpPr>
              <p:spPr>
                <a:xfrm>
                  <a:off x="4629151" y="2436680"/>
                  <a:ext cx="4320479" cy="1794487"/>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23" name="直線コネクタ 7222">
                  <a:extLst>
                    <a:ext uri="{FF2B5EF4-FFF2-40B4-BE49-F238E27FC236}">
                      <a16:creationId xmlns:a16="http://schemas.microsoft.com/office/drawing/2014/main" id="{1381A5E3-790C-D20F-D452-3C650907FF7D}"/>
                    </a:ext>
                  </a:extLst>
                </p:cNvPr>
                <p:cNvCxnSpPr>
                  <a:cxnSpLocks/>
                  <a:stCxn id="7222" idx="2"/>
                  <a:endCxn id="7222" idx="6"/>
                </p:cNvCxnSpPr>
                <p:nvPr/>
              </p:nvCxnSpPr>
              <p:spPr>
                <a:xfrm>
                  <a:off x="4629151" y="3333924"/>
                  <a:ext cx="43204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224" name="直線コネクタ 7223">
                  <a:extLst>
                    <a:ext uri="{FF2B5EF4-FFF2-40B4-BE49-F238E27FC236}">
                      <a16:creationId xmlns:a16="http://schemas.microsoft.com/office/drawing/2014/main" id="{B31A06D2-B494-7BD9-A4F1-7D3FDF57951F}"/>
                    </a:ext>
                  </a:extLst>
                </p:cNvPr>
                <p:cNvCxnSpPr>
                  <a:cxnSpLocks/>
                  <a:endCxn id="7222" idx="4"/>
                </p:cNvCxnSpPr>
                <p:nvPr/>
              </p:nvCxnSpPr>
              <p:spPr>
                <a:xfrm flipH="1">
                  <a:off x="6789391" y="2436679"/>
                  <a:ext cx="41501" cy="17944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225" name="Text Box 5">
                  <a:extLst>
                    <a:ext uri="{FF2B5EF4-FFF2-40B4-BE49-F238E27FC236}">
                      <a16:creationId xmlns:a16="http://schemas.microsoft.com/office/drawing/2014/main" id="{3388663F-0442-F50F-EE06-F02953DF3E69}"/>
                    </a:ext>
                  </a:extLst>
                </p:cNvPr>
                <p:cNvSpPr txBox="1">
                  <a:spLocks noChangeArrowheads="1"/>
                </p:cNvSpPr>
                <p:nvPr/>
              </p:nvSpPr>
              <p:spPr bwMode="auto">
                <a:xfrm>
                  <a:off x="6468022" y="2163754"/>
                  <a:ext cx="648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sp>
              <p:nvSpPr>
                <p:cNvPr id="7226" name="Text Box 5">
                  <a:extLst>
                    <a:ext uri="{FF2B5EF4-FFF2-40B4-BE49-F238E27FC236}">
                      <a16:creationId xmlns:a16="http://schemas.microsoft.com/office/drawing/2014/main" id="{BBE96EEB-06DD-82FD-B62F-09FA88228E74}"/>
                    </a:ext>
                  </a:extLst>
                </p:cNvPr>
                <p:cNvSpPr txBox="1">
                  <a:spLocks noChangeArrowheads="1"/>
                </p:cNvSpPr>
                <p:nvPr/>
              </p:nvSpPr>
              <p:spPr bwMode="auto">
                <a:xfrm>
                  <a:off x="6520400" y="416798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7227" name="Text Box 5">
                  <a:extLst>
                    <a:ext uri="{FF2B5EF4-FFF2-40B4-BE49-F238E27FC236}">
                      <a16:creationId xmlns:a16="http://schemas.microsoft.com/office/drawing/2014/main" id="{C4CC67C9-4262-CEE2-8DDA-B3273C6EFFBA}"/>
                    </a:ext>
                  </a:extLst>
                </p:cNvPr>
                <p:cNvSpPr txBox="1">
                  <a:spLocks noChangeArrowheads="1"/>
                </p:cNvSpPr>
                <p:nvPr/>
              </p:nvSpPr>
              <p:spPr bwMode="auto">
                <a:xfrm>
                  <a:off x="4596387" y="306004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7228" name="Text Box 5">
                  <a:extLst>
                    <a:ext uri="{FF2B5EF4-FFF2-40B4-BE49-F238E27FC236}">
                      <a16:creationId xmlns:a16="http://schemas.microsoft.com/office/drawing/2014/main" id="{0FBCFD7D-0AA1-4751-B465-2F4019E6F8E7}"/>
                    </a:ext>
                  </a:extLst>
                </p:cNvPr>
                <p:cNvSpPr txBox="1">
                  <a:spLocks noChangeArrowheads="1"/>
                </p:cNvSpPr>
                <p:nvPr/>
              </p:nvSpPr>
              <p:spPr bwMode="auto">
                <a:xfrm>
                  <a:off x="8510330" y="309823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grpSp>
          <p:pic>
            <p:nvPicPr>
              <p:cNvPr id="7221" name="図 7220">
                <a:extLst>
                  <a:ext uri="{FF2B5EF4-FFF2-40B4-BE49-F238E27FC236}">
                    <a16:creationId xmlns:a16="http://schemas.microsoft.com/office/drawing/2014/main" id="{45C477E2-1517-7B41-E249-B53CE2925EA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8314" y="2695890"/>
                <a:ext cx="338043" cy="794061"/>
              </a:xfrm>
              <a:prstGeom prst="rect">
                <a:avLst/>
              </a:prstGeom>
            </p:spPr>
          </p:pic>
        </p:grpSp>
      </p:grpSp>
      <p:grpSp>
        <p:nvGrpSpPr>
          <p:cNvPr id="7229" name="グループ化 7228">
            <a:extLst>
              <a:ext uri="{FF2B5EF4-FFF2-40B4-BE49-F238E27FC236}">
                <a16:creationId xmlns:a16="http://schemas.microsoft.com/office/drawing/2014/main" id="{1145E605-C414-09C6-D2A6-0819083A0894}"/>
              </a:ext>
            </a:extLst>
          </p:cNvPr>
          <p:cNvGrpSpPr/>
          <p:nvPr/>
        </p:nvGrpSpPr>
        <p:grpSpPr>
          <a:xfrm>
            <a:off x="157434" y="4110908"/>
            <a:ext cx="3060008" cy="3555581"/>
            <a:chOff x="5936312" y="1252935"/>
            <a:chExt cx="3060008" cy="3555581"/>
          </a:xfrm>
        </p:grpSpPr>
        <p:sp>
          <p:nvSpPr>
            <p:cNvPr id="7230" name="円弧 7229">
              <a:extLst>
                <a:ext uri="{FF2B5EF4-FFF2-40B4-BE49-F238E27FC236}">
                  <a16:creationId xmlns:a16="http://schemas.microsoft.com/office/drawing/2014/main" id="{6068A50C-C779-47B5-50EF-C773DC70410F}"/>
                </a:ext>
              </a:extLst>
            </p:cNvPr>
            <p:cNvSpPr/>
            <p:nvPr/>
          </p:nvSpPr>
          <p:spPr>
            <a:xfrm rot="12996954">
              <a:off x="6503668" y="1252935"/>
              <a:ext cx="882849" cy="3555581"/>
            </a:xfrm>
            <a:prstGeom prst="arc">
              <a:avLst>
                <a:gd name="adj1" fmla="val 2704233"/>
                <a:gd name="adj2" fmla="val 13602772"/>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7231" name="グループ化 7230">
              <a:extLst>
                <a:ext uri="{FF2B5EF4-FFF2-40B4-BE49-F238E27FC236}">
                  <a16:creationId xmlns:a16="http://schemas.microsoft.com/office/drawing/2014/main" id="{CAC6EC8A-1A30-05AD-3992-BAEB7BC6C943}"/>
                </a:ext>
              </a:extLst>
            </p:cNvPr>
            <p:cNvGrpSpPr/>
            <p:nvPr/>
          </p:nvGrpSpPr>
          <p:grpSpPr>
            <a:xfrm>
              <a:off x="5936312" y="2231068"/>
              <a:ext cx="3060008" cy="1475834"/>
              <a:chOff x="4597935" y="2117740"/>
              <a:chExt cx="4562015" cy="2235384"/>
            </a:xfrm>
          </p:grpSpPr>
          <p:grpSp>
            <p:nvGrpSpPr>
              <p:cNvPr id="7232" name="グループ化 7231">
                <a:extLst>
                  <a:ext uri="{FF2B5EF4-FFF2-40B4-BE49-F238E27FC236}">
                    <a16:creationId xmlns:a16="http://schemas.microsoft.com/office/drawing/2014/main" id="{53404B2E-FCF4-8F01-29C6-1693384E94B4}"/>
                  </a:ext>
                </a:extLst>
              </p:cNvPr>
              <p:cNvGrpSpPr/>
              <p:nvPr/>
            </p:nvGrpSpPr>
            <p:grpSpPr>
              <a:xfrm>
                <a:off x="4597935" y="2117740"/>
                <a:ext cx="4562015" cy="2235384"/>
                <a:chOff x="4596387" y="2134548"/>
                <a:chExt cx="4562015" cy="2235384"/>
              </a:xfrm>
            </p:grpSpPr>
            <p:sp>
              <p:nvSpPr>
                <p:cNvPr id="7234" name="楕円 7233">
                  <a:extLst>
                    <a:ext uri="{FF2B5EF4-FFF2-40B4-BE49-F238E27FC236}">
                      <a16:creationId xmlns:a16="http://schemas.microsoft.com/office/drawing/2014/main" id="{9CE55AE0-4FFD-A672-6FD5-2250A3569EEB}"/>
                    </a:ext>
                  </a:extLst>
                </p:cNvPr>
                <p:cNvSpPr/>
                <p:nvPr/>
              </p:nvSpPr>
              <p:spPr>
                <a:xfrm>
                  <a:off x="4629151" y="2436680"/>
                  <a:ext cx="4320479" cy="1794487"/>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235" name="直線コネクタ 7234">
                  <a:extLst>
                    <a:ext uri="{FF2B5EF4-FFF2-40B4-BE49-F238E27FC236}">
                      <a16:creationId xmlns:a16="http://schemas.microsoft.com/office/drawing/2014/main" id="{2CEA59A6-0AD2-3457-B35C-1A242DB67DF1}"/>
                    </a:ext>
                  </a:extLst>
                </p:cNvPr>
                <p:cNvCxnSpPr>
                  <a:cxnSpLocks/>
                  <a:stCxn id="7234" idx="2"/>
                  <a:endCxn id="7234" idx="6"/>
                </p:cNvCxnSpPr>
                <p:nvPr/>
              </p:nvCxnSpPr>
              <p:spPr>
                <a:xfrm>
                  <a:off x="4629151" y="3333924"/>
                  <a:ext cx="4320479"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7236" name="直線コネクタ 7235">
                  <a:extLst>
                    <a:ext uri="{FF2B5EF4-FFF2-40B4-BE49-F238E27FC236}">
                      <a16:creationId xmlns:a16="http://schemas.microsoft.com/office/drawing/2014/main" id="{A4D639A0-8F66-6585-994F-5574E55E31E9}"/>
                    </a:ext>
                  </a:extLst>
                </p:cNvPr>
                <p:cNvCxnSpPr>
                  <a:cxnSpLocks/>
                  <a:endCxn id="7234" idx="4"/>
                </p:cNvCxnSpPr>
                <p:nvPr/>
              </p:nvCxnSpPr>
              <p:spPr>
                <a:xfrm flipH="1">
                  <a:off x="6789391" y="2436679"/>
                  <a:ext cx="41501" cy="179448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7237" name="Text Box 5">
                  <a:extLst>
                    <a:ext uri="{FF2B5EF4-FFF2-40B4-BE49-F238E27FC236}">
                      <a16:creationId xmlns:a16="http://schemas.microsoft.com/office/drawing/2014/main" id="{567C5278-914B-4FCB-A9E5-F9DFDFB40D7A}"/>
                    </a:ext>
                  </a:extLst>
                </p:cNvPr>
                <p:cNvSpPr txBox="1">
                  <a:spLocks noChangeArrowheads="1"/>
                </p:cNvSpPr>
                <p:nvPr/>
              </p:nvSpPr>
              <p:spPr bwMode="auto">
                <a:xfrm>
                  <a:off x="6432398" y="2134548"/>
                  <a:ext cx="648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sp>
              <p:nvSpPr>
                <p:cNvPr id="7238" name="Text Box 5">
                  <a:extLst>
                    <a:ext uri="{FF2B5EF4-FFF2-40B4-BE49-F238E27FC236}">
                      <a16:creationId xmlns:a16="http://schemas.microsoft.com/office/drawing/2014/main" id="{01C99545-CFA1-7909-D263-C0F63326D66A}"/>
                    </a:ext>
                  </a:extLst>
                </p:cNvPr>
                <p:cNvSpPr txBox="1">
                  <a:spLocks noChangeArrowheads="1"/>
                </p:cNvSpPr>
                <p:nvPr/>
              </p:nvSpPr>
              <p:spPr bwMode="auto">
                <a:xfrm>
                  <a:off x="6504955" y="3908267"/>
                  <a:ext cx="6480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7239" name="Text Box 5">
                  <a:extLst>
                    <a:ext uri="{FF2B5EF4-FFF2-40B4-BE49-F238E27FC236}">
                      <a16:creationId xmlns:a16="http://schemas.microsoft.com/office/drawing/2014/main" id="{934639D3-8292-0B5D-57AB-B2E07DC3C852}"/>
                    </a:ext>
                  </a:extLst>
                </p:cNvPr>
                <p:cNvSpPr txBox="1">
                  <a:spLocks noChangeArrowheads="1"/>
                </p:cNvSpPr>
                <p:nvPr/>
              </p:nvSpPr>
              <p:spPr bwMode="auto">
                <a:xfrm>
                  <a:off x="4596387" y="306004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7240" name="Text Box 5">
                  <a:extLst>
                    <a:ext uri="{FF2B5EF4-FFF2-40B4-BE49-F238E27FC236}">
                      <a16:creationId xmlns:a16="http://schemas.microsoft.com/office/drawing/2014/main" id="{799FAFEA-7953-3FAD-3983-1132AAB1CAC3}"/>
                    </a:ext>
                  </a:extLst>
                </p:cNvPr>
                <p:cNvSpPr txBox="1">
                  <a:spLocks noChangeArrowheads="1"/>
                </p:cNvSpPr>
                <p:nvPr/>
              </p:nvSpPr>
              <p:spPr bwMode="auto">
                <a:xfrm>
                  <a:off x="8510330" y="309823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grpSp>
          <p:pic>
            <p:nvPicPr>
              <p:cNvPr id="7233" name="図 7232">
                <a:extLst>
                  <a:ext uri="{FF2B5EF4-FFF2-40B4-BE49-F238E27FC236}">
                    <a16:creationId xmlns:a16="http://schemas.microsoft.com/office/drawing/2014/main" id="{CCD75AC8-0D92-BDF5-6533-998F9B018E70}"/>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8314" y="2695890"/>
                <a:ext cx="338043" cy="794061"/>
              </a:xfrm>
              <a:prstGeom prst="rect">
                <a:avLst/>
              </a:prstGeom>
            </p:spPr>
          </p:pic>
        </p:grpSp>
      </p:grpSp>
      <p:pic>
        <p:nvPicPr>
          <p:cNvPr id="7241" name="図 7240">
            <a:extLst>
              <a:ext uri="{FF2B5EF4-FFF2-40B4-BE49-F238E27FC236}">
                <a16:creationId xmlns:a16="http://schemas.microsoft.com/office/drawing/2014/main" id="{3EC1D0A2-0801-8DC6-8BA9-02D31D2C5F0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8905" y="4359749"/>
            <a:ext cx="202106" cy="202106"/>
          </a:xfrm>
          <a:prstGeom prst="rect">
            <a:avLst/>
          </a:prstGeom>
        </p:spPr>
      </p:pic>
      <p:pic>
        <p:nvPicPr>
          <p:cNvPr id="7243" name="図 7242">
            <a:extLst>
              <a:ext uri="{FF2B5EF4-FFF2-40B4-BE49-F238E27FC236}">
                <a16:creationId xmlns:a16="http://schemas.microsoft.com/office/drawing/2014/main" id="{77831335-D1E9-E819-1AD0-E5BA28B45A8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7814" y="4434879"/>
            <a:ext cx="202106" cy="202106"/>
          </a:xfrm>
          <a:prstGeom prst="rect">
            <a:avLst/>
          </a:prstGeom>
        </p:spPr>
      </p:pic>
      <p:pic>
        <p:nvPicPr>
          <p:cNvPr id="7244" name="図 7243">
            <a:extLst>
              <a:ext uri="{FF2B5EF4-FFF2-40B4-BE49-F238E27FC236}">
                <a16:creationId xmlns:a16="http://schemas.microsoft.com/office/drawing/2014/main" id="{FC77A80A-9AD6-2493-06C2-6177A01DB57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528115" y="4570722"/>
            <a:ext cx="202106" cy="202106"/>
          </a:xfrm>
          <a:prstGeom prst="rect">
            <a:avLst/>
          </a:prstGeom>
        </p:spPr>
      </p:pic>
      <p:pic>
        <p:nvPicPr>
          <p:cNvPr id="7245" name="図 7244">
            <a:extLst>
              <a:ext uri="{FF2B5EF4-FFF2-40B4-BE49-F238E27FC236}">
                <a16:creationId xmlns:a16="http://schemas.microsoft.com/office/drawing/2014/main" id="{C7CB190F-B8F6-06A1-3E12-7FBCCC53DD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18223" y="4768008"/>
            <a:ext cx="202106" cy="202106"/>
          </a:xfrm>
          <a:prstGeom prst="rect">
            <a:avLst/>
          </a:prstGeom>
        </p:spPr>
      </p:pic>
      <p:pic>
        <p:nvPicPr>
          <p:cNvPr id="7246" name="図 7245">
            <a:extLst>
              <a:ext uri="{FF2B5EF4-FFF2-40B4-BE49-F238E27FC236}">
                <a16:creationId xmlns:a16="http://schemas.microsoft.com/office/drawing/2014/main" id="{A1619A16-E992-BD02-E047-0DFE3390ACB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23864" y="4948086"/>
            <a:ext cx="202106" cy="202106"/>
          </a:xfrm>
          <a:prstGeom prst="rect">
            <a:avLst/>
          </a:prstGeom>
        </p:spPr>
      </p:pic>
      <p:pic>
        <p:nvPicPr>
          <p:cNvPr id="7247" name="図 7246">
            <a:extLst>
              <a:ext uri="{FF2B5EF4-FFF2-40B4-BE49-F238E27FC236}">
                <a16:creationId xmlns:a16="http://schemas.microsoft.com/office/drawing/2014/main" id="{A3559F35-AFEF-9A36-6756-DDB8F21824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4558" y="4684478"/>
            <a:ext cx="202106" cy="202106"/>
          </a:xfrm>
          <a:prstGeom prst="rect">
            <a:avLst/>
          </a:prstGeom>
        </p:spPr>
      </p:pic>
      <p:pic>
        <p:nvPicPr>
          <p:cNvPr id="7248" name="図 7247">
            <a:extLst>
              <a:ext uri="{FF2B5EF4-FFF2-40B4-BE49-F238E27FC236}">
                <a16:creationId xmlns:a16="http://schemas.microsoft.com/office/drawing/2014/main" id="{BA39289A-EED5-CC37-1A72-D0E9CF4C4F9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86438" y="5009207"/>
            <a:ext cx="202106" cy="202106"/>
          </a:xfrm>
          <a:prstGeom prst="rect">
            <a:avLst/>
          </a:prstGeom>
        </p:spPr>
      </p:pic>
      <p:pic>
        <p:nvPicPr>
          <p:cNvPr id="7249" name="図 7248">
            <a:extLst>
              <a:ext uri="{FF2B5EF4-FFF2-40B4-BE49-F238E27FC236}">
                <a16:creationId xmlns:a16="http://schemas.microsoft.com/office/drawing/2014/main" id="{88E12902-928B-1ECA-194B-B78FC2CD33B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17700" y="6011312"/>
            <a:ext cx="202106" cy="202106"/>
          </a:xfrm>
          <a:prstGeom prst="rect">
            <a:avLst/>
          </a:prstGeom>
        </p:spPr>
      </p:pic>
      <p:pic>
        <p:nvPicPr>
          <p:cNvPr id="7250" name="図 7249">
            <a:extLst>
              <a:ext uri="{FF2B5EF4-FFF2-40B4-BE49-F238E27FC236}">
                <a16:creationId xmlns:a16="http://schemas.microsoft.com/office/drawing/2014/main" id="{135472E8-D51F-1AB4-F89C-30D4DF8E456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30221" y="5526839"/>
            <a:ext cx="202106" cy="202106"/>
          </a:xfrm>
          <a:prstGeom prst="rect">
            <a:avLst/>
          </a:prstGeom>
        </p:spPr>
      </p:pic>
      <p:pic>
        <p:nvPicPr>
          <p:cNvPr id="7252" name="図 7251">
            <a:extLst>
              <a:ext uri="{FF2B5EF4-FFF2-40B4-BE49-F238E27FC236}">
                <a16:creationId xmlns:a16="http://schemas.microsoft.com/office/drawing/2014/main" id="{0D1004FB-AD23-338F-FB35-AB4441C69863}"/>
              </a:ext>
            </a:extLst>
          </p:cNvPr>
          <p:cNvPicPr>
            <a:picLocks noChangeAspect="1"/>
          </p:cNvPicPr>
          <p:nvPr/>
        </p:nvPicPr>
        <p:blipFill>
          <a:blip r:embed="rId6"/>
          <a:stretch>
            <a:fillRect/>
          </a:stretch>
        </p:blipFill>
        <p:spPr>
          <a:xfrm>
            <a:off x="4374947" y="858755"/>
            <a:ext cx="1044306" cy="2793024"/>
          </a:xfrm>
          <a:prstGeom prst="rect">
            <a:avLst/>
          </a:prstGeom>
        </p:spPr>
      </p:pic>
      <p:pic>
        <p:nvPicPr>
          <p:cNvPr id="7254" name="図 7253">
            <a:extLst>
              <a:ext uri="{FF2B5EF4-FFF2-40B4-BE49-F238E27FC236}">
                <a16:creationId xmlns:a16="http://schemas.microsoft.com/office/drawing/2014/main" id="{F74C107F-E447-0624-AF55-1A16EE9E6566}"/>
              </a:ext>
            </a:extLst>
          </p:cNvPr>
          <p:cNvPicPr>
            <a:picLocks noChangeAspect="1"/>
          </p:cNvPicPr>
          <p:nvPr/>
        </p:nvPicPr>
        <p:blipFill>
          <a:blip r:embed="rId7"/>
          <a:stretch>
            <a:fillRect/>
          </a:stretch>
        </p:blipFill>
        <p:spPr>
          <a:xfrm>
            <a:off x="5667962" y="871687"/>
            <a:ext cx="879092" cy="2803327"/>
          </a:xfrm>
          <a:prstGeom prst="rect">
            <a:avLst/>
          </a:prstGeom>
        </p:spPr>
      </p:pic>
      <p:pic>
        <p:nvPicPr>
          <p:cNvPr id="7256" name="図 7255">
            <a:extLst>
              <a:ext uri="{FF2B5EF4-FFF2-40B4-BE49-F238E27FC236}">
                <a16:creationId xmlns:a16="http://schemas.microsoft.com/office/drawing/2014/main" id="{41594989-823C-69F5-030F-9541F264B4A5}"/>
              </a:ext>
            </a:extLst>
          </p:cNvPr>
          <p:cNvPicPr>
            <a:picLocks noChangeAspect="1"/>
          </p:cNvPicPr>
          <p:nvPr/>
        </p:nvPicPr>
        <p:blipFill>
          <a:blip r:embed="rId8"/>
          <a:stretch>
            <a:fillRect/>
          </a:stretch>
        </p:blipFill>
        <p:spPr>
          <a:xfrm>
            <a:off x="6724107" y="860138"/>
            <a:ext cx="878150" cy="2803328"/>
          </a:xfrm>
          <a:prstGeom prst="rect">
            <a:avLst/>
          </a:prstGeom>
        </p:spPr>
      </p:pic>
      <p:sp>
        <p:nvSpPr>
          <p:cNvPr id="7258" name="Text Box 5">
            <a:extLst>
              <a:ext uri="{FF2B5EF4-FFF2-40B4-BE49-F238E27FC236}">
                <a16:creationId xmlns:a16="http://schemas.microsoft.com/office/drawing/2014/main" id="{53F0A791-CB46-38CB-CBBB-05805FB26E0E}"/>
              </a:ext>
            </a:extLst>
          </p:cNvPr>
          <p:cNvSpPr txBox="1">
            <a:spLocks noChangeArrowheads="1"/>
          </p:cNvSpPr>
          <p:nvPr/>
        </p:nvSpPr>
        <p:spPr bwMode="auto">
          <a:xfrm>
            <a:off x="4401972" y="3697286"/>
            <a:ext cx="1159119"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3</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20</a:t>
            </a:r>
            <a:r>
              <a:rPr lang="ja-JP" altLang="en-US" sz="2000" dirty="0">
                <a:latin typeface="游ゴシック" panose="020B0400000000000000" pitchFamily="50" charset="-128"/>
              </a:rPr>
              <a:t>日</a:t>
            </a:r>
          </a:p>
        </p:txBody>
      </p:sp>
      <p:sp>
        <p:nvSpPr>
          <p:cNvPr id="7259" name="Text Box 5">
            <a:extLst>
              <a:ext uri="{FF2B5EF4-FFF2-40B4-BE49-F238E27FC236}">
                <a16:creationId xmlns:a16="http://schemas.microsoft.com/office/drawing/2014/main" id="{204840CB-94F2-6304-3A64-D4AA8947A48F}"/>
              </a:ext>
            </a:extLst>
          </p:cNvPr>
          <p:cNvSpPr txBox="1">
            <a:spLocks noChangeArrowheads="1"/>
          </p:cNvSpPr>
          <p:nvPr/>
        </p:nvSpPr>
        <p:spPr bwMode="auto">
          <a:xfrm>
            <a:off x="5607958" y="3708193"/>
            <a:ext cx="115912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6</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22</a:t>
            </a:r>
            <a:r>
              <a:rPr lang="ja-JP" altLang="en-US" sz="2000" dirty="0">
                <a:latin typeface="游ゴシック" panose="020B0400000000000000" pitchFamily="50" charset="-128"/>
              </a:rPr>
              <a:t>日</a:t>
            </a:r>
          </a:p>
        </p:txBody>
      </p:sp>
      <p:sp>
        <p:nvSpPr>
          <p:cNvPr id="7260" name="Text Box 5">
            <a:extLst>
              <a:ext uri="{FF2B5EF4-FFF2-40B4-BE49-F238E27FC236}">
                <a16:creationId xmlns:a16="http://schemas.microsoft.com/office/drawing/2014/main" id="{B7173213-1D0D-0B99-D103-0892DA187753}"/>
              </a:ext>
            </a:extLst>
          </p:cNvPr>
          <p:cNvSpPr txBox="1">
            <a:spLocks noChangeArrowheads="1"/>
          </p:cNvSpPr>
          <p:nvPr/>
        </p:nvSpPr>
        <p:spPr bwMode="auto">
          <a:xfrm>
            <a:off x="6673343" y="3708193"/>
            <a:ext cx="1192309"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8</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14</a:t>
            </a:r>
            <a:r>
              <a:rPr lang="ja-JP" altLang="en-US" sz="2000" dirty="0">
                <a:latin typeface="游ゴシック" panose="020B0400000000000000" pitchFamily="50" charset="-128"/>
              </a:rPr>
              <a:t>日</a:t>
            </a:r>
          </a:p>
        </p:txBody>
      </p:sp>
      <p:sp>
        <p:nvSpPr>
          <p:cNvPr id="7261" name="Text Box 5">
            <a:extLst>
              <a:ext uri="{FF2B5EF4-FFF2-40B4-BE49-F238E27FC236}">
                <a16:creationId xmlns:a16="http://schemas.microsoft.com/office/drawing/2014/main" id="{2ADB57C5-39B5-48C4-553F-2844C47B0D09}"/>
              </a:ext>
            </a:extLst>
          </p:cNvPr>
          <p:cNvSpPr txBox="1">
            <a:spLocks noChangeArrowheads="1"/>
          </p:cNvSpPr>
          <p:nvPr/>
        </p:nvSpPr>
        <p:spPr bwMode="auto">
          <a:xfrm>
            <a:off x="6657075" y="4277699"/>
            <a:ext cx="2253346" cy="83099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三次市の東経は</a:t>
            </a:r>
            <a:r>
              <a:rPr lang="en-US" altLang="ja-JP" sz="1600" dirty="0">
                <a:latin typeface="游ゴシック" panose="020B0400000000000000" pitchFamily="50" charset="-128"/>
              </a:rPr>
              <a:t>141</a:t>
            </a:r>
            <a:r>
              <a:rPr lang="ja-JP" altLang="en-US" sz="1600" dirty="0">
                <a:latin typeface="游ゴシック" panose="020B0400000000000000" pitchFamily="50" charset="-128"/>
              </a:rPr>
              <a:t>度のため、約１７分遅れる（日本標準時表１３５度）</a:t>
            </a:r>
            <a:endParaRPr lang="en-US" altLang="ja-JP" sz="1600" dirty="0">
              <a:latin typeface="游ゴシック" panose="020B0400000000000000" pitchFamily="50" charset="-128"/>
            </a:endParaRPr>
          </a:p>
        </p:txBody>
      </p:sp>
      <p:sp>
        <p:nvSpPr>
          <p:cNvPr id="7262" name="楕円 7261">
            <a:extLst>
              <a:ext uri="{FF2B5EF4-FFF2-40B4-BE49-F238E27FC236}">
                <a16:creationId xmlns:a16="http://schemas.microsoft.com/office/drawing/2014/main" id="{95D28AF3-DFC6-0286-0B9B-EDE65EB1227A}"/>
              </a:ext>
            </a:extLst>
          </p:cNvPr>
          <p:cNvSpPr/>
          <p:nvPr/>
        </p:nvSpPr>
        <p:spPr>
          <a:xfrm>
            <a:off x="4765295" y="1771204"/>
            <a:ext cx="254007" cy="248265"/>
          </a:xfrm>
          <a:prstGeom prst="ellipse">
            <a:avLst/>
          </a:pr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63" name="楕円 7262">
            <a:extLst>
              <a:ext uri="{FF2B5EF4-FFF2-40B4-BE49-F238E27FC236}">
                <a16:creationId xmlns:a16="http://schemas.microsoft.com/office/drawing/2014/main" id="{76E24BAE-DDB2-92E3-B9C7-F5895B459C89}"/>
              </a:ext>
            </a:extLst>
          </p:cNvPr>
          <p:cNvSpPr/>
          <p:nvPr/>
        </p:nvSpPr>
        <p:spPr>
          <a:xfrm>
            <a:off x="7070345" y="1409254"/>
            <a:ext cx="254007" cy="248265"/>
          </a:xfrm>
          <a:prstGeom prst="ellipse">
            <a:avLst/>
          </a:pr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64" name="楕円 7263">
            <a:extLst>
              <a:ext uri="{FF2B5EF4-FFF2-40B4-BE49-F238E27FC236}">
                <a16:creationId xmlns:a16="http://schemas.microsoft.com/office/drawing/2014/main" id="{4F88673A-25A7-1E12-C44D-C780CE38C821}"/>
              </a:ext>
            </a:extLst>
          </p:cNvPr>
          <p:cNvSpPr/>
          <p:nvPr/>
        </p:nvSpPr>
        <p:spPr>
          <a:xfrm>
            <a:off x="6026561" y="1121917"/>
            <a:ext cx="254007" cy="248265"/>
          </a:xfrm>
          <a:prstGeom prst="ellipse">
            <a:avLst/>
          </a:prstGeom>
          <a:noFill/>
          <a:ln>
            <a:solidFill>
              <a:srgbClr val="FFC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522433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01358" y="139413"/>
            <a:ext cx="7772400" cy="720725"/>
          </a:xfrm>
        </p:spPr>
        <p:txBody>
          <a:bodyPr/>
          <a:lstStyle/>
          <a:p>
            <a:pPr eaLnBrk="1" hangingPunct="1"/>
            <a:r>
              <a:rPr lang="ja-JP" altLang="en-US" sz="3200" dirty="0">
                <a:ea typeface="ＭＳ Ｐゴシック" panose="020B0600070205080204" pitchFamily="50" charset="-128"/>
              </a:rPr>
              <a:t>差し替えシート一覧</a:t>
            </a:r>
          </a:p>
        </p:txBody>
      </p:sp>
      <p:grpSp>
        <p:nvGrpSpPr>
          <p:cNvPr id="2" name="グループ化 1">
            <a:extLst>
              <a:ext uri="{FF2B5EF4-FFF2-40B4-BE49-F238E27FC236}">
                <a16:creationId xmlns:a16="http://schemas.microsoft.com/office/drawing/2014/main" id="{7D30E1CC-0D21-479F-96DF-CD763A680245}"/>
              </a:ext>
            </a:extLst>
          </p:cNvPr>
          <p:cNvGrpSpPr/>
          <p:nvPr/>
        </p:nvGrpSpPr>
        <p:grpSpPr>
          <a:xfrm>
            <a:off x="24775" y="695140"/>
            <a:ext cx="8560545" cy="1518105"/>
            <a:chOff x="61816" y="864769"/>
            <a:chExt cx="8560545" cy="1518105"/>
          </a:xfrm>
        </p:grpSpPr>
        <p:pic>
          <p:nvPicPr>
            <p:cNvPr id="4" name="図 3">
              <a:extLst>
                <a:ext uri="{FF2B5EF4-FFF2-40B4-BE49-F238E27FC236}">
                  <a16:creationId xmlns:a16="http://schemas.microsoft.com/office/drawing/2014/main" id="{5688B0D0-41FF-414F-BA18-92EA53905F98}"/>
                </a:ext>
              </a:extLst>
            </p:cNvPr>
            <p:cNvPicPr>
              <a:picLocks noChangeAspect="1"/>
            </p:cNvPicPr>
            <p:nvPr/>
          </p:nvPicPr>
          <p:blipFill>
            <a:blip r:embed="rId3"/>
            <a:stretch>
              <a:fillRect/>
            </a:stretch>
          </p:blipFill>
          <p:spPr>
            <a:xfrm>
              <a:off x="1889911" y="913265"/>
              <a:ext cx="1517548" cy="967906"/>
            </a:xfrm>
            <a:prstGeom prst="rect">
              <a:avLst/>
            </a:prstGeom>
          </p:spPr>
        </p:pic>
        <p:pic>
          <p:nvPicPr>
            <p:cNvPr id="6" name="図 5">
              <a:extLst>
                <a:ext uri="{FF2B5EF4-FFF2-40B4-BE49-F238E27FC236}">
                  <a16:creationId xmlns:a16="http://schemas.microsoft.com/office/drawing/2014/main" id="{7ADF42F5-86AC-4811-A36C-E0ABCFF57EA7}"/>
                </a:ext>
              </a:extLst>
            </p:cNvPr>
            <p:cNvPicPr>
              <a:picLocks noChangeAspect="1"/>
            </p:cNvPicPr>
            <p:nvPr/>
          </p:nvPicPr>
          <p:blipFill>
            <a:blip r:embed="rId4"/>
            <a:stretch>
              <a:fillRect/>
            </a:stretch>
          </p:blipFill>
          <p:spPr>
            <a:xfrm>
              <a:off x="5292080" y="864769"/>
              <a:ext cx="1520229" cy="978630"/>
            </a:xfrm>
            <a:prstGeom prst="rect">
              <a:avLst/>
            </a:prstGeom>
          </p:spPr>
        </p:pic>
        <p:pic>
          <p:nvPicPr>
            <p:cNvPr id="8" name="図 7">
              <a:extLst>
                <a:ext uri="{FF2B5EF4-FFF2-40B4-BE49-F238E27FC236}">
                  <a16:creationId xmlns:a16="http://schemas.microsoft.com/office/drawing/2014/main" id="{ECBC9F16-C956-4837-A9C7-AF6704DD32A0}"/>
                </a:ext>
              </a:extLst>
            </p:cNvPr>
            <p:cNvPicPr>
              <a:picLocks noChangeAspect="1"/>
            </p:cNvPicPr>
            <p:nvPr/>
          </p:nvPicPr>
          <p:blipFill>
            <a:blip r:embed="rId5"/>
            <a:stretch>
              <a:fillRect/>
            </a:stretch>
          </p:blipFill>
          <p:spPr>
            <a:xfrm>
              <a:off x="164287" y="914474"/>
              <a:ext cx="1514867" cy="975950"/>
            </a:xfrm>
            <a:prstGeom prst="rect">
              <a:avLst/>
            </a:prstGeom>
          </p:spPr>
        </p:pic>
        <p:sp>
          <p:nvSpPr>
            <p:cNvPr id="10" name="Text Box 5">
              <a:extLst>
                <a:ext uri="{FF2B5EF4-FFF2-40B4-BE49-F238E27FC236}">
                  <a16:creationId xmlns:a16="http://schemas.microsoft.com/office/drawing/2014/main" id="{3964D8FC-A448-4E2C-B456-E755718E3BEF}"/>
                </a:ext>
              </a:extLst>
            </p:cNvPr>
            <p:cNvSpPr txBox="1">
              <a:spLocks noChangeArrowheads="1"/>
            </p:cNvSpPr>
            <p:nvPr/>
          </p:nvSpPr>
          <p:spPr bwMode="auto">
            <a:xfrm>
              <a:off x="396885" y="1921209"/>
              <a:ext cx="10801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1</a:t>
              </a:r>
              <a:r>
                <a:rPr lang="ja-JP" altLang="en-US" sz="1200" dirty="0">
                  <a:latin typeface="游ゴシック" panose="020B0400000000000000" pitchFamily="50" charset="-128"/>
                </a:rPr>
                <a:t>）</a:t>
              </a:r>
              <a:r>
                <a:rPr lang="en-US" altLang="ja-JP" sz="1200" dirty="0">
                  <a:latin typeface="游ゴシック" panose="020B0400000000000000" pitchFamily="50" charset="-128"/>
                </a:rPr>
                <a:t>1</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-5</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sp>
          <p:nvSpPr>
            <p:cNvPr id="11" name="Text Box 5">
              <a:extLst>
                <a:ext uri="{FF2B5EF4-FFF2-40B4-BE49-F238E27FC236}">
                  <a16:creationId xmlns:a16="http://schemas.microsoft.com/office/drawing/2014/main" id="{1875392E-AFFA-4564-805E-63E907CFCF38}"/>
                </a:ext>
              </a:extLst>
            </p:cNvPr>
            <p:cNvSpPr txBox="1">
              <a:spLocks noChangeArrowheads="1"/>
            </p:cNvSpPr>
            <p:nvPr/>
          </p:nvSpPr>
          <p:spPr bwMode="auto">
            <a:xfrm>
              <a:off x="1967161" y="1932796"/>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2</a:t>
              </a:r>
              <a:r>
                <a:rPr lang="ja-JP" altLang="en-US" sz="1200" dirty="0">
                  <a:latin typeface="游ゴシック" panose="020B0400000000000000" pitchFamily="50" charset="-128"/>
                </a:rPr>
                <a:t>）</a:t>
              </a:r>
              <a:r>
                <a:rPr lang="en-US" altLang="ja-JP" sz="1200" dirty="0">
                  <a:latin typeface="游ゴシック" panose="020B0400000000000000" pitchFamily="50" charset="-128"/>
                </a:rPr>
                <a:t>1</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15</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-10</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12" name="図 11">
              <a:extLst>
                <a:ext uri="{FF2B5EF4-FFF2-40B4-BE49-F238E27FC236}">
                  <a16:creationId xmlns:a16="http://schemas.microsoft.com/office/drawing/2014/main" id="{91A28331-F85A-4BCB-A034-624B09021461}"/>
                </a:ext>
              </a:extLst>
            </p:cNvPr>
            <p:cNvPicPr>
              <a:picLocks noChangeAspect="1"/>
            </p:cNvPicPr>
            <p:nvPr/>
          </p:nvPicPr>
          <p:blipFill>
            <a:blip r:embed="rId6"/>
            <a:stretch>
              <a:fillRect/>
            </a:stretch>
          </p:blipFill>
          <p:spPr>
            <a:xfrm>
              <a:off x="3602992" y="907903"/>
              <a:ext cx="1519027" cy="978630"/>
            </a:xfrm>
            <a:prstGeom prst="rect">
              <a:avLst/>
            </a:prstGeom>
          </p:spPr>
        </p:pic>
        <p:sp>
          <p:nvSpPr>
            <p:cNvPr id="14" name="Text Box 5">
              <a:extLst>
                <a:ext uri="{FF2B5EF4-FFF2-40B4-BE49-F238E27FC236}">
                  <a16:creationId xmlns:a16="http://schemas.microsoft.com/office/drawing/2014/main" id="{F17FFCAB-5F35-4488-9436-52CD4B5C3B48}"/>
                </a:ext>
              </a:extLst>
            </p:cNvPr>
            <p:cNvSpPr txBox="1">
              <a:spLocks noChangeArrowheads="1"/>
            </p:cNvSpPr>
            <p:nvPr/>
          </p:nvSpPr>
          <p:spPr bwMode="auto">
            <a:xfrm>
              <a:off x="3623146" y="1932796"/>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3</a:t>
              </a:r>
              <a:r>
                <a:rPr lang="ja-JP" altLang="en-US" sz="1200" dirty="0">
                  <a:latin typeface="游ゴシック" panose="020B0400000000000000" pitchFamily="50" charset="-128"/>
                </a:rPr>
                <a:t>）</a:t>
              </a:r>
              <a:r>
                <a:rPr lang="en-US" altLang="ja-JP" sz="1200" dirty="0">
                  <a:latin typeface="游ゴシック" panose="020B0400000000000000" pitchFamily="50" charset="-128"/>
                </a:rPr>
                <a:t>2</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15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-15</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sp>
          <p:nvSpPr>
            <p:cNvPr id="15" name="Text Box 5">
              <a:extLst>
                <a:ext uri="{FF2B5EF4-FFF2-40B4-BE49-F238E27FC236}">
                  <a16:creationId xmlns:a16="http://schemas.microsoft.com/office/drawing/2014/main" id="{AFF074AC-6908-4EB9-9D12-3AD1B13D76E3}"/>
                </a:ext>
              </a:extLst>
            </p:cNvPr>
            <p:cNvSpPr txBox="1">
              <a:spLocks noChangeArrowheads="1"/>
            </p:cNvSpPr>
            <p:nvPr/>
          </p:nvSpPr>
          <p:spPr bwMode="auto">
            <a:xfrm>
              <a:off x="5294761" y="1946849"/>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4</a:t>
              </a:r>
              <a:r>
                <a:rPr lang="ja-JP" altLang="en-US" sz="1200" dirty="0">
                  <a:latin typeface="游ゴシック" panose="020B0400000000000000" pitchFamily="50" charset="-128"/>
                </a:rPr>
                <a:t>）</a:t>
              </a:r>
              <a:r>
                <a:rPr lang="en-US" altLang="ja-JP" sz="1200" dirty="0">
                  <a:latin typeface="游ゴシック" panose="020B0400000000000000" pitchFamily="50" charset="-128"/>
                </a:rPr>
                <a:t>3</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10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-10</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19" name="図 18">
              <a:extLst>
                <a:ext uri="{FF2B5EF4-FFF2-40B4-BE49-F238E27FC236}">
                  <a16:creationId xmlns:a16="http://schemas.microsoft.com/office/drawing/2014/main" id="{51E189F1-073C-4B8D-A902-7A2EB73D89B1}"/>
                </a:ext>
              </a:extLst>
            </p:cNvPr>
            <p:cNvPicPr>
              <a:picLocks noChangeAspect="1"/>
            </p:cNvPicPr>
            <p:nvPr/>
          </p:nvPicPr>
          <p:blipFill>
            <a:blip r:embed="rId7"/>
            <a:stretch>
              <a:fillRect/>
            </a:stretch>
          </p:blipFill>
          <p:spPr>
            <a:xfrm>
              <a:off x="7083993" y="864769"/>
              <a:ext cx="1532826" cy="978630"/>
            </a:xfrm>
            <a:prstGeom prst="rect">
              <a:avLst/>
            </a:prstGeom>
          </p:spPr>
        </p:pic>
        <p:sp>
          <p:nvSpPr>
            <p:cNvPr id="21" name="Text Box 5">
              <a:extLst>
                <a:ext uri="{FF2B5EF4-FFF2-40B4-BE49-F238E27FC236}">
                  <a16:creationId xmlns:a16="http://schemas.microsoft.com/office/drawing/2014/main" id="{5346F552-8B74-4418-B371-F0E8ABC0107F}"/>
                </a:ext>
              </a:extLst>
            </p:cNvPr>
            <p:cNvSpPr txBox="1">
              <a:spLocks noChangeArrowheads="1"/>
            </p:cNvSpPr>
            <p:nvPr/>
          </p:nvSpPr>
          <p:spPr bwMode="auto">
            <a:xfrm>
              <a:off x="7104813" y="1891298"/>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（５）</a:t>
              </a:r>
              <a:r>
                <a:rPr lang="en-US" altLang="ja-JP" sz="1200" dirty="0">
                  <a:latin typeface="游ゴシック" panose="020B0400000000000000" pitchFamily="50" charset="-128"/>
                </a:rPr>
                <a:t>4</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-5</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sp>
          <p:nvSpPr>
            <p:cNvPr id="7182" name="矢印: 右 7181">
              <a:extLst>
                <a:ext uri="{FF2B5EF4-FFF2-40B4-BE49-F238E27FC236}">
                  <a16:creationId xmlns:a16="http://schemas.microsoft.com/office/drawing/2014/main" id="{4B79402C-BDC5-427B-99A8-08D7D19B5F11}"/>
                </a:ext>
              </a:extLst>
            </p:cNvPr>
            <p:cNvSpPr/>
            <p:nvPr/>
          </p:nvSpPr>
          <p:spPr>
            <a:xfrm>
              <a:off x="61816" y="2130129"/>
              <a:ext cx="8273631" cy="203950"/>
            </a:xfrm>
            <a:prstGeom prst="rightArrow">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5" name="グループ化 4">
            <a:extLst>
              <a:ext uri="{FF2B5EF4-FFF2-40B4-BE49-F238E27FC236}">
                <a16:creationId xmlns:a16="http://schemas.microsoft.com/office/drawing/2014/main" id="{72D8AAD0-40F3-49AB-A94F-97F2C4452EC8}"/>
              </a:ext>
            </a:extLst>
          </p:cNvPr>
          <p:cNvGrpSpPr/>
          <p:nvPr/>
        </p:nvGrpSpPr>
        <p:grpSpPr>
          <a:xfrm>
            <a:off x="101358" y="2205048"/>
            <a:ext cx="8779738" cy="1688317"/>
            <a:chOff x="84973" y="2331788"/>
            <a:chExt cx="8779738" cy="1688317"/>
          </a:xfrm>
        </p:grpSpPr>
        <p:pic>
          <p:nvPicPr>
            <p:cNvPr id="16" name="図 15">
              <a:extLst>
                <a:ext uri="{FF2B5EF4-FFF2-40B4-BE49-F238E27FC236}">
                  <a16:creationId xmlns:a16="http://schemas.microsoft.com/office/drawing/2014/main" id="{E7C087F2-3137-475A-A349-1205B27F3CF5}"/>
                </a:ext>
              </a:extLst>
            </p:cNvPr>
            <p:cNvPicPr>
              <a:picLocks noChangeAspect="1"/>
            </p:cNvPicPr>
            <p:nvPr/>
          </p:nvPicPr>
          <p:blipFill>
            <a:blip r:embed="rId8"/>
            <a:stretch>
              <a:fillRect/>
            </a:stretch>
          </p:blipFill>
          <p:spPr>
            <a:xfrm>
              <a:off x="101358" y="2362729"/>
              <a:ext cx="1603035" cy="1030927"/>
            </a:xfrm>
            <a:prstGeom prst="rect">
              <a:avLst/>
            </a:prstGeom>
          </p:spPr>
        </p:pic>
        <p:sp>
          <p:nvSpPr>
            <p:cNvPr id="18" name="Text Box 5">
              <a:extLst>
                <a:ext uri="{FF2B5EF4-FFF2-40B4-BE49-F238E27FC236}">
                  <a16:creationId xmlns:a16="http://schemas.microsoft.com/office/drawing/2014/main" id="{90482483-A3ED-45B6-A295-E8018E7CAD31}"/>
                </a:ext>
              </a:extLst>
            </p:cNvPr>
            <p:cNvSpPr txBox="1">
              <a:spLocks noChangeArrowheads="1"/>
            </p:cNvSpPr>
            <p:nvPr/>
          </p:nvSpPr>
          <p:spPr bwMode="auto">
            <a:xfrm>
              <a:off x="279288" y="3537519"/>
              <a:ext cx="1584272"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（６）</a:t>
              </a:r>
              <a:r>
                <a:rPr lang="en-US" altLang="ja-JP" sz="1200" dirty="0">
                  <a:latin typeface="游ゴシック" panose="020B0400000000000000" pitchFamily="50" charset="-128"/>
                </a:rPr>
                <a:t>4</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15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±0</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25" name="図 24">
              <a:extLst>
                <a:ext uri="{FF2B5EF4-FFF2-40B4-BE49-F238E27FC236}">
                  <a16:creationId xmlns:a16="http://schemas.microsoft.com/office/drawing/2014/main" id="{FAA8E0E0-BB0A-4FDC-8FC3-1C6BAAA74903}"/>
                </a:ext>
              </a:extLst>
            </p:cNvPr>
            <p:cNvPicPr>
              <a:picLocks noChangeAspect="1"/>
            </p:cNvPicPr>
            <p:nvPr/>
          </p:nvPicPr>
          <p:blipFill>
            <a:blip r:embed="rId9"/>
            <a:stretch>
              <a:fillRect/>
            </a:stretch>
          </p:blipFill>
          <p:spPr>
            <a:xfrm>
              <a:off x="1909630" y="2331788"/>
              <a:ext cx="1528588" cy="1140332"/>
            </a:xfrm>
            <a:prstGeom prst="rect">
              <a:avLst/>
            </a:prstGeom>
          </p:spPr>
        </p:pic>
        <p:sp>
          <p:nvSpPr>
            <p:cNvPr id="27" name="Text Box 5">
              <a:extLst>
                <a:ext uri="{FF2B5EF4-FFF2-40B4-BE49-F238E27FC236}">
                  <a16:creationId xmlns:a16="http://schemas.microsoft.com/office/drawing/2014/main" id="{D9C2A6FF-CA16-4C6C-A328-316561A890B0}"/>
                </a:ext>
              </a:extLst>
            </p:cNvPr>
            <p:cNvSpPr txBox="1">
              <a:spLocks noChangeArrowheads="1"/>
            </p:cNvSpPr>
            <p:nvPr/>
          </p:nvSpPr>
          <p:spPr bwMode="auto">
            <a:xfrm>
              <a:off x="1935106" y="3538221"/>
              <a:ext cx="162037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（７）</a:t>
              </a:r>
              <a:r>
                <a:rPr lang="en-US" altLang="ja-JP" sz="1200" dirty="0">
                  <a:latin typeface="游ゴシック" panose="020B0400000000000000" pitchFamily="50" charset="-128"/>
                </a:rPr>
                <a:t>6</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15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±0</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28" name="図 27">
              <a:extLst>
                <a:ext uri="{FF2B5EF4-FFF2-40B4-BE49-F238E27FC236}">
                  <a16:creationId xmlns:a16="http://schemas.microsoft.com/office/drawing/2014/main" id="{C66B91E0-1DC9-462A-84C8-344B6C96502A}"/>
                </a:ext>
              </a:extLst>
            </p:cNvPr>
            <p:cNvPicPr>
              <a:picLocks noChangeAspect="1"/>
            </p:cNvPicPr>
            <p:nvPr/>
          </p:nvPicPr>
          <p:blipFill>
            <a:blip r:embed="rId10"/>
            <a:stretch>
              <a:fillRect/>
            </a:stretch>
          </p:blipFill>
          <p:spPr>
            <a:xfrm>
              <a:off x="3614070" y="2418715"/>
              <a:ext cx="1517548" cy="1049369"/>
            </a:xfrm>
            <a:prstGeom prst="rect">
              <a:avLst/>
            </a:prstGeom>
          </p:spPr>
        </p:pic>
        <p:sp>
          <p:nvSpPr>
            <p:cNvPr id="31" name="Text Box 5">
              <a:extLst>
                <a:ext uri="{FF2B5EF4-FFF2-40B4-BE49-F238E27FC236}">
                  <a16:creationId xmlns:a16="http://schemas.microsoft.com/office/drawing/2014/main" id="{77D95C58-C6AA-4737-B462-BBABF900FA20}"/>
                </a:ext>
              </a:extLst>
            </p:cNvPr>
            <p:cNvSpPr txBox="1">
              <a:spLocks noChangeArrowheads="1"/>
            </p:cNvSpPr>
            <p:nvPr/>
          </p:nvSpPr>
          <p:spPr bwMode="auto">
            <a:xfrm>
              <a:off x="3765252" y="3489606"/>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（８）</a:t>
              </a:r>
              <a:r>
                <a:rPr lang="en-US" altLang="ja-JP" sz="1200" dirty="0">
                  <a:latin typeface="游ゴシック" panose="020B0400000000000000" pitchFamily="50" charset="-128"/>
                </a:rPr>
                <a:t>8</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-5</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7171" name="図 7170">
              <a:extLst>
                <a:ext uri="{FF2B5EF4-FFF2-40B4-BE49-F238E27FC236}">
                  <a16:creationId xmlns:a16="http://schemas.microsoft.com/office/drawing/2014/main" id="{356EB325-9EFB-4A20-B1A0-5B6AD3847176}"/>
                </a:ext>
              </a:extLst>
            </p:cNvPr>
            <p:cNvPicPr>
              <a:picLocks noChangeAspect="1"/>
            </p:cNvPicPr>
            <p:nvPr/>
          </p:nvPicPr>
          <p:blipFill>
            <a:blip r:embed="rId11"/>
            <a:stretch>
              <a:fillRect/>
            </a:stretch>
          </p:blipFill>
          <p:spPr>
            <a:xfrm>
              <a:off x="5331532" y="2400089"/>
              <a:ext cx="1574912" cy="1003729"/>
            </a:xfrm>
            <a:prstGeom prst="rect">
              <a:avLst/>
            </a:prstGeom>
          </p:spPr>
        </p:pic>
        <p:sp>
          <p:nvSpPr>
            <p:cNvPr id="37" name="Text Box 5">
              <a:extLst>
                <a:ext uri="{FF2B5EF4-FFF2-40B4-BE49-F238E27FC236}">
                  <a16:creationId xmlns:a16="http://schemas.microsoft.com/office/drawing/2014/main" id="{CD355A62-B1A2-4E56-A814-1DF5145F458F}"/>
                </a:ext>
              </a:extLst>
            </p:cNvPr>
            <p:cNvSpPr txBox="1">
              <a:spLocks noChangeArrowheads="1"/>
            </p:cNvSpPr>
            <p:nvPr/>
          </p:nvSpPr>
          <p:spPr bwMode="auto">
            <a:xfrm>
              <a:off x="5344958" y="3487240"/>
              <a:ext cx="15175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（９）</a:t>
              </a:r>
              <a:r>
                <a:rPr lang="en-US" altLang="ja-JP" sz="1200" dirty="0">
                  <a:latin typeface="游ゴシック" panose="020B0400000000000000" pitchFamily="50" charset="-128"/>
                </a:rPr>
                <a:t>9</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10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+5</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7173" name="図 7172">
              <a:extLst>
                <a:ext uri="{FF2B5EF4-FFF2-40B4-BE49-F238E27FC236}">
                  <a16:creationId xmlns:a16="http://schemas.microsoft.com/office/drawing/2014/main" id="{6989A6C3-5200-4AB9-ADD3-C7C06D99B794}"/>
                </a:ext>
              </a:extLst>
            </p:cNvPr>
            <p:cNvPicPr>
              <a:picLocks noChangeAspect="1"/>
            </p:cNvPicPr>
            <p:nvPr/>
          </p:nvPicPr>
          <p:blipFill>
            <a:blip r:embed="rId12"/>
            <a:stretch>
              <a:fillRect/>
            </a:stretch>
          </p:blipFill>
          <p:spPr>
            <a:xfrm>
              <a:off x="7054851" y="2331788"/>
              <a:ext cx="1617472" cy="1042053"/>
            </a:xfrm>
            <a:prstGeom prst="rect">
              <a:avLst/>
            </a:prstGeom>
          </p:spPr>
        </p:pic>
        <p:sp>
          <p:nvSpPr>
            <p:cNvPr id="40" name="Text Box 5">
              <a:extLst>
                <a:ext uri="{FF2B5EF4-FFF2-40B4-BE49-F238E27FC236}">
                  <a16:creationId xmlns:a16="http://schemas.microsoft.com/office/drawing/2014/main" id="{4F2CD0F7-94C0-40CA-A921-E0B9B7D86BBA}"/>
                </a:ext>
              </a:extLst>
            </p:cNvPr>
            <p:cNvSpPr txBox="1">
              <a:spLocks noChangeArrowheads="1"/>
            </p:cNvSpPr>
            <p:nvPr/>
          </p:nvSpPr>
          <p:spPr bwMode="auto">
            <a:xfrm>
              <a:off x="7104812" y="3502834"/>
              <a:ext cx="17598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10</a:t>
              </a:r>
              <a:r>
                <a:rPr lang="ja-JP" altLang="en-US" sz="1200" dirty="0">
                  <a:latin typeface="游ゴシック" panose="020B0400000000000000" pitchFamily="50" charset="-128"/>
                </a:rPr>
                <a:t>）</a:t>
              </a:r>
              <a:r>
                <a:rPr lang="en-US" altLang="ja-JP" sz="1200" dirty="0">
                  <a:latin typeface="游ゴシック" panose="020B0400000000000000" pitchFamily="50" charset="-128"/>
                </a:rPr>
                <a:t>10</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+10</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sp>
          <p:nvSpPr>
            <p:cNvPr id="47" name="矢印: 右 46">
              <a:extLst>
                <a:ext uri="{FF2B5EF4-FFF2-40B4-BE49-F238E27FC236}">
                  <a16:creationId xmlns:a16="http://schemas.microsoft.com/office/drawing/2014/main" id="{7B678BF8-CC68-4D18-879B-88772FB26A0E}"/>
                </a:ext>
              </a:extLst>
            </p:cNvPr>
            <p:cNvSpPr/>
            <p:nvPr/>
          </p:nvSpPr>
          <p:spPr>
            <a:xfrm>
              <a:off x="84973" y="3816155"/>
              <a:ext cx="8273631" cy="203950"/>
            </a:xfrm>
            <a:prstGeom prst="rightArrow">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0E00BED5-8283-4B00-BBED-811C18ED46B1}"/>
              </a:ext>
            </a:extLst>
          </p:cNvPr>
          <p:cNvGrpSpPr/>
          <p:nvPr/>
        </p:nvGrpSpPr>
        <p:grpSpPr>
          <a:xfrm>
            <a:off x="24775" y="3826936"/>
            <a:ext cx="5272439" cy="1571025"/>
            <a:chOff x="10360" y="4093272"/>
            <a:chExt cx="5272439" cy="1571025"/>
          </a:xfrm>
        </p:grpSpPr>
        <p:pic>
          <p:nvPicPr>
            <p:cNvPr id="7175" name="図 7174">
              <a:extLst>
                <a:ext uri="{FF2B5EF4-FFF2-40B4-BE49-F238E27FC236}">
                  <a16:creationId xmlns:a16="http://schemas.microsoft.com/office/drawing/2014/main" id="{723C0AA9-C9B0-4313-A63F-1D8408BFFCE7}"/>
                </a:ext>
              </a:extLst>
            </p:cNvPr>
            <p:cNvPicPr>
              <a:picLocks noChangeAspect="1"/>
            </p:cNvPicPr>
            <p:nvPr/>
          </p:nvPicPr>
          <p:blipFill>
            <a:blip r:embed="rId13"/>
            <a:stretch>
              <a:fillRect/>
            </a:stretch>
          </p:blipFill>
          <p:spPr>
            <a:xfrm>
              <a:off x="61682" y="4093272"/>
              <a:ext cx="1617472" cy="1030603"/>
            </a:xfrm>
            <a:prstGeom prst="rect">
              <a:avLst/>
            </a:prstGeom>
          </p:spPr>
        </p:pic>
        <p:sp>
          <p:nvSpPr>
            <p:cNvPr id="43" name="Text Box 5">
              <a:extLst>
                <a:ext uri="{FF2B5EF4-FFF2-40B4-BE49-F238E27FC236}">
                  <a16:creationId xmlns:a16="http://schemas.microsoft.com/office/drawing/2014/main" id="{F1FAF000-3AF2-4C2C-AFD3-1BFAFFC6315D}"/>
                </a:ext>
              </a:extLst>
            </p:cNvPr>
            <p:cNvSpPr txBox="1">
              <a:spLocks noChangeArrowheads="1"/>
            </p:cNvSpPr>
            <p:nvPr/>
          </p:nvSpPr>
          <p:spPr bwMode="auto">
            <a:xfrm>
              <a:off x="10360" y="5211603"/>
              <a:ext cx="172011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11</a:t>
              </a:r>
              <a:r>
                <a:rPr lang="ja-JP" altLang="en-US" sz="1200" dirty="0">
                  <a:latin typeface="游ゴシック" panose="020B0400000000000000" pitchFamily="50" charset="-128"/>
                </a:rPr>
                <a:t>）</a:t>
              </a:r>
              <a:r>
                <a:rPr lang="en-US" altLang="ja-JP" sz="1200" dirty="0">
                  <a:latin typeface="游ゴシック" panose="020B0400000000000000" pitchFamily="50" charset="-128"/>
                </a:rPr>
                <a:t>11</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+15</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7177" name="図 7176">
              <a:extLst>
                <a:ext uri="{FF2B5EF4-FFF2-40B4-BE49-F238E27FC236}">
                  <a16:creationId xmlns:a16="http://schemas.microsoft.com/office/drawing/2014/main" id="{0FFC0D15-FA74-44F8-9235-5908DA10FBF0}"/>
                </a:ext>
              </a:extLst>
            </p:cNvPr>
            <p:cNvPicPr>
              <a:picLocks noChangeAspect="1"/>
            </p:cNvPicPr>
            <p:nvPr/>
          </p:nvPicPr>
          <p:blipFill>
            <a:blip r:embed="rId14"/>
            <a:stretch>
              <a:fillRect/>
            </a:stretch>
          </p:blipFill>
          <p:spPr>
            <a:xfrm>
              <a:off x="1909868" y="4172248"/>
              <a:ext cx="1534457" cy="976720"/>
            </a:xfrm>
            <a:prstGeom prst="rect">
              <a:avLst/>
            </a:prstGeom>
          </p:spPr>
        </p:pic>
        <p:sp>
          <p:nvSpPr>
            <p:cNvPr id="46" name="Text Box 5">
              <a:extLst>
                <a:ext uri="{FF2B5EF4-FFF2-40B4-BE49-F238E27FC236}">
                  <a16:creationId xmlns:a16="http://schemas.microsoft.com/office/drawing/2014/main" id="{4F204D0B-60F2-4BF1-8B40-E625A46D6EEA}"/>
                </a:ext>
              </a:extLst>
            </p:cNvPr>
            <p:cNvSpPr txBox="1">
              <a:spLocks noChangeArrowheads="1"/>
            </p:cNvSpPr>
            <p:nvPr/>
          </p:nvSpPr>
          <p:spPr bwMode="auto">
            <a:xfrm>
              <a:off x="1776384" y="5174061"/>
              <a:ext cx="177909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12</a:t>
              </a:r>
              <a:r>
                <a:rPr lang="ja-JP" altLang="en-US" sz="1200" dirty="0">
                  <a:latin typeface="游ゴシック" panose="020B0400000000000000" pitchFamily="50" charset="-128"/>
                </a:rPr>
                <a:t>）</a:t>
              </a:r>
              <a:r>
                <a:rPr lang="en-US" altLang="ja-JP" sz="1200" dirty="0">
                  <a:latin typeface="游ゴシック" panose="020B0400000000000000" pitchFamily="50" charset="-128"/>
                </a:rPr>
                <a:t>12</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+10</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pic>
          <p:nvPicPr>
            <p:cNvPr id="7181" name="図 7180">
              <a:extLst>
                <a:ext uri="{FF2B5EF4-FFF2-40B4-BE49-F238E27FC236}">
                  <a16:creationId xmlns:a16="http://schemas.microsoft.com/office/drawing/2014/main" id="{B6FDB47F-1E31-4EED-B02A-98BD4ADA4B18}"/>
                </a:ext>
              </a:extLst>
            </p:cNvPr>
            <p:cNvPicPr>
              <a:picLocks noChangeAspect="1"/>
            </p:cNvPicPr>
            <p:nvPr/>
          </p:nvPicPr>
          <p:blipFill>
            <a:blip r:embed="rId15"/>
            <a:stretch>
              <a:fillRect/>
            </a:stretch>
          </p:blipFill>
          <p:spPr>
            <a:xfrm>
              <a:off x="3588831" y="4125733"/>
              <a:ext cx="1601985" cy="1023803"/>
            </a:xfrm>
            <a:prstGeom prst="rect">
              <a:avLst/>
            </a:prstGeom>
          </p:spPr>
        </p:pic>
        <p:sp>
          <p:nvSpPr>
            <p:cNvPr id="52" name="Text Box 5">
              <a:extLst>
                <a:ext uri="{FF2B5EF4-FFF2-40B4-BE49-F238E27FC236}">
                  <a16:creationId xmlns:a16="http://schemas.microsoft.com/office/drawing/2014/main" id="{EF7F5719-5968-47E3-B6EC-124AEA083AAB}"/>
                </a:ext>
              </a:extLst>
            </p:cNvPr>
            <p:cNvSpPr txBox="1">
              <a:spLocks noChangeArrowheads="1"/>
            </p:cNvSpPr>
            <p:nvPr/>
          </p:nvSpPr>
          <p:spPr bwMode="auto">
            <a:xfrm>
              <a:off x="3604470" y="5161070"/>
              <a:ext cx="167832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dirty="0">
                  <a:latin typeface="游ゴシック" panose="020B0400000000000000" pitchFamily="50" charset="-128"/>
                </a:rPr>
                <a:t>（</a:t>
              </a:r>
              <a:r>
                <a:rPr lang="en-US" altLang="ja-JP" sz="1200" dirty="0">
                  <a:latin typeface="游ゴシック" panose="020B0400000000000000" pitchFamily="50" charset="-128"/>
                </a:rPr>
                <a:t>13</a:t>
              </a:r>
              <a:r>
                <a:rPr lang="ja-JP" altLang="en-US" sz="1200" dirty="0">
                  <a:latin typeface="游ゴシック" panose="020B0400000000000000" pitchFamily="50" charset="-128"/>
                </a:rPr>
                <a:t>）</a:t>
              </a:r>
              <a:r>
                <a:rPr lang="en-US" altLang="ja-JP" sz="1200" dirty="0">
                  <a:latin typeface="游ゴシック" panose="020B0400000000000000" pitchFamily="50" charset="-128"/>
                </a:rPr>
                <a:t>12</a:t>
              </a:r>
              <a:r>
                <a:rPr lang="ja-JP" altLang="en-US" sz="1200" dirty="0">
                  <a:latin typeface="游ゴシック" panose="020B0400000000000000" pitchFamily="50" charset="-128"/>
                </a:rPr>
                <a:t>月</a:t>
              </a:r>
              <a:r>
                <a:rPr lang="en-US" altLang="ja-JP" sz="1200" dirty="0">
                  <a:latin typeface="游ゴシック" panose="020B0400000000000000" pitchFamily="50" charset="-128"/>
                </a:rPr>
                <a:t>15 </a:t>
              </a:r>
              <a:r>
                <a:rPr lang="ja-JP" altLang="en-US" sz="1200" dirty="0">
                  <a:latin typeface="游ゴシック" panose="020B0400000000000000" pitchFamily="50" charset="-128"/>
                </a:rPr>
                <a:t>日　</a:t>
              </a:r>
              <a:r>
                <a:rPr lang="en-US" altLang="ja-JP" sz="1200" dirty="0">
                  <a:latin typeface="游ゴシック" panose="020B0400000000000000" pitchFamily="50" charset="-128"/>
                </a:rPr>
                <a:t>+5</a:t>
              </a:r>
              <a:r>
                <a:rPr lang="ja-JP" altLang="en-US" sz="1200" dirty="0">
                  <a:latin typeface="游ゴシック" panose="020B0400000000000000" pitchFamily="50" charset="-128"/>
                </a:rPr>
                <a:t>分</a:t>
              </a:r>
              <a:endParaRPr lang="en-US" altLang="ja-JP" sz="1200" dirty="0">
                <a:latin typeface="游ゴシック" panose="020B0400000000000000" pitchFamily="50" charset="-128"/>
              </a:endParaRPr>
            </a:p>
          </p:txBody>
        </p:sp>
        <p:sp>
          <p:nvSpPr>
            <p:cNvPr id="50" name="矢印: 右 49">
              <a:extLst>
                <a:ext uri="{FF2B5EF4-FFF2-40B4-BE49-F238E27FC236}">
                  <a16:creationId xmlns:a16="http://schemas.microsoft.com/office/drawing/2014/main" id="{10F9A987-E9F7-41AD-BC0C-FCCE1B141643}"/>
                </a:ext>
              </a:extLst>
            </p:cNvPr>
            <p:cNvSpPr/>
            <p:nvPr/>
          </p:nvSpPr>
          <p:spPr>
            <a:xfrm>
              <a:off x="61682" y="5387298"/>
              <a:ext cx="4613208" cy="276999"/>
            </a:xfrm>
            <a:prstGeom prst="rightArrow">
              <a:avLst/>
            </a:prstGeom>
            <a:solidFill>
              <a:srgbClr val="CC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aphicFrame>
        <p:nvGraphicFramePr>
          <p:cNvPr id="9" name="表 12">
            <a:extLst>
              <a:ext uri="{FF2B5EF4-FFF2-40B4-BE49-F238E27FC236}">
                <a16:creationId xmlns:a16="http://schemas.microsoft.com/office/drawing/2014/main" id="{4916D948-940D-4560-AB70-6FFBC6F48B57}"/>
              </a:ext>
            </a:extLst>
          </p:cNvPr>
          <p:cNvGraphicFramePr>
            <a:graphicFrameLocks noGrp="1"/>
          </p:cNvGraphicFramePr>
          <p:nvPr>
            <p:extLst>
              <p:ext uri="{D42A27DB-BD31-4B8C-83A1-F6EECF244321}">
                <p14:modId xmlns:p14="http://schemas.microsoft.com/office/powerpoint/2010/main" val="1812603259"/>
              </p:ext>
            </p:extLst>
          </p:nvPr>
        </p:nvGraphicFramePr>
        <p:xfrm>
          <a:off x="5217130" y="3873512"/>
          <a:ext cx="3869225" cy="2318088"/>
        </p:xfrm>
        <a:graphic>
          <a:graphicData uri="http://schemas.openxmlformats.org/drawingml/2006/table">
            <a:tbl>
              <a:tblPr firstRow="1" bandRow="1">
                <a:tableStyleId>{5C22544A-7EE6-4342-B048-85BDC9FD1C3A}</a:tableStyleId>
              </a:tblPr>
              <a:tblGrid>
                <a:gridCol w="280885">
                  <a:extLst>
                    <a:ext uri="{9D8B030D-6E8A-4147-A177-3AD203B41FA5}">
                      <a16:colId xmlns:a16="http://schemas.microsoft.com/office/drawing/2014/main" val="3280108058"/>
                    </a:ext>
                  </a:extLst>
                </a:gridCol>
                <a:gridCol w="1561421">
                  <a:extLst>
                    <a:ext uri="{9D8B030D-6E8A-4147-A177-3AD203B41FA5}">
                      <a16:colId xmlns:a16="http://schemas.microsoft.com/office/drawing/2014/main" val="2811592673"/>
                    </a:ext>
                  </a:extLst>
                </a:gridCol>
                <a:gridCol w="422261">
                  <a:extLst>
                    <a:ext uri="{9D8B030D-6E8A-4147-A177-3AD203B41FA5}">
                      <a16:colId xmlns:a16="http://schemas.microsoft.com/office/drawing/2014/main" val="2016397960"/>
                    </a:ext>
                  </a:extLst>
                </a:gridCol>
                <a:gridCol w="1604658">
                  <a:extLst>
                    <a:ext uri="{9D8B030D-6E8A-4147-A177-3AD203B41FA5}">
                      <a16:colId xmlns:a16="http://schemas.microsoft.com/office/drawing/2014/main" val="1541755667"/>
                    </a:ext>
                  </a:extLst>
                </a:gridCol>
              </a:tblGrid>
              <a:tr h="289761">
                <a:tc gridSpan="4">
                  <a:txBody>
                    <a:bodyPr/>
                    <a:lstStyle/>
                    <a:p>
                      <a:r>
                        <a:rPr kumimoji="1" lang="ja-JP" altLang="en-US" sz="1100" dirty="0">
                          <a:solidFill>
                            <a:schemeClr val="tx1"/>
                          </a:solidFill>
                        </a:rPr>
                        <a:t>差し替え順番</a:t>
                      </a:r>
                    </a:p>
                  </a:txBody>
                  <a:tcPr/>
                </a:tc>
                <a:tc hMerge="1">
                  <a:txBody>
                    <a:bodyPr/>
                    <a:lstStyle/>
                    <a:p>
                      <a:endParaRPr kumimoji="1" lang="ja-JP" altLang="en-US" sz="1200" dirty="0"/>
                    </a:p>
                  </a:txBody>
                  <a:tcPr/>
                </a:tc>
                <a:tc hMerge="1">
                  <a:txBody>
                    <a:bodyPr/>
                    <a:lstStyle/>
                    <a:p>
                      <a:endParaRPr kumimoji="1" lang="ja-JP" altLang="en-US" sz="1200"/>
                    </a:p>
                  </a:txBody>
                  <a:tcPr/>
                </a:tc>
                <a:tc hMerge="1">
                  <a:txBody>
                    <a:bodyPr/>
                    <a:lstStyle/>
                    <a:p>
                      <a:endParaRPr kumimoji="1" lang="ja-JP" altLang="en-US" sz="1200" dirty="0"/>
                    </a:p>
                  </a:txBody>
                  <a:tcPr/>
                </a:tc>
                <a:extLst>
                  <a:ext uri="{0D108BD9-81ED-4DB2-BD59-A6C34878D82A}">
                    <a16:rowId xmlns:a16="http://schemas.microsoft.com/office/drawing/2014/main" val="3364112739"/>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１</a:t>
                      </a:r>
                    </a:p>
                  </a:txBody>
                  <a:tcPr/>
                </a:tc>
                <a:tc>
                  <a:txBody>
                    <a:bodyPr/>
                    <a:lstStyle/>
                    <a:p>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r>
                        <a:rPr kumimoji="1" lang="ja-JP" altLang="en-US" sz="1000" dirty="0">
                          <a:latin typeface="メイリオ" panose="020B0604030504040204" pitchFamily="50" charset="-128"/>
                          <a:ea typeface="メイリオ" panose="020B0604030504040204" pitchFamily="50" charset="-128"/>
                        </a:rPr>
                        <a:t>８</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８月１日～９月９日</a:t>
                      </a:r>
                    </a:p>
                  </a:txBody>
                  <a:tcPr/>
                </a:tc>
                <a:extLst>
                  <a:ext uri="{0D108BD9-81ED-4DB2-BD59-A6C34878D82A}">
                    <a16:rowId xmlns:a16="http://schemas.microsoft.com/office/drawing/2014/main" val="3228170856"/>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２</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1</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15</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r>
                        <a:rPr kumimoji="1" lang="ja-JP" altLang="en-US" sz="1000" dirty="0">
                          <a:latin typeface="メイリオ" panose="020B0604030504040204" pitchFamily="50" charset="-128"/>
                          <a:ea typeface="メイリオ" panose="020B0604030504040204" pitchFamily="50" charset="-128"/>
                        </a:rPr>
                        <a:t>９</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９月</a:t>
                      </a: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日～９月</a:t>
                      </a:r>
                      <a:r>
                        <a:rPr kumimoji="1" lang="en-US" altLang="ja-JP" sz="1100" dirty="0">
                          <a:latin typeface="メイリオ" panose="020B0604030504040204" pitchFamily="50" charset="-128"/>
                          <a:ea typeface="メイリオ" panose="020B0604030504040204" pitchFamily="50" charset="-128"/>
                        </a:rPr>
                        <a:t>30</a:t>
                      </a:r>
                      <a:r>
                        <a:rPr kumimoji="1" lang="ja-JP" altLang="en-US" sz="1100" dirty="0">
                          <a:latin typeface="メイリオ" panose="020B0604030504040204" pitchFamily="50" charset="-128"/>
                          <a:ea typeface="メイリオ" panose="020B0604030504040204" pitchFamily="50" charset="-128"/>
                        </a:rPr>
                        <a:t>日</a:t>
                      </a:r>
                    </a:p>
                  </a:txBody>
                  <a:tcPr/>
                </a:tc>
                <a:extLst>
                  <a:ext uri="{0D108BD9-81ED-4DB2-BD59-A6C34878D82A}">
                    <a16:rowId xmlns:a16="http://schemas.microsoft.com/office/drawing/2014/main" val="2092426382"/>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３</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２月</a:t>
                      </a:r>
                      <a:r>
                        <a:rPr kumimoji="1" lang="en-US" altLang="ja-JP" sz="1100" dirty="0">
                          <a:latin typeface="メイリオ" panose="020B0604030504040204" pitchFamily="50" charset="-128"/>
                          <a:ea typeface="メイリオ" panose="020B0604030504040204" pitchFamily="50" charset="-128"/>
                        </a:rPr>
                        <a:t>15 </a:t>
                      </a:r>
                      <a:r>
                        <a:rPr kumimoji="1" lang="ja-JP" altLang="en-US" sz="1100" dirty="0">
                          <a:latin typeface="メイリオ" panose="020B0604030504040204" pitchFamily="50" charset="-128"/>
                          <a:ea typeface="メイリオ" panose="020B0604030504040204" pitchFamily="50" charset="-128"/>
                        </a:rPr>
                        <a:t>日～３月</a:t>
                      </a:r>
                      <a:r>
                        <a:rPr kumimoji="1" lang="en-US" altLang="ja-JP" sz="1100" dirty="0">
                          <a:latin typeface="メイリオ" panose="020B0604030504040204" pitchFamily="50" charset="-128"/>
                          <a:ea typeface="メイリオ" panose="020B0604030504040204" pitchFamily="50" charset="-128"/>
                        </a:rPr>
                        <a:t>9</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r>
                        <a:rPr kumimoji="1" lang="en-US" altLang="ja-JP" sz="1000" dirty="0">
                          <a:latin typeface="メイリオ" panose="020B0604030504040204" pitchFamily="50" charset="-128"/>
                          <a:ea typeface="メイリオ" panose="020B0604030504040204" pitchFamily="50" charset="-128"/>
                        </a:rPr>
                        <a:t>10</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月１日～</a:t>
                      </a: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extLst>
                  <a:ext uri="{0D108BD9-81ED-4DB2-BD59-A6C34878D82A}">
                    <a16:rowId xmlns:a16="http://schemas.microsoft.com/office/drawing/2014/main" val="3516063663"/>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４</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３月</a:t>
                      </a: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～３月</a:t>
                      </a:r>
                      <a:r>
                        <a:rPr kumimoji="1" lang="en-US" altLang="ja-JP" sz="1100" dirty="0">
                          <a:latin typeface="メイリオ" panose="020B0604030504040204" pitchFamily="50" charset="-128"/>
                          <a:ea typeface="メイリオ" panose="020B0604030504040204" pitchFamily="50" charset="-128"/>
                        </a:rPr>
                        <a:t>31</a:t>
                      </a:r>
                      <a:r>
                        <a:rPr kumimoji="1" lang="ja-JP" altLang="en-US" sz="1100" dirty="0">
                          <a:latin typeface="メイリオ" panose="020B0604030504040204" pitchFamily="50" charset="-128"/>
                          <a:ea typeface="メイリオ" panose="020B0604030504040204" pitchFamily="50" charset="-128"/>
                        </a:rPr>
                        <a:t>日</a:t>
                      </a:r>
                      <a:endParaRPr kumimoji="1" lang="en-US" altLang="ja-JP" sz="1100" dirty="0">
                        <a:latin typeface="メイリオ" panose="020B0604030504040204" pitchFamily="50" charset="-128"/>
                        <a:ea typeface="メイリオ" panose="020B0604030504040204" pitchFamily="50" charset="-128"/>
                      </a:endParaRPr>
                    </a:p>
                  </a:txBody>
                  <a:tcPr/>
                </a:tc>
                <a:tc>
                  <a:txBody>
                    <a:bodyPr/>
                    <a:lstStyle/>
                    <a:p>
                      <a:r>
                        <a:rPr kumimoji="1" lang="en-US" altLang="ja-JP" sz="1000" dirty="0">
                          <a:latin typeface="メイリオ" panose="020B0604030504040204" pitchFamily="50" charset="-128"/>
                          <a:ea typeface="メイリオ" panose="020B0604030504040204" pitchFamily="50" charset="-128"/>
                        </a:rPr>
                        <a:t>11</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10</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15</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11</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30</a:t>
                      </a:r>
                      <a:r>
                        <a:rPr kumimoji="1" lang="ja-JP" altLang="en-US" sz="1100" dirty="0">
                          <a:latin typeface="メイリオ" panose="020B0604030504040204" pitchFamily="50" charset="-128"/>
                          <a:ea typeface="メイリオ" panose="020B0604030504040204" pitchFamily="50" charset="-128"/>
                        </a:rPr>
                        <a:t>日</a:t>
                      </a:r>
                    </a:p>
                  </a:txBody>
                  <a:tcPr/>
                </a:tc>
                <a:extLst>
                  <a:ext uri="{0D108BD9-81ED-4DB2-BD59-A6C34878D82A}">
                    <a16:rowId xmlns:a16="http://schemas.microsoft.com/office/drawing/2014/main" val="1320688194"/>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５</a:t>
                      </a:r>
                    </a:p>
                  </a:txBody>
                  <a:tcPr/>
                </a:tc>
                <a:tc>
                  <a:txBody>
                    <a:bodyPr/>
                    <a:lstStyle/>
                    <a:p>
                      <a:r>
                        <a:rPr kumimoji="1" lang="ja-JP" altLang="en-US" sz="1100" dirty="0">
                          <a:latin typeface="メイリオ" panose="020B0604030504040204" pitchFamily="50" charset="-128"/>
                          <a:ea typeface="メイリオ" panose="020B0604030504040204" pitchFamily="50" charset="-128"/>
                        </a:rPr>
                        <a:t>４月１日～４月</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r>
                        <a:rPr kumimoji="1" lang="en-US" altLang="ja-JP" sz="1000" dirty="0">
                          <a:latin typeface="メイリオ" panose="020B0604030504040204" pitchFamily="50" charset="-128"/>
                          <a:ea typeface="メイリオ" panose="020B0604030504040204" pitchFamily="50" charset="-128"/>
                        </a:rPr>
                        <a:t>12</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月１日～</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extLst>
                  <a:ext uri="{0D108BD9-81ED-4DB2-BD59-A6C34878D82A}">
                    <a16:rowId xmlns:a16="http://schemas.microsoft.com/office/drawing/2014/main" val="3092951365"/>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６</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４月</a:t>
                      </a:r>
                      <a:r>
                        <a:rPr kumimoji="1" lang="en-US" altLang="ja-JP" sz="1100" dirty="0">
                          <a:latin typeface="メイリオ" panose="020B0604030504040204" pitchFamily="50" charset="-128"/>
                          <a:ea typeface="メイリオ" panose="020B0604030504040204" pitchFamily="50" charset="-128"/>
                        </a:rPr>
                        <a:t>15</a:t>
                      </a:r>
                      <a:r>
                        <a:rPr kumimoji="1" lang="ja-JP" altLang="en-US" sz="1100" dirty="0">
                          <a:latin typeface="メイリオ" panose="020B0604030504040204" pitchFamily="50" charset="-128"/>
                          <a:ea typeface="メイリオ" panose="020B0604030504040204" pitchFamily="50" charset="-128"/>
                        </a:rPr>
                        <a:t>日～６月</a:t>
                      </a:r>
                      <a:r>
                        <a:rPr kumimoji="1" lang="en-US" altLang="ja-JP" sz="1100" dirty="0">
                          <a:latin typeface="メイリオ" panose="020B0604030504040204" pitchFamily="50" charset="-128"/>
                          <a:ea typeface="メイリオ" panose="020B0604030504040204" pitchFamily="50" charset="-128"/>
                        </a:rPr>
                        <a:t>14</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r>
                        <a:rPr kumimoji="1" lang="en-US" altLang="ja-JP" sz="1000" dirty="0">
                          <a:latin typeface="メイリオ" panose="020B0604030504040204" pitchFamily="50" charset="-128"/>
                          <a:ea typeface="メイリオ" panose="020B0604030504040204" pitchFamily="50" charset="-128"/>
                        </a:rPr>
                        <a:t>13</a:t>
                      </a:r>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15</a:t>
                      </a:r>
                      <a:r>
                        <a:rPr kumimoji="1" lang="ja-JP" altLang="en-US" sz="1100" dirty="0">
                          <a:latin typeface="メイリオ" panose="020B0604030504040204" pitchFamily="50" charset="-128"/>
                          <a:ea typeface="メイリオ" panose="020B0604030504040204" pitchFamily="50" charset="-128"/>
                        </a:rPr>
                        <a:t>日～</a:t>
                      </a:r>
                      <a:r>
                        <a:rPr kumimoji="1" lang="en-US" altLang="ja-JP" sz="1100" dirty="0">
                          <a:latin typeface="メイリオ" panose="020B0604030504040204" pitchFamily="50" charset="-128"/>
                          <a:ea typeface="メイリオ" panose="020B0604030504040204" pitchFamily="50" charset="-128"/>
                        </a:rPr>
                        <a:t>12</a:t>
                      </a:r>
                      <a:r>
                        <a:rPr kumimoji="1" lang="ja-JP" altLang="en-US" sz="1100" dirty="0">
                          <a:latin typeface="メイリオ" panose="020B0604030504040204" pitchFamily="50" charset="-128"/>
                          <a:ea typeface="メイリオ" panose="020B0604030504040204" pitchFamily="50" charset="-128"/>
                        </a:rPr>
                        <a:t>月</a:t>
                      </a:r>
                      <a:r>
                        <a:rPr kumimoji="1" lang="en-US" altLang="ja-JP" sz="1100" dirty="0">
                          <a:latin typeface="メイリオ" panose="020B0604030504040204" pitchFamily="50" charset="-128"/>
                          <a:ea typeface="メイリオ" panose="020B0604030504040204" pitchFamily="50" charset="-128"/>
                        </a:rPr>
                        <a:t>31</a:t>
                      </a:r>
                      <a:r>
                        <a:rPr kumimoji="1" lang="ja-JP" altLang="en-US" sz="1100" dirty="0">
                          <a:latin typeface="メイリオ" panose="020B0604030504040204" pitchFamily="50" charset="-128"/>
                          <a:ea typeface="メイリオ" panose="020B0604030504040204" pitchFamily="50" charset="-128"/>
                        </a:rPr>
                        <a:t>日</a:t>
                      </a:r>
                    </a:p>
                  </a:txBody>
                  <a:tcPr/>
                </a:tc>
                <a:extLst>
                  <a:ext uri="{0D108BD9-81ED-4DB2-BD59-A6C34878D82A}">
                    <a16:rowId xmlns:a16="http://schemas.microsoft.com/office/drawing/2014/main" val="15003750"/>
                  </a:ext>
                </a:extLst>
              </a:tr>
              <a:tr h="289761">
                <a:tc>
                  <a:txBody>
                    <a:bodyPr/>
                    <a:lstStyle/>
                    <a:p>
                      <a:r>
                        <a:rPr kumimoji="1" lang="ja-JP" altLang="en-US" sz="1000" dirty="0">
                          <a:latin typeface="メイリオ" panose="020B0604030504040204" pitchFamily="50" charset="-128"/>
                          <a:ea typeface="メイリオ" panose="020B0604030504040204" pitchFamily="50" charset="-128"/>
                        </a:rPr>
                        <a:t>７</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100" dirty="0">
                          <a:latin typeface="メイリオ" panose="020B0604030504040204" pitchFamily="50" charset="-128"/>
                          <a:ea typeface="メイリオ" panose="020B0604030504040204" pitchFamily="50" charset="-128"/>
                        </a:rPr>
                        <a:t>６月</a:t>
                      </a:r>
                      <a:r>
                        <a:rPr kumimoji="1" lang="en-US" altLang="ja-JP" sz="1100" dirty="0">
                          <a:latin typeface="メイリオ" panose="020B0604030504040204" pitchFamily="50" charset="-128"/>
                          <a:ea typeface="メイリオ" panose="020B0604030504040204" pitchFamily="50" charset="-128"/>
                        </a:rPr>
                        <a:t>15</a:t>
                      </a:r>
                      <a:r>
                        <a:rPr kumimoji="1" lang="ja-JP" altLang="en-US" sz="1100" dirty="0">
                          <a:latin typeface="メイリオ" panose="020B0604030504040204" pitchFamily="50" charset="-128"/>
                          <a:ea typeface="メイリオ" panose="020B0604030504040204" pitchFamily="50" charset="-128"/>
                        </a:rPr>
                        <a:t>日～７月</a:t>
                      </a:r>
                      <a:r>
                        <a:rPr kumimoji="1" lang="en-US" altLang="ja-JP" sz="1100" dirty="0">
                          <a:latin typeface="メイリオ" panose="020B0604030504040204" pitchFamily="50" charset="-128"/>
                          <a:ea typeface="メイリオ" panose="020B0604030504040204" pitchFamily="50" charset="-128"/>
                        </a:rPr>
                        <a:t>31</a:t>
                      </a:r>
                      <a:r>
                        <a:rPr kumimoji="1" lang="ja-JP" altLang="en-US" sz="1100" dirty="0">
                          <a:latin typeface="メイリオ" panose="020B0604030504040204" pitchFamily="50" charset="-128"/>
                          <a:ea typeface="メイリオ" panose="020B0604030504040204" pitchFamily="50" charset="-128"/>
                        </a:rPr>
                        <a:t>日</a:t>
                      </a:r>
                    </a:p>
                  </a:txBody>
                  <a:tcPr/>
                </a:tc>
                <a:tc>
                  <a:txBody>
                    <a:bodyPr/>
                    <a:lstStyle/>
                    <a:p>
                      <a:endParaRPr kumimoji="1" lang="ja-JP" altLang="en-US" sz="1000" dirty="0">
                        <a:latin typeface="メイリオ" panose="020B0604030504040204" pitchFamily="50" charset="-128"/>
                        <a:ea typeface="メイリオ" panose="020B0604030504040204" pitchFamily="50" charset="-128"/>
                      </a:endParaRPr>
                    </a:p>
                  </a:txBody>
                  <a:tcPr/>
                </a:tc>
                <a:tc>
                  <a:txBody>
                    <a:bodyPr/>
                    <a:lstStyle/>
                    <a:p>
                      <a:endParaRPr kumimoji="1" lang="ja-JP" altLang="en-US" sz="1100" dirty="0">
                        <a:latin typeface="メイリオ" panose="020B0604030504040204" pitchFamily="50" charset="-128"/>
                        <a:ea typeface="メイリオ" panose="020B0604030504040204" pitchFamily="50" charset="-128"/>
                      </a:endParaRPr>
                    </a:p>
                  </a:txBody>
                  <a:tcPr/>
                </a:tc>
                <a:extLst>
                  <a:ext uri="{0D108BD9-81ED-4DB2-BD59-A6C34878D82A}">
                    <a16:rowId xmlns:a16="http://schemas.microsoft.com/office/drawing/2014/main" val="2010314184"/>
                  </a:ext>
                </a:extLst>
              </a:tr>
            </a:tbl>
          </a:graphicData>
        </a:graphic>
      </p:graphicFrame>
      <p:sp>
        <p:nvSpPr>
          <p:cNvPr id="38" name="Rectangle 2">
            <a:extLst>
              <a:ext uri="{FF2B5EF4-FFF2-40B4-BE49-F238E27FC236}">
                <a16:creationId xmlns:a16="http://schemas.microsoft.com/office/drawing/2014/main" id="{03BCC826-E304-4466-9B3F-A070CF51C968}"/>
              </a:ext>
            </a:extLst>
          </p:cNvPr>
          <p:cNvSpPr>
            <a:spLocks noChangeArrowheads="1"/>
          </p:cNvSpPr>
          <p:nvPr/>
        </p:nvSpPr>
        <p:spPr bwMode="gray">
          <a:xfrm>
            <a:off x="-14779" y="-9258"/>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さ　　　　　か　　　　　　　　　　　　　いちらん　　　　　　　　　</a:t>
            </a:r>
          </a:p>
        </p:txBody>
      </p:sp>
      <p:sp>
        <p:nvSpPr>
          <p:cNvPr id="13" name="Text Box 5">
            <a:extLst>
              <a:ext uri="{FF2B5EF4-FFF2-40B4-BE49-F238E27FC236}">
                <a16:creationId xmlns:a16="http://schemas.microsoft.com/office/drawing/2014/main" id="{AB621313-4E6B-117A-B4C9-EDCD231C272E}"/>
              </a:ext>
            </a:extLst>
          </p:cNvPr>
          <p:cNvSpPr txBox="1">
            <a:spLocks noChangeArrowheads="1"/>
          </p:cNvSpPr>
          <p:nvPr/>
        </p:nvSpPr>
        <p:spPr bwMode="auto">
          <a:xfrm>
            <a:off x="115779" y="5405006"/>
            <a:ext cx="5129134" cy="107721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地軸の傾きによる　ずれ　と　だえん　軌道により、均時差が発生し、</a:t>
            </a:r>
            <a:r>
              <a:rPr lang="en-US" altLang="ja-JP" sz="1600" dirty="0">
                <a:latin typeface="游ゴシック" panose="020B0400000000000000" pitchFamily="50" charset="-128"/>
              </a:rPr>
              <a:t>12</a:t>
            </a:r>
            <a:r>
              <a:rPr lang="ja-JP" altLang="en-US" sz="1600" dirty="0">
                <a:latin typeface="游ゴシック" panose="020B0400000000000000" pitchFamily="50" charset="-128"/>
              </a:rPr>
              <a:t>時でも太陽は南に位置しない時が多い。また、日の出、日の入りの時刻も変わる。季節による太陽の高さも変化することも加わり、読み取りシートは差し替える。</a:t>
            </a:r>
            <a:endParaRPr lang="en-US" altLang="ja-JP" sz="1600" dirty="0">
              <a:latin typeface="游ゴシック" panose="020B0400000000000000" pitchFamily="50" charset="-128"/>
            </a:endParaRPr>
          </a:p>
        </p:txBody>
      </p:sp>
    </p:spTree>
    <p:extLst>
      <p:ext uri="{BB962C8B-B14F-4D97-AF65-F5344CB8AC3E}">
        <p14:creationId xmlns:p14="http://schemas.microsoft.com/office/powerpoint/2010/main" val="3954875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left)">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DE714B-3648-6A9F-C24A-D4CD1040D97A}"/>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0C5366E3-7325-2E93-3A84-243BAB5D9F5E}"/>
              </a:ext>
            </a:extLst>
          </p:cNvPr>
          <p:cNvSpPr>
            <a:spLocks noGrp="1" noChangeArrowheads="1"/>
          </p:cNvSpPr>
          <p:nvPr>
            <p:ph type="ctrTitle" idx="4294967295"/>
          </p:nvPr>
        </p:nvSpPr>
        <p:spPr>
          <a:xfrm>
            <a:off x="97696" y="15305"/>
            <a:ext cx="9154355" cy="720725"/>
          </a:xfrm>
        </p:spPr>
        <p:txBody>
          <a:bodyPr/>
          <a:lstStyle/>
          <a:p>
            <a:pPr eaLnBrk="1" hangingPunct="1"/>
            <a:r>
              <a:rPr lang="ja-JP" altLang="en-US" sz="2000" dirty="0">
                <a:ea typeface="ＭＳ Ｐゴシック" panose="020B0600070205080204" pitchFamily="50" charset="-128"/>
              </a:rPr>
              <a:t>模型の説明資料　１　</a:t>
            </a:r>
            <a:r>
              <a:rPr lang="ja-JP" altLang="en-US" dirty="0">
                <a:ea typeface="ＭＳ Ｐゴシック" panose="020B0600070205080204" pitchFamily="50" charset="-128"/>
              </a:rPr>
              <a:t>太陽と地球の位置から地軸の傾きを見る</a:t>
            </a:r>
          </a:p>
        </p:txBody>
      </p:sp>
      <p:sp>
        <p:nvSpPr>
          <p:cNvPr id="29" name="Text Box 5">
            <a:extLst>
              <a:ext uri="{FF2B5EF4-FFF2-40B4-BE49-F238E27FC236}">
                <a16:creationId xmlns:a16="http://schemas.microsoft.com/office/drawing/2014/main" id="{D8F14BDC-23CB-13CF-1860-7FC9D3FE338E}"/>
              </a:ext>
            </a:extLst>
          </p:cNvPr>
          <p:cNvSpPr txBox="1">
            <a:spLocks noChangeArrowheads="1"/>
          </p:cNvSpPr>
          <p:nvPr/>
        </p:nvSpPr>
        <p:spPr bwMode="auto">
          <a:xfrm>
            <a:off x="4809397" y="2389784"/>
            <a:ext cx="722100"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12</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22</a:t>
            </a:r>
            <a:r>
              <a:rPr lang="ja-JP" altLang="en-US" sz="900" b="1" dirty="0">
                <a:latin typeface="游ゴシック" panose="020B0400000000000000" pitchFamily="50" charset="-128"/>
              </a:rPr>
              <a:t>日</a:t>
            </a:r>
          </a:p>
        </p:txBody>
      </p:sp>
      <p:grpSp>
        <p:nvGrpSpPr>
          <p:cNvPr id="7179" name="グループ化 7178">
            <a:extLst>
              <a:ext uri="{FF2B5EF4-FFF2-40B4-BE49-F238E27FC236}">
                <a16:creationId xmlns:a16="http://schemas.microsoft.com/office/drawing/2014/main" id="{B4B5BFA4-31B7-5834-13A0-52DE8051EC61}"/>
              </a:ext>
            </a:extLst>
          </p:cNvPr>
          <p:cNvGrpSpPr/>
          <p:nvPr/>
        </p:nvGrpSpPr>
        <p:grpSpPr>
          <a:xfrm>
            <a:off x="153950" y="868756"/>
            <a:ext cx="5665837" cy="3851906"/>
            <a:chOff x="178486" y="310618"/>
            <a:chExt cx="6720594" cy="4379581"/>
          </a:xfrm>
        </p:grpSpPr>
        <p:pic>
          <p:nvPicPr>
            <p:cNvPr id="56" name="図 55">
              <a:extLst>
                <a:ext uri="{FF2B5EF4-FFF2-40B4-BE49-F238E27FC236}">
                  <a16:creationId xmlns:a16="http://schemas.microsoft.com/office/drawing/2014/main" id="{E47DB5B0-AA4E-1471-D4F5-4414A2A490D1}"/>
                </a:ext>
              </a:extLst>
            </p:cNvPr>
            <p:cNvPicPr>
              <a:picLocks noChangeAspect="1"/>
            </p:cNvPicPr>
            <p:nvPr/>
          </p:nvPicPr>
          <p:blipFill>
            <a:blip r:embed="rId3">
              <a:extLst>
                <a:ext uri="{28A0092B-C50C-407E-A947-70E740481C1C}">
                  <a14:useLocalDpi xmlns:a14="http://schemas.microsoft.com/office/drawing/2010/main" val="0"/>
                </a:ext>
              </a:extLst>
            </a:blip>
            <a:srcRect l="305" t="21458" r="82275" b="31333"/>
            <a:stretch>
              <a:fillRect/>
            </a:stretch>
          </p:blipFill>
          <p:spPr>
            <a:xfrm rot="20328870">
              <a:off x="2235885" y="3537713"/>
              <a:ext cx="804755" cy="990012"/>
            </a:xfrm>
            <a:prstGeom prst="rect">
              <a:avLst/>
            </a:prstGeom>
          </p:spPr>
        </p:pic>
        <p:sp>
          <p:nvSpPr>
            <p:cNvPr id="2" name="楕円 1">
              <a:extLst>
                <a:ext uri="{FF2B5EF4-FFF2-40B4-BE49-F238E27FC236}">
                  <a16:creationId xmlns:a16="http://schemas.microsoft.com/office/drawing/2014/main" id="{4F61BD4B-C329-55BB-1372-F537B247E9A0}"/>
                </a:ext>
              </a:extLst>
            </p:cNvPr>
            <p:cNvSpPr/>
            <p:nvPr/>
          </p:nvSpPr>
          <p:spPr>
            <a:xfrm>
              <a:off x="922257" y="1875843"/>
              <a:ext cx="5310059" cy="113531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Text Box 5">
              <a:extLst>
                <a:ext uri="{FF2B5EF4-FFF2-40B4-BE49-F238E27FC236}">
                  <a16:creationId xmlns:a16="http://schemas.microsoft.com/office/drawing/2014/main" id="{13AF5856-2DDA-87AE-E3D8-A6E57DDF7C8F}"/>
                </a:ext>
              </a:extLst>
            </p:cNvPr>
            <p:cNvSpPr txBox="1">
              <a:spLocks noChangeArrowheads="1"/>
            </p:cNvSpPr>
            <p:nvPr/>
          </p:nvSpPr>
          <p:spPr bwMode="auto">
            <a:xfrm>
              <a:off x="1005563" y="1400647"/>
              <a:ext cx="1627943" cy="664884"/>
            </a:xfrm>
            <a:prstGeom prst="rect">
              <a:avLst/>
            </a:prstGeom>
            <a:noFill/>
            <a:ln w="9525">
              <a:solidFill>
                <a:schemeClr val="accent1">
                  <a:shade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solidFill>
                    <a:srgbClr val="FFC000"/>
                  </a:solidFill>
                  <a:latin typeface="游ゴシック" panose="020B0400000000000000" pitchFamily="50" charset="-128"/>
                </a:rPr>
                <a:t>黄道＝太陽の通り道</a:t>
              </a:r>
            </a:p>
          </p:txBody>
        </p:sp>
        <p:sp>
          <p:nvSpPr>
            <p:cNvPr id="6" name="Text Box 5">
              <a:extLst>
                <a:ext uri="{FF2B5EF4-FFF2-40B4-BE49-F238E27FC236}">
                  <a16:creationId xmlns:a16="http://schemas.microsoft.com/office/drawing/2014/main" id="{8C5F52A7-4BEC-F742-DE10-369EF3D7AED0}"/>
                </a:ext>
              </a:extLst>
            </p:cNvPr>
            <p:cNvSpPr txBox="1">
              <a:spLocks noChangeArrowheads="1"/>
            </p:cNvSpPr>
            <p:nvPr/>
          </p:nvSpPr>
          <p:spPr bwMode="auto">
            <a:xfrm>
              <a:off x="5194324" y="2777716"/>
              <a:ext cx="1704756" cy="664884"/>
            </a:xfrm>
            <a:prstGeom prst="rect">
              <a:avLst/>
            </a:prstGeom>
            <a:noFill/>
            <a:ln w="9525">
              <a:solidFill>
                <a:schemeClr val="accent1">
                  <a:shade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solidFill>
                    <a:srgbClr val="00B0F0"/>
                  </a:solidFill>
                  <a:latin typeface="游ゴシック" panose="020B0400000000000000" pitchFamily="50" charset="-128"/>
                </a:rPr>
                <a:t>自転軸（地軸）の垂直面</a:t>
              </a:r>
            </a:p>
          </p:txBody>
        </p:sp>
        <p:cxnSp>
          <p:nvCxnSpPr>
            <p:cNvPr id="10" name="直線コネクタ 9">
              <a:extLst>
                <a:ext uri="{FF2B5EF4-FFF2-40B4-BE49-F238E27FC236}">
                  <a16:creationId xmlns:a16="http://schemas.microsoft.com/office/drawing/2014/main" id="{5CBC05FC-1907-99E5-9C07-586613251258}"/>
                </a:ext>
              </a:extLst>
            </p:cNvPr>
            <p:cNvCxnSpPr>
              <a:cxnSpLocks/>
              <a:endCxn id="2" idx="6"/>
            </p:cNvCxnSpPr>
            <p:nvPr/>
          </p:nvCxnSpPr>
          <p:spPr>
            <a:xfrm flipV="1">
              <a:off x="922257" y="2443501"/>
              <a:ext cx="5310059" cy="27651"/>
            </a:xfrm>
            <a:prstGeom prst="line">
              <a:avLst/>
            </a:prstGeom>
            <a:ln w="12700">
              <a:solidFill>
                <a:schemeClr val="accent4">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87F95952-30DF-D435-5BBC-14E0C90566D7}"/>
                </a:ext>
              </a:extLst>
            </p:cNvPr>
            <p:cNvCxnSpPr>
              <a:stCxn id="2" idx="0"/>
            </p:cNvCxnSpPr>
            <p:nvPr/>
          </p:nvCxnSpPr>
          <p:spPr>
            <a:xfrm flipH="1">
              <a:off x="3577286" y="1875843"/>
              <a:ext cx="1" cy="1135315"/>
            </a:xfrm>
            <a:prstGeom prst="line">
              <a:avLst/>
            </a:prstGeom>
            <a:ln w="12700">
              <a:solidFill>
                <a:schemeClr val="accent4">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26" name="グループ化 25">
              <a:extLst>
                <a:ext uri="{FF2B5EF4-FFF2-40B4-BE49-F238E27FC236}">
                  <a16:creationId xmlns:a16="http://schemas.microsoft.com/office/drawing/2014/main" id="{E11AECC6-4D53-81C2-772B-25BCE5D5B47B}"/>
                </a:ext>
              </a:extLst>
            </p:cNvPr>
            <p:cNvGrpSpPr/>
            <p:nvPr/>
          </p:nvGrpSpPr>
          <p:grpSpPr>
            <a:xfrm rot="20021283">
              <a:off x="949065" y="1961956"/>
              <a:ext cx="5310059" cy="1032416"/>
              <a:chOff x="971960" y="2757591"/>
              <a:chExt cx="5310059" cy="1135315"/>
            </a:xfrm>
          </p:grpSpPr>
          <p:sp>
            <p:nvSpPr>
              <p:cNvPr id="23" name="楕円 22">
                <a:extLst>
                  <a:ext uri="{FF2B5EF4-FFF2-40B4-BE49-F238E27FC236}">
                    <a16:creationId xmlns:a16="http://schemas.microsoft.com/office/drawing/2014/main" id="{4C555B5A-1ADE-B73E-BF9A-82A3AD36DE2E}"/>
                  </a:ext>
                </a:extLst>
              </p:cNvPr>
              <p:cNvSpPr/>
              <p:nvPr/>
            </p:nvSpPr>
            <p:spPr>
              <a:xfrm>
                <a:off x="971960" y="2757591"/>
                <a:ext cx="5310059" cy="1135315"/>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EAE1E7C8-C862-7ED4-4310-4F8E0B342861}"/>
                  </a:ext>
                </a:extLst>
              </p:cNvPr>
              <p:cNvCxnSpPr>
                <a:cxnSpLocks/>
                <a:endCxn id="23" idx="6"/>
              </p:cNvCxnSpPr>
              <p:nvPr/>
            </p:nvCxnSpPr>
            <p:spPr>
              <a:xfrm flipV="1">
                <a:off x="971960" y="3325249"/>
                <a:ext cx="5310059" cy="27651"/>
              </a:xfrm>
              <a:prstGeom prst="line">
                <a:avLst/>
              </a:prstGeom>
              <a:ln w="1270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31FF8CF0-511D-A994-04D4-BCADA349F763}"/>
                  </a:ext>
                </a:extLst>
              </p:cNvPr>
              <p:cNvCxnSpPr>
                <a:stCxn id="23" idx="0"/>
              </p:cNvCxnSpPr>
              <p:nvPr/>
            </p:nvCxnSpPr>
            <p:spPr>
              <a:xfrm flipH="1">
                <a:off x="3626989" y="2757591"/>
                <a:ext cx="1" cy="1135315"/>
              </a:xfrm>
              <a:prstGeom prst="line">
                <a:avLst/>
              </a:prstGeom>
              <a:ln w="12700">
                <a:solidFill>
                  <a:srgbClr val="FFC000"/>
                </a:solidFill>
                <a:prstDash val="dashDot"/>
              </a:ln>
            </p:spPr>
            <p:style>
              <a:lnRef idx="1">
                <a:schemeClr val="accent1"/>
              </a:lnRef>
              <a:fillRef idx="0">
                <a:schemeClr val="accent1"/>
              </a:fillRef>
              <a:effectRef idx="0">
                <a:schemeClr val="accent1"/>
              </a:effectRef>
              <a:fontRef idx="minor">
                <a:schemeClr val="tx1"/>
              </a:fontRef>
            </p:style>
          </p:cxnSp>
        </p:grpSp>
        <p:sp>
          <p:nvSpPr>
            <p:cNvPr id="27" name="Text Box 5">
              <a:extLst>
                <a:ext uri="{FF2B5EF4-FFF2-40B4-BE49-F238E27FC236}">
                  <a16:creationId xmlns:a16="http://schemas.microsoft.com/office/drawing/2014/main" id="{C689D982-7442-D733-8EE5-9CA73A1240AD}"/>
                </a:ext>
              </a:extLst>
            </p:cNvPr>
            <p:cNvSpPr txBox="1">
              <a:spLocks noChangeArrowheads="1"/>
            </p:cNvSpPr>
            <p:nvPr/>
          </p:nvSpPr>
          <p:spPr bwMode="auto">
            <a:xfrm>
              <a:off x="611481" y="3540097"/>
              <a:ext cx="76809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6</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22</a:t>
              </a:r>
              <a:r>
                <a:rPr lang="ja-JP" altLang="en-US" sz="900" b="1" dirty="0">
                  <a:latin typeface="游ゴシック" panose="020B0400000000000000" pitchFamily="50" charset="-128"/>
                </a:rPr>
                <a:t>日</a:t>
              </a:r>
            </a:p>
          </p:txBody>
        </p:sp>
        <p:sp>
          <p:nvSpPr>
            <p:cNvPr id="28" name="Text Box 5">
              <a:extLst>
                <a:ext uri="{FF2B5EF4-FFF2-40B4-BE49-F238E27FC236}">
                  <a16:creationId xmlns:a16="http://schemas.microsoft.com/office/drawing/2014/main" id="{4D825A4B-8E3E-1FBC-F6C8-49DF037ED183}"/>
                </a:ext>
              </a:extLst>
            </p:cNvPr>
            <p:cNvSpPr txBox="1">
              <a:spLocks noChangeArrowheads="1"/>
            </p:cNvSpPr>
            <p:nvPr/>
          </p:nvSpPr>
          <p:spPr bwMode="auto">
            <a:xfrm>
              <a:off x="3244917" y="3080138"/>
              <a:ext cx="761116" cy="2624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9</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23</a:t>
              </a:r>
              <a:r>
                <a:rPr lang="ja-JP" altLang="en-US" sz="900" b="1" dirty="0">
                  <a:latin typeface="游ゴシック" panose="020B0400000000000000" pitchFamily="50" charset="-128"/>
                </a:rPr>
                <a:t>日</a:t>
              </a:r>
            </a:p>
          </p:txBody>
        </p:sp>
        <p:sp>
          <p:nvSpPr>
            <p:cNvPr id="30" name="Text Box 5">
              <a:extLst>
                <a:ext uri="{FF2B5EF4-FFF2-40B4-BE49-F238E27FC236}">
                  <a16:creationId xmlns:a16="http://schemas.microsoft.com/office/drawing/2014/main" id="{5C8A342B-0F27-2545-3318-5D444D26D28B}"/>
                </a:ext>
              </a:extLst>
            </p:cNvPr>
            <p:cNvSpPr txBox="1">
              <a:spLocks noChangeArrowheads="1"/>
            </p:cNvSpPr>
            <p:nvPr/>
          </p:nvSpPr>
          <p:spPr bwMode="auto">
            <a:xfrm>
              <a:off x="3221327" y="1569768"/>
              <a:ext cx="787965" cy="2624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3</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20</a:t>
              </a:r>
              <a:r>
                <a:rPr lang="ja-JP" altLang="en-US" sz="900" b="1" dirty="0">
                  <a:latin typeface="游ゴシック" panose="020B0400000000000000" pitchFamily="50" charset="-128"/>
                </a:rPr>
                <a:t>日</a:t>
              </a:r>
            </a:p>
          </p:txBody>
        </p:sp>
        <p:sp>
          <p:nvSpPr>
            <p:cNvPr id="31" name="Text Box 5">
              <a:extLst>
                <a:ext uri="{FF2B5EF4-FFF2-40B4-BE49-F238E27FC236}">
                  <a16:creationId xmlns:a16="http://schemas.microsoft.com/office/drawing/2014/main" id="{7DF263D1-D09A-112B-BF0C-3C18E0F05446}"/>
                </a:ext>
              </a:extLst>
            </p:cNvPr>
            <p:cNvSpPr txBox="1">
              <a:spLocks noChangeArrowheads="1"/>
            </p:cNvSpPr>
            <p:nvPr/>
          </p:nvSpPr>
          <p:spPr bwMode="auto">
            <a:xfrm>
              <a:off x="1894082" y="3491856"/>
              <a:ext cx="741802" cy="262454"/>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8</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7</a:t>
              </a:r>
              <a:r>
                <a:rPr lang="ja-JP" altLang="en-US" sz="900" b="1" dirty="0">
                  <a:latin typeface="游ゴシック" panose="020B0400000000000000" pitchFamily="50" charset="-128"/>
                </a:rPr>
                <a:t>日</a:t>
              </a:r>
              <a:endParaRPr lang="en-US" altLang="ja-JP" sz="900" b="1" dirty="0">
                <a:latin typeface="游ゴシック" panose="020B0400000000000000" pitchFamily="50" charset="-128"/>
              </a:endParaRPr>
            </a:p>
          </p:txBody>
        </p:sp>
        <p:pic>
          <p:nvPicPr>
            <p:cNvPr id="32" name="図 31">
              <a:extLst>
                <a:ext uri="{FF2B5EF4-FFF2-40B4-BE49-F238E27FC236}">
                  <a16:creationId xmlns:a16="http://schemas.microsoft.com/office/drawing/2014/main" id="{57365917-E613-0344-F50D-A2DC95982CD4}"/>
                </a:ext>
              </a:extLst>
            </p:cNvPr>
            <p:cNvPicPr>
              <a:picLocks noChangeAspect="1"/>
            </p:cNvPicPr>
            <p:nvPr/>
          </p:nvPicPr>
          <p:blipFill>
            <a:blip r:embed="rId3">
              <a:extLst>
                <a:ext uri="{28A0092B-C50C-407E-A947-70E740481C1C}">
                  <a14:useLocalDpi xmlns:a14="http://schemas.microsoft.com/office/drawing/2010/main" val="0"/>
                </a:ext>
              </a:extLst>
            </a:blip>
            <a:srcRect l="305" t="21458" r="82275" b="31333"/>
            <a:stretch>
              <a:fillRect/>
            </a:stretch>
          </p:blipFill>
          <p:spPr>
            <a:xfrm rot="20125323">
              <a:off x="3927804" y="3069780"/>
              <a:ext cx="804755" cy="990012"/>
            </a:xfrm>
            <a:prstGeom prst="rect">
              <a:avLst/>
            </a:prstGeom>
          </p:spPr>
        </p:pic>
        <p:pic>
          <p:nvPicPr>
            <p:cNvPr id="33" name="図 32">
              <a:extLst>
                <a:ext uri="{FF2B5EF4-FFF2-40B4-BE49-F238E27FC236}">
                  <a16:creationId xmlns:a16="http://schemas.microsoft.com/office/drawing/2014/main" id="{499FCE4B-1471-A5FE-F07C-781590E1980B}"/>
                </a:ext>
              </a:extLst>
            </p:cNvPr>
            <p:cNvPicPr>
              <a:picLocks noChangeAspect="1"/>
            </p:cNvPicPr>
            <p:nvPr/>
          </p:nvPicPr>
          <p:blipFill>
            <a:blip r:embed="rId3">
              <a:extLst>
                <a:ext uri="{28A0092B-C50C-407E-A947-70E740481C1C}">
                  <a14:useLocalDpi xmlns:a14="http://schemas.microsoft.com/office/drawing/2010/main" val="0"/>
                </a:ext>
              </a:extLst>
            </a:blip>
            <a:srcRect l="37431" r="44944" b="54592"/>
            <a:stretch>
              <a:fillRect/>
            </a:stretch>
          </p:blipFill>
          <p:spPr>
            <a:xfrm rot="20125323">
              <a:off x="867676" y="3737960"/>
              <a:ext cx="814254" cy="952239"/>
            </a:xfrm>
            <a:prstGeom prst="rect">
              <a:avLst/>
            </a:prstGeom>
          </p:spPr>
        </p:pic>
        <p:pic>
          <p:nvPicPr>
            <p:cNvPr id="34" name="図 33">
              <a:extLst>
                <a:ext uri="{FF2B5EF4-FFF2-40B4-BE49-F238E27FC236}">
                  <a16:creationId xmlns:a16="http://schemas.microsoft.com/office/drawing/2014/main" id="{DE837E9C-C583-FCA9-F888-DF16377A7180}"/>
                </a:ext>
              </a:extLst>
            </p:cNvPr>
            <p:cNvPicPr>
              <a:picLocks noChangeAspect="1"/>
            </p:cNvPicPr>
            <p:nvPr/>
          </p:nvPicPr>
          <p:blipFill>
            <a:blip r:embed="rId3">
              <a:extLst>
                <a:ext uri="{28A0092B-C50C-407E-A947-70E740481C1C}">
                  <a14:useLocalDpi xmlns:a14="http://schemas.microsoft.com/office/drawing/2010/main" val="0"/>
                </a:ext>
              </a:extLst>
            </a:blip>
            <a:srcRect l="37431" t="53535" r="44582"/>
            <a:stretch>
              <a:fillRect/>
            </a:stretch>
          </p:blipFill>
          <p:spPr>
            <a:xfrm rot="20125323">
              <a:off x="2505623" y="909862"/>
              <a:ext cx="830954" cy="974415"/>
            </a:xfrm>
            <a:prstGeom prst="rect">
              <a:avLst/>
            </a:prstGeom>
          </p:spPr>
        </p:pic>
        <p:pic>
          <p:nvPicPr>
            <p:cNvPr id="35" name="図 34">
              <a:extLst>
                <a:ext uri="{FF2B5EF4-FFF2-40B4-BE49-F238E27FC236}">
                  <a16:creationId xmlns:a16="http://schemas.microsoft.com/office/drawing/2014/main" id="{A46B948A-EA82-B9CE-25C3-2D667761F3D2}"/>
                </a:ext>
              </a:extLst>
            </p:cNvPr>
            <p:cNvPicPr>
              <a:picLocks noChangeAspect="1"/>
            </p:cNvPicPr>
            <p:nvPr/>
          </p:nvPicPr>
          <p:blipFill>
            <a:blip r:embed="rId3">
              <a:extLst>
                <a:ext uri="{28A0092B-C50C-407E-A947-70E740481C1C}">
                  <a14:useLocalDpi xmlns:a14="http://schemas.microsoft.com/office/drawing/2010/main" val="0"/>
                </a:ext>
              </a:extLst>
            </a:blip>
            <a:srcRect l="74204" t="26791" r="10211" b="29596"/>
            <a:stretch>
              <a:fillRect/>
            </a:stretch>
          </p:blipFill>
          <p:spPr>
            <a:xfrm rot="20125323">
              <a:off x="5593293" y="798844"/>
              <a:ext cx="720008" cy="914585"/>
            </a:xfrm>
            <a:prstGeom prst="rect">
              <a:avLst/>
            </a:prstGeom>
          </p:spPr>
        </p:pic>
        <p:sp>
          <p:nvSpPr>
            <p:cNvPr id="38" name="矢印: 上 37">
              <a:extLst>
                <a:ext uri="{FF2B5EF4-FFF2-40B4-BE49-F238E27FC236}">
                  <a16:creationId xmlns:a16="http://schemas.microsoft.com/office/drawing/2014/main" id="{C156B5DB-F565-1E93-5951-1B35A3175211}"/>
                </a:ext>
              </a:extLst>
            </p:cNvPr>
            <p:cNvSpPr/>
            <p:nvPr/>
          </p:nvSpPr>
          <p:spPr>
            <a:xfrm rot="5971495">
              <a:off x="1634382" y="2756487"/>
              <a:ext cx="187630" cy="58458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矢印: 上 38">
              <a:extLst>
                <a:ext uri="{FF2B5EF4-FFF2-40B4-BE49-F238E27FC236}">
                  <a16:creationId xmlns:a16="http://schemas.microsoft.com/office/drawing/2014/main" id="{BA8FDE14-2F82-C62D-5E58-F66041F7F496}"/>
                </a:ext>
              </a:extLst>
            </p:cNvPr>
            <p:cNvSpPr/>
            <p:nvPr/>
          </p:nvSpPr>
          <p:spPr>
            <a:xfrm rot="4933453">
              <a:off x="4798632" y="2762141"/>
              <a:ext cx="187630" cy="58458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矢印: 上 39">
              <a:extLst>
                <a:ext uri="{FF2B5EF4-FFF2-40B4-BE49-F238E27FC236}">
                  <a16:creationId xmlns:a16="http://schemas.microsoft.com/office/drawing/2014/main" id="{4E920A5E-2383-412A-BA07-B56189D2D2B0}"/>
                </a:ext>
              </a:extLst>
            </p:cNvPr>
            <p:cNvSpPr/>
            <p:nvPr/>
          </p:nvSpPr>
          <p:spPr>
            <a:xfrm rot="16356265">
              <a:off x="4443600" y="1492773"/>
              <a:ext cx="187630" cy="58458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矢印: 上 40">
              <a:extLst>
                <a:ext uri="{FF2B5EF4-FFF2-40B4-BE49-F238E27FC236}">
                  <a16:creationId xmlns:a16="http://schemas.microsoft.com/office/drawing/2014/main" id="{3EEEEDEA-0C3E-8E40-6D0D-4028A0F7F715}"/>
                </a:ext>
              </a:extLst>
            </p:cNvPr>
            <p:cNvSpPr/>
            <p:nvPr/>
          </p:nvSpPr>
          <p:spPr>
            <a:xfrm rot="11645612">
              <a:off x="587337" y="2069647"/>
              <a:ext cx="195744" cy="560352"/>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5" name="図 44">
              <a:extLst>
                <a:ext uri="{FF2B5EF4-FFF2-40B4-BE49-F238E27FC236}">
                  <a16:creationId xmlns:a16="http://schemas.microsoft.com/office/drawing/2014/main" id="{165FF6CF-E7CB-D0A8-180C-3D1B18E140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64845" y="2324736"/>
              <a:ext cx="306856" cy="306856"/>
            </a:xfrm>
            <a:prstGeom prst="rect">
              <a:avLst/>
            </a:prstGeom>
          </p:spPr>
        </p:pic>
        <p:sp>
          <p:nvSpPr>
            <p:cNvPr id="57" name="直角三角形 56">
              <a:extLst>
                <a:ext uri="{FF2B5EF4-FFF2-40B4-BE49-F238E27FC236}">
                  <a16:creationId xmlns:a16="http://schemas.microsoft.com/office/drawing/2014/main" id="{71097FEC-F756-76B8-EDF6-C789D11E2E9C}"/>
                </a:ext>
              </a:extLst>
            </p:cNvPr>
            <p:cNvSpPr/>
            <p:nvPr/>
          </p:nvSpPr>
          <p:spPr>
            <a:xfrm flipV="1">
              <a:off x="922257" y="2471152"/>
              <a:ext cx="2542587" cy="4571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直角三角形 57">
              <a:extLst>
                <a:ext uri="{FF2B5EF4-FFF2-40B4-BE49-F238E27FC236}">
                  <a16:creationId xmlns:a16="http://schemas.microsoft.com/office/drawing/2014/main" id="{58118FFA-6938-46C9-7B24-4EC9E283B521}"/>
                </a:ext>
              </a:extLst>
            </p:cNvPr>
            <p:cNvSpPr/>
            <p:nvPr/>
          </p:nvSpPr>
          <p:spPr>
            <a:xfrm rot="20942813" flipV="1">
              <a:off x="1711312" y="2644779"/>
              <a:ext cx="1912771" cy="5979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直角三角形 58">
              <a:extLst>
                <a:ext uri="{FF2B5EF4-FFF2-40B4-BE49-F238E27FC236}">
                  <a16:creationId xmlns:a16="http://schemas.microsoft.com/office/drawing/2014/main" id="{6DE63188-6203-296B-CC5C-45F866CE82D1}"/>
                </a:ext>
              </a:extLst>
            </p:cNvPr>
            <p:cNvSpPr/>
            <p:nvPr/>
          </p:nvSpPr>
          <p:spPr>
            <a:xfrm rot="19150145" flipV="1">
              <a:off x="2321148" y="2890834"/>
              <a:ext cx="1784358" cy="45719"/>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3" name="Text Box 5">
              <a:extLst>
                <a:ext uri="{FF2B5EF4-FFF2-40B4-BE49-F238E27FC236}">
                  <a16:creationId xmlns:a16="http://schemas.microsoft.com/office/drawing/2014/main" id="{A00CD917-FC11-FBFC-EA62-D9BD8787B44A}"/>
                </a:ext>
              </a:extLst>
            </p:cNvPr>
            <p:cNvSpPr txBox="1">
              <a:spLocks noChangeArrowheads="1"/>
            </p:cNvSpPr>
            <p:nvPr/>
          </p:nvSpPr>
          <p:spPr bwMode="auto">
            <a:xfrm>
              <a:off x="178486" y="310618"/>
              <a:ext cx="3186899" cy="454921"/>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ななめ上から見た模型</a:t>
              </a:r>
              <a:endParaRPr lang="en-US" altLang="ja-JP" sz="2000" dirty="0">
                <a:latin typeface="游ゴシック" panose="020B0400000000000000" pitchFamily="50" charset="-128"/>
              </a:endParaRPr>
            </a:p>
          </p:txBody>
        </p:sp>
      </p:grpSp>
      <p:grpSp>
        <p:nvGrpSpPr>
          <p:cNvPr id="7184" name="グループ化 7183">
            <a:extLst>
              <a:ext uri="{FF2B5EF4-FFF2-40B4-BE49-F238E27FC236}">
                <a16:creationId xmlns:a16="http://schemas.microsoft.com/office/drawing/2014/main" id="{62A18B7F-44FD-0508-D898-82E642B7B24F}"/>
              </a:ext>
            </a:extLst>
          </p:cNvPr>
          <p:cNvGrpSpPr/>
          <p:nvPr/>
        </p:nvGrpSpPr>
        <p:grpSpPr>
          <a:xfrm rot="16200000">
            <a:off x="4089325" y="6655673"/>
            <a:ext cx="198785" cy="218197"/>
            <a:chOff x="3479627" y="6103152"/>
            <a:chExt cx="482437" cy="430187"/>
          </a:xfrm>
        </p:grpSpPr>
        <p:sp>
          <p:nvSpPr>
            <p:cNvPr id="7185" name="部分円 7184">
              <a:extLst>
                <a:ext uri="{FF2B5EF4-FFF2-40B4-BE49-F238E27FC236}">
                  <a16:creationId xmlns:a16="http://schemas.microsoft.com/office/drawing/2014/main" id="{69D2D82F-F465-47CB-A7AB-35221F5F47A8}"/>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86" name="部分円 7185">
              <a:extLst>
                <a:ext uri="{FF2B5EF4-FFF2-40B4-BE49-F238E27FC236}">
                  <a16:creationId xmlns:a16="http://schemas.microsoft.com/office/drawing/2014/main" id="{A108AC1C-8F97-D9C9-FD8A-474375BD85BD}"/>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53" name="グループ化 52">
            <a:extLst>
              <a:ext uri="{FF2B5EF4-FFF2-40B4-BE49-F238E27FC236}">
                <a16:creationId xmlns:a16="http://schemas.microsoft.com/office/drawing/2014/main" id="{6952B48E-D7F6-3F75-1CD6-93BBA4763871}"/>
              </a:ext>
            </a:extLst>
          </p:cNvPr>
          <p:cNvGrpSpPr/>
          <p:nvPr/>
        </p:nvGrpSpPr>
        <p:grpSpPr>
          <a:xfrm>
            <a:off x="134842" y="4844008"/>
            <a:ext cx="2534368" cy="1947813"/>
            <a:chOff x="134842" y="4844008"/>
            <a:chExt cx="2534368" cy="1947813"/>
          </a:xfrm>
        </p:grpSpPr>
        <p:pic>
          <p:nvPicPr>
            <p:cNvPr id="37" name="図 36">
              <a:extLst>
                <a:ext uri="{FF2B5EF4-FFF2-40B4-BE49-F238E27FC236}">
                  <a16:creationId xmlns:a16="http://schemas.microsoft.com/office/drawing/2014/main" id="{504399FD-2BA8-31EA-4E68-3BFDD4D39877}"/>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04" t="3993" r="73165" b="50000"/>
            <a:stretch>
              <a:fillRect/>
            </a:stretch>
          </p:blipFill>
          <p:spPr>
            <a:xfrm>
              <a:off x="1416655" y="5967091"/>
              <a:ext cx="389810" cy="499718"/>
            </a:xfrm>
            <a:prstGeom prst="rect">
              <a:avLst/>
            </a:prstGeom>
          </p:spPr>
        </p:pic>
        <p:cxnSp>
          <p:nvCxnSpPr>
            <p:cNvPr id="43" name="直線コネクタ 42">
              <a:extLst>
                <a:ext uri="{FF2B5EF4-FFF2-40B4-BE49-F238E27FC236}">
                  <a16:creationId xmlns:a16="http://schemas.microsoft.com/office/drawing/2014/main" id="{09EF0DDD-4E24-C80E-92A0-E47DAE50204D}"/>
                </a:ext>
              </a:extLst>
            </p:cNvPr>
            <p:cNvCxnSpPr>
              <a:cxnSpLocks/>
            </p:cNvCxnSpPr>
            <p:nvPr/>
          </p:nvCxnSpPr>
          <p:spPr>
            <a:xfrm flipH="1" flipV="1">
              <a:off x="1208667" y="5576247"/>
              <a:ext cx="365307" cy="421752"/>
            </a:xfrm>
            <a:prstGeom prst="line">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46" name="図 45">
              <a:extLst>
                <a:ext uri="{FF2B5EF4-FFF2-40B4-BE49-F238E27FC236}">
                  <a16:creationId xmlns:a16="http://schemas.microsoft.com/office/drawing/2014/main" id="{CF507F4B-F372-88BF-7220-86C4FC7A6F1D}"/>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2328" y="5441104"/>
              <a:ext cx="306856" cy="306856"/>
            </a:xfrm>
            <a:prstGeom prst="rect">
              <a:avLst/>
            </a:prstGeom>
          </p:spPr>
        </p:pic>
        <p:sp>
          <p:nvSpPr>
            <p:cNvPr id="48" name="Text Box 5">
              <a:extLst>
                <a:ext uri="{FF2B5EF4-FFF2-40B4-BE49-F238E27FC236}">
                  <a16:creationId xmlns:a16="http://schemas.microsoft.com/office/drawing/2014/main" id="{B323378E-2C16-56F7-E492-D80BD72DF401}"/>
                </a:ext>
              </a:extLst>
            </p:cNvPr>
            <p:cNvSpPr txBox="1">
              <a:spLocks noChangeArrowheads="1"/>
            </p:cNvSpPr>
            <p:nvPr/>
          </p:nvSpPr>
          <p:spPr bwMode="auto">
            <a:xfrm>
              <a:off x="1329957" y="6447599"/>
              <a:ext cx="741803"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8</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7</a:t>
              </a:r>
              <a:r>
                <a:rPr lang="ja-JP" altLang="en-US" sz="900" b="1" dirty="0">
                  <a:latin typeface="游ゴシック" panose="020B0400000000000000" pitchFamily="50" charset="-128"/>
                </a:rPr>
                <a:t>日</a:t>
              </a:r>
              <a:endParaRPr lang="en-US" altLang="ja-JP" sz="900" b="1" dirty="0">
                <a:latin typeface="游ゴシック" panose="020B0400000000000000" pitchFamily="50" charset="-128"/>
              </a:endParaRPr>
            </a:p>
          </p:txBody>
        </p:sp>
        <p:sp>
          <p:nvSpPr>
            <p:cNvPr id="49" name="Text Box 5">
              <a:extLst>
                <a:ext uri="{FF2B5EF4-FFF2-40B4-BE49-F238E27FC236}">
                  <a16:creationId xmlns:a16="http://schemas.microsoft.com/office/drawing/2014/main" id="{2205D6F5-D43A-A283-8840-F2EACDE5EBED}"/>
                </a:ext>
              </a:extLst>
            </p:cNvPr>
            <p:cNvSpPr txBox="1">
              <a:spLocks noChangeArrowheads="1"/>
            </p:cNvSpPr>
            <p:nvPr/>
          </p:nvSpPr>
          <p:spPr bwMode="auto">
            <a:xfrm>
              <a:off x="640604" y="6560989"/>
              <a:ext cx="76809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6</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22</a:t>
              </a:r>
              <a:r>
                <a:rPr lang="ja-JP" altLang="en-US" sz="900" b="1" dirty="0">
                  <a:latin typeface="游ゴシック" panose="020B0400000000000000" pitchFamily="50" charset="-128"/>
                </a:rPr>
                <a:t>日</a:t>
              </a:r>
            </a:p>
          </p:txBody>
        </p:sp>
        <p:pic>
          <p:nvPicPr>
            <p:cNvPr id="54" name="図 53">
              <a:extLst>
                <a:ext uri="{FF2B5EF4-FFF2-40B4-BE49-F238E27FC236}">
                  <a16:creationId xmlns:a16="http://schemas.microsoft.com/office/drawing/2014/main" id="{EFAB4A3B-22E7-BCD5-78E3-F96C2A41F29B}"/>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rcRect l="-104" t="3993" r="73165" b="50000"/>
            <a:stretch>
              <a:fillRect/>
            </a:stretch>
          </p:blipFill>
          <p:spPr>
            <a:xfrm>
              <a:off x="799781" y="6108926"/>
              <a:ext cx="389810" cy="499718"/>
            </a:xfrm>
            <a:prstGeom prst="rect">
              <a:avLst/>
            </a:prstGeom>
          </p:spPr>
        </p:pic>
        <p:sp>
          <p:nvSpPr>
            <p:cNvPr id="55" name="Text Box 5">
              <a:extLst>
                <a:ext uri="{FF2B5EF4-FFF2-40B4-BE49-F238E27FC236}">
                  <a16:creationId xmlns:a16="http://schemas.microsoft.com/office/drawing/2014/main" id="{64EB7321-D343-7EBE-9B1F-40E7E5BE1159}"/>
                </a:ext>
              </a:extLst>
            </p:cNvPr>
            <p:cNvSpPr txBox="1">
              <a:spLocks noChangeArrowheads="1"/>
            </p:cNvSpPr>
            <p:nvPr/>
          </p:nvSpPr>
          <p:spPr bwMode="auto">
            <a:xfrm>
              <a:off x="134842" y="4844008"/>
              <a:ext cx="2534368"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6</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22</a:t>
              </a:r>
              <a:r>
                <a:rPr lang="ja-JP" altLang="en-US" sz="2000" dirty="0">
                  <a:latin typeface="游ゴシック" panose="020B0400000000000000" pitchFamily="50" charset="-128"/>
                </a:rPr>
                <a:t>日と</a:t>
              </a:r>
              <a:r>
                <a:rPr lang="en-US" altLang="ja-JP" sz="2000" dirty="0">
                  <a:latin typeface="游ゴシック" panose="020B0400000000000000" pitchFamily="50" charset="-128"/>
                </a:rPr>
                <a:t>8</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7</a:t>
              </a:r>
              <a:r>
                <a:rPr lang="ja-JP" altLang="en-US" sz="2000" dirty="0">
                  <a:latin typeface="游ゴシック" panose="020B0400000000000000" pitchFamily="50" charset="-128"/>
                </a:rPr>
                <a:t>日の地球の位置を知る</a:t>
              </a:r>
              <a:endParaRPr lang="en-US" altLang="ja-JP" sz="2000" dirty="0">
                <a:latin typeface="游ゴシック" panose="020B0400000000000000" pitchFamily="50" charset="-128"/>
              </a:endParaRPr>
            </a:p>
          </p:txBody>
        </p:sp>
        <p:cxnSp>
          <p:nvCxnSpPr>
            <p:cNvPr id="7190" name="直線コネクタ 7189">
              <a:extLst>
                <a:ext uri="{FF2B5EF4-FFF2-40B4-BE49-F238E27FC236}">
                  <a16:creationId xmlns:a16="http://schemas.microsoft.com/office/drawing/2014/main" id="{00260106-0AD5-1D4F-EFA6-061353D005F8}"/>
                </a:ext>
              </a:extLst>
            </p:cNvPr>
            <p:cNvCxnSpPr>
              <a:cxnSpLocks/>
            </p:cNvCxnSpPr>
            <p:nvPr/>
          </p:nvCxnSpPr>
          <p:spPr>
            <a:xfrm flipV="1">
              <a:off x="1044187" y="5637429"/>
              <a:ext cx="0" cy="478778"/>
            </a:xfrm>
            <a:prstGeom prst="line">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1" name="グループ化 60">
            <a:extLst>
              <a:ext uri="{FF2B5EF4-FFF2-40B4-BE49-F238E27FC236}">
                <a16:creationId xmlns:a16="http://schemas.microsoft.com/office/drawing/2014/main" id="{E550957C-60D0-5E4A-7DFD-7997EF6AC8CB}"/>
              </a:ext>
            </a:extLst>
          </p:cNvPr>
          <p:cNvGrpSpPr/>
          <p:nvPr/>
        </p:nvGrpSpPr>
        <p:grpSpPr>
          <a:xfrm>
            <a:off x="3222593" y="4258434"/>
            <a:ext cx="5560577" cy="2641893"/>
            <a:chOff x="3222593" y="4258434"/>
            <a:chExt cx="5560577" cy="2641893"/>
          </a:xfrm>
        </p:grpSpPr>
        <p:cxnSp>
          <p:nvCxnSpPr>
            <p:cNvPr id="51" name="直線コネクタ 50">
              <a:extLst>
                <a:ext uri="{FF2B5EF4-FFF2-40B4-BE49-F238E27FC236}">
                  <a16:creationId xmlns:a16="http://schemas.microsoft.com/office/drawing/2014/main" id="{72932BE7-69AA-E0B8-9558-723E77648588}"/>
                </a:ext>
              </a:extLst>
            </p:cNvPr>
            <p:cNvCxnSpPr>
              <a:cxnSpLocks/>
            </p:cNvCxnSpPr>
            <p:nvPr/>
          </p:nvCxnSpPr>
          <p:spPr>
            <a:xfrm flipV="1">
              <a:off x="4188718" y="4969386"/>
              <a:ext cx="5590" cy="1749855"/>
            </a:xfrm>
            <a:prstGeom prst="line">
              <a:avLst/>
            </a:prstGeom>
            <a:ln w="12700">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sp>
          <p:nvSpPr>
            <p:cNvPr id="7170" name="楕円 7169">
              <a:extLst>
                <a:ext uri="{FF2B5EF4-FFF2-40B4-BE49-F238E27FC236}">
                  <a16:creationId xmlns:a16="http://schemas.microsoft.com/office/drawing/2014/main" id="{656A8E17-F8D8-4660-2E4B-71069E23AFC1}"/>
                </a:ext>
              </a:extLst>
            </p:cNvPr>
            <p:cNvSpPr/>
            <p:nvPr/>
          </p:nvSpPr>
          <p:spPr>
            <a:xfrm>
              <a:off x="3414719" y="5055575"/>
              <a:ext cx="1548000" cy="1540183"/>
            </a:xfrm>
            <a:prstGeom prst="ellipse">
              <a:avLst/>
            </a:prstGeom>
            <a:noFill/>
            <a:ln w="15875">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1" name="楕円 7170">
              <a:extLst>
                <a:ext uri="{FF2B5EF4-FFF2-40B4-BE49-F238E27FC236}">
                  <a16:creationId xmlns:a16="http://schemas.microsoft.com/office/drawing/2014/main" id="{12CDA68F-25AF-4BD8-4584-0295ABAA5791}"/>
                </a:ext>
              </a:extLst>
            </p:cNvPr>
            <p:cNvSpPr/>
            <p:nvPr/>
          </p:nvSpPr>
          <p:spPr>
            <a:xfrm>
              <a:off x="3414719" y="5210505"/>
              <a:ext cx="1548000" cy="1267619"/>
            </a:xfrm>
            <a:prstGeom prst="ellipse">
              <a:avLst/>
            </a:prstGeom>
            <a:noFill/>
            <a:ln w="158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87" name="グループ化 7186">
              <a:extLst>
                <a:ext uri="{FF2B5EF4-FFF2-40B4-BE49-F238E27FC236}">
                  <a16:creationId xmlns:a16="http://schemas.microsoft.com/office/drawing/2014/main" id="{B2DED4C3-DAB3-4D5F-4CC1-42E16E6633F4}"/>
                </a:ext>
              </a:extLst>
            </p:cNvPr>
            <p:cNvGrpSpPr/>
            <p:nvPr/>
          </p:nvGrpSpPr>
          <p:grpSpPr>
            <a:xfrm rot="14285602">
              <a:off x="4693982" y="6427843"/>
              <a:ext cx="198785" cy="218197"/>
              <a:chOff x="3479627" y="6103152"/>
              <a:chExt cx="482437" cy="430187"/>
            </a:xfrm>
          </p:grpSpPr>
          <p:sp>
            <p:nvSpPr>
              <p:cNvPr id="7188" name="部分円 7187">
                <a:extLst>
                  <a:ext uri="{FF2B5EF4-FFF2-40B4-BE49-F238E27FC236}">
                    <a16:creationId xmlns:a16="http://schemas.microsoft.com/office/drawing/2014/main" id="{2706BEEF-02AA-7FF0-98FB-93B0E3DA5DA3}"/>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89" name="部分円 7188">
                <a:extLst>
                  <a:ext uri="{FF2B5EF4-FFF2-40B4-BE49-F238E27FC236}">
                    <a16:creationId xmlns:a16="http://schemas.microsoft.com/office/drawing/2014/main" id="{CE34C0DD-31A2-68AC-D855-F392E4270869}"/>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cxnSp>
          <p:nvCxnSpPr>
            <p:cNvPr id="7193" name="直線コネクタ 7192">
              <a:extLst>
                <a:ext uri="{FF2B5EF4-FFF2-40B4-BE49-F238E27FC236}">
                  <a16:creationId xmlns:a16="http://schemas.microsoft.com/office/drawing/2014/main" id="{F844BC30-9483-1708-5720-53C3A633A03C}"/>
                </a:ext>
              </a:extLst>
            </p:cNvPr>
            <p:cNvCxnSpPr>
              <a:cxnSpLocks/>
            </p:cNvCxnSpPr>
            <p:nvPr/>
          </p:nvCxnSpPr>
          <p:spPr>
            <a:xfrm flipH="1" flipV="1">
              <a:off x="4216540" y="5838013"/>
              <a:ext cx="467379" cy="593743"/>
            </a:xfrm>
            <a:prstGeom prst="line">
              <a:avLst/>
            </a:prstGeom>
            <a:ln>
              <a:solidFill>
                <a:srgbClr val="FF0000"/>
              </a:solidFill>
              <a:tailEnd type="none"/>
            </a:ln>
          </p:spPr>
          <p:style>
            <a:lnRef idx="1">
              <a:schemeClr val="accent1"/>
            </a:lnRef>
            <a:fillRef idx="0">
              <a:schemeClr val="accent1"/>
            </a:fillRef>
            <a:effectRef idx="0">
              <a:schemeClr val="accent1"/>
            </a:effectRef>
            <a:fontRef idx="minor">
              <a:schemeClr val="tx1"/>
            </a:fontRef>
          </p:style>
        </p:cxnSp>
        <p:sp>
          <p:nvSpPr>
            <p:cNvPr id="7196" name="Text Box 5">
              <a:extLst>
                <a:ext uri="{FF2B5EF4-FFF2-40B4-BE49-F238E27FC236}">
                  <a16:creationId xmlns:a16="http://schemas.microsoft.com/office/drawing/2014/main" id="{9220785F-A1EF-2B59-0912-8F7A5BAC1800}"/>
                </a:ext>
              </a:extLst>
            </p:cNvPr>
            <p:cNvSpPr txBox="1">
              <a:spLocks noChangeArrowheads="1"/>
            </p:cNvSpPr>
            <p:nvPr/>
          </p:nvSpPr>
          <p:spPr bwMode="auto">
            <a:xfrm>
              <a:off x="3222593" y="4258434"/>
              <a:ext cx="2286230" cy="646331"/>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真上（地軸の垂直面）から見た模型</a:t>
              </a:r>
              <a:endParaRPr lang="en-US" altLang="ja-JP" sz="1800" dirty="0">
                <a:latin typeface="游ゴシック" panose="020B0400000000000000" pitchFamily="50" charset="-128"/>
              </a:endParaRPr>
            </a:p>
          </p:txBody>
        </p:sp>
        <p:sp>
          <p:nvSpPr>
            <p:cNvPr id="7202" name="Text Box 5">
              <a:extLst>
                <a:ext uri="{FF2B5EF4-FFF2-40B4-BE49-F238E27FC236}">
                  <a16:creationId xmlns:a16="http://schemas.microsoft.com/office/drawing/2014/main" id="{413FF411-6F1C-4E83-7E64-09D7948138B9}"/>
                </a:ext>
              </a:extLst>
            </p:cNvPr>
            <p:cNvSpPr txBox="1">
              <a:spLocks noChangeArrowheads="1"/>
            </p:cNvSpPr>
            <p:nvPr/>
          </p:nvSpPr>
          <p:spPr bwMode="auto">
            <a:xfrm>
              <a:off x="5005430" y="6669495"/>
              <a:ext cx="741803"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8</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7</a:t>
              </a:r>
              <a:r>
                <a:rPr lang="ja-JP" altLang="en-US" sz="900" b="1" dirty="0">
                  <a:latin typeface="游ゴシック" panose="020B0400000000000000" pitchFamily="50" charset="-128"/>
                </a:rPr>
                <a:t>日</a:t>
              </a:r>
              <a:endParaRPr lang="en-US" altLang="ja-JP" sz="900" b="1" dirty="0">
                <a:latin typeface="游ゴシック" panose="020B0400000000000000" pitchFamily="50" charset="-128"/>
              </a:endParaRPr>
            </a:p>
          </p:txBody>
        </p:sp>
        <p:sp>
          <p:nvSpPr>
            <p:cNvPr id="7203" name="Text Box 5">
              <a:extLst>
                <a:ext uri="{FF2B5EF4-FFF2-40B4-BE49-F238E27FC236}">
                  <a16:creationId xmlns:a16="http://schemas.microsoft.com/office/drawing/2014/main" id="{F57057F3-AA95-693E-83AB-1D14487E561F}"/>
                </a:ext>
              </a:extLst>
            </p:cNvPr>
            <p:cNvSpPr txBox="1">
              <a:spLocks noChangeArrowheads="1"/>
            </p:cNvSpPr>
            <p:nvPr/>
          </p:nvSpPr>
          <p:spPr bwMode="auto">
            <a:xfrm>
              <a:off x="3344119" y="6601997"/>
              <a:ext cx="76809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6</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22</a:t>
              </a:r>
              <a:r>
                <a:rPr lang="ja-JP" altLang="en-US" sz="900" b="1" dirty="0">
                  <a:latin typeface="游ゴシック" panose="020B0400000000000000" pitchFamily="50" charset="-128"/>
                </a:rPr>
                <a:t>日</a:t>
              </a:r>
            </a:p>
          </p:txBody>
        </p:sp>
        <p:cxnSp>
          <p:nvCxnSpPr>
            <p:cNvPr id="36" name="直線コネクタ 35">
              <a:extLst>
                <a:ext uri="{FF2B5EF4-FFF2-40B4-BE49-F238E27FC236}">
                  <a16:creationId xmlns:a16="http://schemas.microsoft.com/office/drawing/2014/main" id="{F726F4E1-F6F6-879B-2066-E1D929EA87E2}"/>
                </a:ext>
              </a:extLst>
            </p:cNvPr>
            <p:cNvCxnSpPr>
              <a:cxnSpLocks/>
            </p:cNvCxnSpPr>
            <p:nvPr/>
          </p:nvCxnSpPr>
          <p:spPr>
            <a:xfrm>
              <a:off x="3224175" y="5825478"/>
              <a:ext cx="1966335" cy="0"/>
            </a:xfrm>
            <a:prstGeom prst="line">
              <a:avLst/>
            </a:prstGeom>
            <a:ln w="12700">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E8E086BA-89E0-A317-184A-F88667BDCD58}"/>
                </a:ext>
              </a:extLst>
            </p:cNvPr>
            <p:cNvCxnSpPr>
              <a:cxnSpLocks/>
            </p:cNvCxnSpPr>
            <p:nvPr/>
          </p:nvCxnSpPr>
          <p:spPr>
            <a:xfrm flipH="1">
              <a:off x="4190632" y="6473258"/>
              <a:ext cx="430315" cy="14097"/>
            </a:xfrm>
            <a:prstGeom prst="line">
              <a:avLst/>
            </a:prstGeom>
            <a:ln>
              <a:solidFill>
                <a:schemeClr val="accent1">
                  <a:lumMod val="50000"/>
                </a:schemeClr>
              </a:solidFill>
              <a:tailEnd type="none"/>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F49B59B-0A0F-0ED7-B207-7082EFADA329}"/>
                </a:ext>
              </a:extLst>
            </p:cNvPr>
            <p:cNvCxnSpPr>
              <a:cxnSpLocks/>
            </p:cNvCxnSpPr>
            <p:nvPr/>
          </p:nvCxnSpPr>
          <p:spPr>
            <a:xfrm flipH="1" flipV="1">
              <a:off x="4208393" y="5824672"/>
              <a:ext cx="390526" cy="662683"/>
            </a:xfrm>
            <a:prstGeom prst="line">
              <a:avLst/>
            </a:prstGeom>
            <a:ln>
              <a:solidFill>
                <a:srgbClr val="00B0F0"/>
              </a:solidFill>
              <a:tailEnd type="none"/>
            </a:ln>
          </p:spPr>
          <p:style>
            <a:lnRef idx="1">
              <a:schemeClr val="accent1"/>
            </a:lnRef>
            <a:fillRef idx="0">
              <a:schemeClr val="accent1"/>
            </a:fillRef>
            <a:effectRef idx="0">
              <a:schemeClr val="accent1"/>
            </a:effectRef>
            <a:fontRef idx="minor">
              <a:schemeClr val="tx1"/>
            </a:fontRef>
          </p:style>
        </p:cxnSp>
        <p:cxnSp>
          <p:nvCxnSpPr>
            <p:cNvPr id="7173" name="直線コネクタ 7172">
              <a:extLst>
                <a:ext uri="{FF2B5EF4-FFF2-40B4-BE49-F238E27FC236}">
                  <a16:creationId xmlns:a16="http://schemas.microsoft.com/office/drawing/2014/main" id="{564CCF7A-2B4C-3510-A711-00D05A838983}"/>
                </a:ext>
              </a:extLst>
            </p:cNvPr>
            <p:cNvCxnSpPr>
              <a:cxnSpLocks/>
            </p:cNvCxnSpPr>
            <p:nvPr/>
          </p:nvCxnSpPr>
          <p:spPr>
            <a:xfrm flipH="1" flipV="1">
              <a:off x="4613456" y="5812944"/>
              <a:ext cx="2550" cy="667362"/>
            </a:xfrm>
            <a:prstGeom prst="line">
              <a:avLst/>
            </a:prstGeom>
            <a:ln w="6350">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sp>
          <p:nvSpPr>
            <p:cNvPr id="7180" name="Text Box 5">
              <a:extLst>
                <a:ext uri="{FF2B5EF4-FFF2-40B4-BE49-F238E27FC236}">
                  <a16:creationId xmlns:a16="http://schemas.microsoft.com/office/drawing/2014/main" id="{4AB5027A-3493-2920-CFDD-E85EBD0B436D}"/>
                </a:ext>
              </a:extLst>
            </p:cNvPr>
            <p:cNvSpPr txBox="1">
              <a:spLocks noChangeArrowheads="1"/>
            </p:cNvSpPr>
            <p:nvPr/>
          </p:nvSpPr>
          <p:spPr bwMode="auto">
            <a:xfrm>
              <a:off x="4809397" y="6154282"/>
              <a:ext cx="1177801"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000" b="1" dirty="0">
                  <a:solidFill>
                    <a:srgbClr val="FF0000"/>
                  </a:solidFill>
                  <a:latin typeface="游ゴシック" panose="020B0400000000000000" pitchFamily="50" charset="-128"/>
                </a:rPr>
                <a:t>φ</a:t>
              </a:r>
              <a:r>
                <a:rPr lang="ja-JP" altLang="en-US" sz="1000" b="1" dirty="0">
                  <a:solidFill>
                    <a:srgbClr val="FF0000"/>
                  </a:solidFill>
                  <a:latin typeface="游ゴシック" panose="020B0400000000000000" pitchFamily="50" charset="-128"/>
                </a:rPr>
                <a:t>－</a:t>
              </a:r>
              <a:r>
                <a:rPr lang="en-US" altLang="ja-JP" sz="1000" b="1" dirty="0">
                  <a:solidFill>
                    <a:schemeClr val="accent1">
                      <a:lumMod val="75000"/>
                    </a:schemeClr>
                  </a:solidFill>
                  <a:latin typeface="游ゴシック" panose="020B0400000000000000" pitchFamily="50" charset="-128"/>
                </a:rPr>
                <a:t>θ</a:t>
              </a:r>
              <a:r>
                <a:rPr lang="ja-JP" altLang="en-US" sz="1000" b="1" dirty="0">
                  <a:solidFill>
                    <a:schemeClr val="accent1">
                      <a:lumMod val="75000"/>
                    </a:schemeClr>
                  </a:solidFill>
                  <a:latin typeface="游ゴシック" panose="020B0400000000000000" pitchFamily="50" charset="-128"/>
                </a:rPr>
                <a:t>＝</a:t>
              </a:r>
              <a:r>
                <a:rPr lang="ja-JP" altLang="en-US" sz="1000" b="1" dirty="0">
                  <a:latin typeface="游ゴシック" panose="020B0400000000000000" pitchFamily="50" charset="-128"/>
                </a:rPr>
                <a:t>均時差</a:t>
              </a:r>
            </a:p>
          </p:txBody>
        </p:sp>
        <p:sp>
          <p:nvSpPr>
            <p:cNvPr id="7182" name="Text Box 5">
              <a:extLst>
                <a:ext uri="{FF2B5EF4-FFF2-40B4-BE49-F238E27FC236}">
                  <a16:creationId xmlns:a16="http://schemas.microsoft.com/office/drawing/2014/main" id="{05FC7EF1-F53F-8725-D0AC-2EB8D1AB8A9B}"/>
                </a:ext>
              </a:extLst>
            </p:cNvPr>
            <p:cNvSpPr txBox="1">
              <a:spLocks noChangeArrowheads="1"/>
            </p:cNvSpPr>
            <p:nvPr/>
          </p:nvSpPr>
          <p:spPr bwMode="auto">
            <a:xfrm>
              <a:off x="4143035" y="6165546"/>
              <a:ext cx="365307"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000" b="1" dirty="0">
                  <a:solidFill>
                    <a:srgbClr val="FF0000"/>
                  </a:solidFill>
                  <a:latin typeface="游ゴシック" panose="020B0400000000000000" pitchFamily="50" charset="-128"/>
                </a:rPr>
                <a:t>φ</a:t>
              </a:r>
              <a:endParaRPr lang="ja-JP" altLang="en-US" sz="1000" b="1" dirty="0">
                <a:latin typeface="游ゴシック" panose="020B0400000000000000" pitchFamily="50" charset="-128"/>
              </a:endParaRPr>
            </a:p>
          </p:txBody>
        </p:sp>
        <p:sp>
          <p:nvSpPr>
            <p:cNvPr id="7183" name="Text Box 5">
              <a:extLst>
                <a:ext uri="{FF2B5EF4-FFF2-40B4-BE49-F238E27FC236}">
                  <a16:creationId xmlns:a16="http://schemas.microsoft.com/office/drawing/2014/main" id="{EC71A55A-3C1E-988B-45AD-CC8EB2A87073}"/>
                </a:ext>
              </a:extLst>
            </p:cNvPr>
            <p:cNvSpPr txBox="1">
              <a:spLocks noChangeArrowheads="1"/>
            </p:cNvSpPr>
            <p:nvPr/>
          </p:nvSpPr>
          <p:spPr bwMode="auto">
            <a:xfrm>
              <a:off x="4103782" y="5938405"/>
              <a:ext cx="278800"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000" b="1" dirty="0">
                  <a:solidFill>
                    <a:schemeClr val="accent1">
                      <a:lumMod val="75000"/>
                    </a:schemeClr>
                  </a:solidFill>
                  <a:latin typeface="游ゴシック" panose="020B0400000000000000" pitchFamily="50" charset="-128"/>
                </a:rPr>
                <a:t>θ</a:t>
              </a:r>
              <a:endParaRPr lang="ja-JP" altLang="en-US" sz="1000" b="1" dirty="0">
                <a:latin typeface="游ゴシック" panose="020B0400000000000000" pitchFamily="50" charset="-128"/>
              </a:endParaRPr>
            </a:p>
          </p:txBody>
        </p:sp>
        <p:cxnSp>
          <p:nvCxnSpPr>
            <p:cNvPr id="7211" name="直線コネクタ 7210">
              <a:extLst>
                <a:ext uri="{FF2B5EF4-FFF2-40B4-BE49-F238E27FC236}">
                  <a16:creationId xmlns:a16="http://schemas.microsoft.com/office/drawing/2014/main" id="{F3BFBFB0-A7E3-6A7F-78D1-940ED3B52ABD}"/>
                </a:ext>
              </a:extLst>
            </p:cNvPr>
            <p:cNvCxnSpPr>
              <a:cxnSpLocks/>
            </p:cNvCxnSpPr>
            <p:nvPr/>
          </p:nvCxnSpPr>
          <p:spPr>
            <a:xfrm flipH="1">
              <a:off x="4216680" y="6361906"/>
              <a:ext cx="402995" cy="0"/>
            </a:xfrm>
            <a:prstGeom prst="line">
              <a:avLst/>
            </a:prstGeom>
            <a:ln w="12700">
              <a:solidFill>
                <a:srgbClr val="FFCCFF"/>
              </a:solidFill>
              <a:tailEnd type="none"/>
            </a:ln>
          </p:spPr>
          <p:style>
            <a:lnRef idx="1">
              <a:schemeClr val="accent1"/>
            </a:lnRef>
            <a:fillRef idx="0">
              <a:schemeClr val="accent1"/>
            </a:fillRef>
            <a:effectRef idx="0">
              <a:schemeClr val="accent1"/>
            </a:effectRef>
            <a:fontRef idx="minor">
              <a:schemeClr val="tx1"/>
            </a:fontRef>
          </p:style>
        </p:cxnSp>
        <p:sp>
          <p:nvSpPr>
            <p:cNvPr id="7213" name="円弧 7212">
              <a:extLst>
                <a:ext uri="{FF2B5EF4-FFF2-40B4-BE49-F238E27FC236}">
                  <a16:creationId xmlns:a16="http://schemas.microsoft.com/office/drawing/2014/main" id="{81C1266C-1314-9CFE-5FCF-4CB61639ECEC}"/>
                </a:ext>
              </a:extLst>
            </p:cNvPr>
            <p:cNvSpPr/>
            <p:nvPr/>
          </p:nvSpPr>
          <p:spPr>
            <a:xfrm rot="7235351">
              <a:off x="4122424" y="5898173"/>
              <a:ext cx="252857" cy="236051"/>
            </a:xfrm>
            <a:prstGeom prst="arc">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14" name="円弧 7213">
              <a:extLst>
                <a:ext uri="{FF2B5EF4-FFF2-40B4-BE49-F238E27FC236}">
                  <a16:creationId xmlns:a16="http://schemas.microsoft.com/office/drawing/2014/main" id="{624DDB49-90B7-3CDB-BC89-EC9A254BB865}"/>
                </a:ext>
              </a:extLst>
            </p:cNvPr>
            <p:cNvSpPr/>
            <p:nvPr/>
          </p:nvSpPr>
          <p:spPr>
            <a:xfrm rot="7666848">
              <a:off x="4119798" y="5864179"/>
              <a:ext cx="396209" cy="340393"/>
            </a:xfrm>
            <a:prstGeom prst="arc">
              <a:avLst/>
            </a:prstGeom>
            <a:ln>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216" name="直線コネクタ 7215">
              <a:extLst>
                <a:ext uri="{FF2B5EF4-FFF2-40B4-BE49-F238E27FC236}">
                  <a16:creationId xmlns:a16="http://schemas.microsoft.com/office/drawing/2014/main" id="{1F70D397-7EFB-3BE3-404B-36A1963C3355}"/>
                </a:ext>
              </a:extLst>
            </p:cNvPr>
            <p:cNvCxnSpPr>
              <a:cxnSpLocks/>
            </p:cNvCxnSpPr>
            <p:nvPr/>
          </p:nvCxnSpPr>
          <p:spPr>
            <a:xfrm flipH="1">
              <a:off x="4192565" y="5405438"/>
              <a:ext cx="422298" cy="385"/>
            </a:xfrm>
            <a:prstGeom prst="line">
              <a:avLst/>
            </a:prstGeom>
            <a:ln>
              <a:solidFill>
                <a:schemeClr val="accent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219" name="Text Box 5">
              <a:extLst>
                <a:ext uri="{FF2B5EF4-FFF2-40B4-BE49-F238E27FC236}">
                  <a16:creationId xmlns:a16="http://schemas.microsoft.com/office/drawing/2014/main" id="{D20E9422-7B60-1CA0-598C-77E5C259BD6D}"/>
                </a:ext>
              </a:extLst>
            </p:cNvPr>
            <p:cNvSpPr txBox="1">
              <a:spLocks noChangeArrowheads="1"/>
            </p:cNvSpPr>
            <p:nvPr/>
          </p:nvSpPr>
          <p:spPr bwMode="auto">
            <a:xfrm>
              <a:off x="4167047" y="5358021"/>
              <a:ext cx="530502"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err="1">
                  <a:solidFill>
                    <a:schemeClr val="accent1">
                      <a:lumMod val="75000"/>
                    </a:schemeClr>
                  </a:solidFill>
                  <a:latin typeface="游ゴシック" panose="020B0400000000000000" pitchFamily="50" charset="-128"/>
                </a:rPr>
                <a:t>sinθ</a:t>
              </a:r>
              <a:endParaRPr lang="ja-JP" altLang="en-US" sz="900" b="1" dirty="0">
                <a:latin typeface="游ゴシック" panose="020B0400000000000000" pitchFamily="50" charset="-128"/>
              </a:endParaRPr>
            </a:p>
          </p:txBody>
        </p:sp>
        <p:cxnSp>
          <p:nvCxnSpPr>
            <p:cNvPr id="7220" name="直線コネクタ 7219">
              <a:extLst>
                <a:ext uri="{FF2B5EF4-FFF2-40B4-BE49-F238E27FC236}">
                  <a16:creationId xmlns:a16="http://schemas.microsoft.com/office/drawing/2014/main" id="{49331E03-B89E-A23E-FFFE-637C38365D11}"/>
                </a:ext>
              </a:extLst>
            </p:cNvPr>
            <p:cNvCxnSpPr>
              <a:cxnSpLocks/>
            </p:cNvCxnSpPr>
            <p:nvPr/>
          </p:nvCxnSpPr>
          <p:spPr>
            <a:xfrm flipH="1" flipV="1">
              <a:off x="4613456" y="5150809"/>
              <a:ext cx="2550" cy="667362"/>
            </a:xfrm>
            <a:prstGeom prst="line">
              <a:avLst/>
            </a:prstGeom>
            <a:ln w="6350">
              <a:solidFill>
                <a:schemeClr val="tx1">
                  <a:lumMod val="85000"/>
                  <a:lumOff val="15000"/>
                </a:schemeClr>
              </a:solidFill>
              <a:prstDash val="dash"/>
              <a:tailEnd type="none"/>
            </a:ln>
          </p:spPr>
          <p:style>
            <a:lnRef idx="1">
              <a:schemeClr val="accent1"/>
            </a:lnRef>
            <a:fillRef idx="0">
              <a:schemeClr val="accent1"/>
            </a:fillRef>
            <a:effectRef idx="0">
              <a:schemeClr val="accent1"/>
            </a:effectRef>
            <a:fontRef idx="minor">
              <a:schemeClr val="tx1"/>
            </a:fontRef>
          </p:style>
        </p:cxnSp>
        <p:sp>
          <p:nvSpPr>
            <p:cNvPr id="4" name="Text Box 5">
              <a:extLst>
                <a:ext uri="{FF2B5EF4-FFF2-40B4-BE49-F238E27FC236}">
                  <a16:creationId xmlns:a16="http://schemas.microsoft.com/office/drawing/2014/main" id="{DC65D079-3923-7394-C2E9-9E944FEFF8DE}"/>
                </a:ext>
              </a:extLst>
            </p:cNvPr>
            <p:cNvSpPr txBox="1">
              <a:spLocks noChangeArrowheads="1"/>
            </p:cNvSpPr>
            <p:nvPr/>
          </p:nvSpPr>
          <p:spPr bwMode="auto">
            <a:xfrm>
              <a:off x="6222040" y="5386948"/>
              <a:ext cx="2561130" cy="120032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dirty="0">
                  <a:latin typeface="游ゴシック" panose="020B0400000000000000" pitchFamily="50" charset="-128"/>
                </a:rPr>
                <a:t>地軸の傾きから均時差</a:t>
              </a:r>
              <a:r>
                <a:rPr lang="en-US" altLang="ja-JP" sz="1800" dirty="0">
                  <a:latin typeface="游ゴシック" panose="020B0400000000000000" pitchFamily="50" charset="-128"/>
                </a:rPr>
                <a:t>(</a:t>
              </a:r>
              <a:r>
                <a:rPr lang="ja-JP" altLang="en-US" sz="1800" dirty="0">
                  <a:latin typeface="游ゴシック" panose="020B0400000000000000" pitchFamily="50" charset="-128"/>
                </a:rPr>
                <a:t>きんじさ</a:t>
              </a:r>
              <a:r>
                <a:rPr lang="en-US" altLang="ja-JP" sz="1800" dirty="0">
                  <a:latin typeface="游ゴシック" panose="020B0400000000000000" pitchFamily="50" charset="-128"/>
                </a:rPr>
                <a:t>)</a:t>
              </a:r>
              <a:r>
                <a:rPr lang="ja-JP" altLang="en-US" sz="1800" dirty="0">
                  <a:latin typeface="游ゴシック" panose="020B0400000000000000" pitchFamily="50" charset="-128"/>
                </a:rPr>
                <a:t>が発生し、</a:t>
              </a:r>
              <a:r>
                <a:rPr lang="en-US" altLang="ja-JP" sz="1800" dirty="0">
                  <a:latin typeface="游ゴシック" panose="020B0400000000000000" pitchFamily="50" charset="-128"/>
                </a:rPr>
                <a:t>12</a:t>
              </a:r>
              <a:r>
                <a:rPr lang="ja-JP" altLang="en-US" sz="1800" dirty="0">
                  <a:latin typeface="游ゴシック" panose="020B0400000000000000" pitchFamily="50" charset="-128"/>
                </a:rPr>
                <a:t>時のときに、太陽が南に来ないときがある。</a:t>
              </a:r>
              <a:endParaRPr lang="en-US" altLang="ja-JP" sz="1800" dirty="0">
                <a:latin typeface="游ゴシック" panose="020B0400000000000000" pitchFamily="50" charset="-128"/>
              </a:endParaRPr>
            </a:p>
          </p:txBody>
        </p:sp>
      </p:grpSp>
      <p:grpSp>
        <p:nvGrpSpPr>
          <p:cNvPr id="60" name="グループ化 59">
            <a:extLst>
              <a:ext uri="{FF2B5EF4-FFF2-40B4-BE49-F238E27FC236}">
                <a16:creationId xmlns:a16="http://schemas.microsoft.com/office/drawing/2014/main" id="{688FD33E-392F-31DC-2EF8-F2756F623184}"/>
              </a:ext>
            </a:extLst>
          </p:cNvPr>
          <p:cNvGrpSpPr/>
          <p:nvPr/>
        </p:nvGrpSpPr>
        <p:grpSpPr>
          <a:xfrm>
            <a:off x="5968121" y="904561"/>
            <a:ext cx="3057502" cy="4105772"/>
            <a:chOff x="5968121" y="904561"/>
            <a:chExt cx="3057502" cy="4105772"/>
          </a:xfrm>
        </p:grpSpPr>
        <p:sp>
          <p:nvSpPr>
            <p:cNvPr id="7204" name="Text Box 5">
              <a:extLst>
                <a:ext uri="{FF2B5EF4-FFF2-40B4-BE49-F238E27FC236}">
                  <a16:creationId xmlns:a16="http://schemas.microsoft.com/office/drawing/2014/main" id="{7B626C47-F1F7-408B-9D79-144EA3FD8F89}"/>
                </a:ext>
              </a:extLst>
            </p:cNvPr>
            <p:cNvSpPr txBox="1">
              <a:spLocks noChangeArrowheads="1"/>
            </p:cNvSpPr>
            <p:nvPr/>
          </p:nvSpPr>
          <p:spPr bwMode="auto">
            <a:xfrm>
              <a:off x="5968121" y="904561"/>
              <a:ext cx="2864932" cy="646331"/>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800" dirty="0">
                  <a:latin typeface="游ゴシック" panose="020B0400000000000000" pitchFamily="50" charset="-128"/>
                </a:rPr>
                <a:t>6</a:t>
              </a:r>
              <a:r>
                <a:rPr lang="ja-JP" altLang="en-US" sz="1800" dirty="0">
                  <a:latin typeface="游ゴシック" panose="020B0400000000000000" pitchFamily="50" charset="-128"/>
                </a:rPr>
                <a:t>月</a:t>
              </a:r>
              <a:r>
                <a:rPr lang="en-US" altLang="ja-JP" sz="1800" dirty="0">
                  <a:latin typeface="游ゴシック" panose="020B0400000000000000" pitchFamily="50" charset="-128"/>
                </a:rPr>
                <a:t>22</a:t>
              </a:r>
              <a:r>
                <a:rPr lang="ja-JP" altLang="en-US" sz="1800" dirty="0">
                  <a:latin typeface="游ゴシック" panose="020B0400000000000000" pitchFamily="50" charset="-128"/>
                </a:rPr>
                <a:t>日と</a:t>
              </a:r>
              <a:r>
                <a:rPr lang="en-US" altLang="ja-JP" sz="1800" dirty="0">
                  <a:latin typeface="游ゴシック" panose="020B0400000000000000" pitchFamily="50" charset="-128"/>
                </a:rPr>
                <a:t>8</a:t>
              </a:r>
              <a:r>
                <a:rPr lang="ja-JP" altLang="en-US" sz="1800" dirty="0">
                  <a:latin typeface="游ゴシック" panose="020B0400000000000000" pitchFamily="50" charset="-128"/>
                </a:rPr>
                <a:t>月</a:t>
              </a:r>
              <a:r>
                <a:rPr lang="en-US" altLang="ja-JP" sz="1800" dirty="0">
                  <a:latin typeface="游ゴシック" panose="020B0400000000000000" pitchFamily="50" charset="-128"/>
                </a:rPr>
                <a:t>7</a:t>
              </a:r>
              <a:r>
                <a:rPr lang="ja-JP" altLang="en-US" sz="1800" dirty="0">
                  <a:latin typeface="游ゴシック" panose="020B0400000000000000" pitchFamily="50" charset="-128"/>
                </a:rPr>
                <a:t>日のの地点で太陽を見る。</a:t>
              </a:r>
              <a:endParaRPr lang="en-US" altLang="ja-JP" sz="1800" dirty="0">
                <a:latin typeface="游ゴシック" panose="020B0400000000000000" pitchFamily="50" charset="-128"/>
              </a:endParaRPr>
            </a:p>
          </p:txBody>
        </p:sp>
        <p:grpSp>
          <p:nvGrpSpPr>
            <p:cNvPr id="50" name="グループ化 49">
              <a:extLst>
                <a:ext uri="{FF2B5EF4-FFF2-40B4-BE49-F238E27FC236}">
                  <a16:creationId xmlns:a16="http://schemas.microsoft.com/office/drawing/2014/main" id="{92FD7AA8-A50E-519D-6646-375FD402508A}"/>
                </a:ext>
              </a:extLst>
            </p:cNvPr>
            <p:cNvGrpSpPr/>
            <p:nvPr/>
          </p:nvGrpSpPr>
          <p:grpSpPr>
            <a:xfrm>
              <a:off x="6700072" y="3379348"/>
              <a:ext cx="2325551" cy="1630985"/>
              <a:chOff x="6223233" y="1824204"/>
              <a:chExt cx="2325551" cy="1630985"/>
            </a:xfrm>
          </p:grpSpPr>
          <p:pic>
            <p:nvPicPr>
              <p:cNvPr id="7224" name="図 7223">
                <a:extLst>
                  <a:ext uri="{FF2B5EF4-FFF2-40B4-BE49-F238E27FC236}">
                    <a16:creationId xmlns:a16="http://schemas.microsoft.com/office/drawing/2014/main" id="{8723AA95-D73A-F964-4FF8-BF5F9D66E7E5}"/>
                  </a:ext>
                </a:extLst>
              </p:cNvPr>
              <p:cNvPicPr>
                <a:picLocks noChangeAspect="1"/>
              </p:cNvPicPr>
              <p:nvPr/>
            </p:nvPicPr>
            <p:blipFill>
              <a:blip r:embed="rId3">
                <a:extLst>
                  <a:ext uri="{28A0092B-C50C-407E-A947-70E740481C1C}">
                    <a14:useLocalDpi xmlns:a14="http://schemas.microsoft.com/office/drawing/2010/main" val="0"/>
                  </a:ext>
                </a:extLst>
              </a:blip>
              <a:srcRect l="37431" r="44944" b="54592"/>
              <a:stretch>
                <a:fillRect/>
              </a:stretch>
            </p:blipFill>
            <p:spPr>
              <a:xfrm rot="20226479">
                <a:off x="6752238" y="2617681"/>
                <a:ext cx="686462" cy="837508"/>
              </a:xfrm>
              <a:prstGeom prst="rect">
                <a:avLst/>
              </a:prstGeom>
            </p:spPr>
          </p:pic>
          <p:cxnSp>
            <p:nvCxnSpPr>
              <p:cNvPr id="7221" name="直線コネクタ 7220">
                <a:extLst>
                  <a:ext uri="{FF2B5EF4-FFF2-40B4-BE49-F238E27FC236}">
                    <a16:creationId xmlns:a16="http://schemas.microsoft.com/office/drawing/2014/main" id="{BDEB602C-A32B-B30A-3F41-98D3A4602928}"/>
                  </a:ext>
                </a:extLst>
              </p:cNvPr>
              <p:cNvCxnSpPr>
                <a:cxnSpLocks/>
              </p:cNvCxnSpPr>
              <p:nvPr/>
            </p:nvCxnSpPr>
            <p:spPr>
              <a:xfrm flipV="1">
                <a:off x="6223233" y="2744326"/>
                <a:ext cx="1646483" cy="626374"/>
              </a:xfrm>
              <a:prstGeom prst="line">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cxnSp>
            <p:nvCxnSpPr>
              <p:cNvPr id="7227" name="直線コネクタ 7226">
                <a:extLst>
                  <a:ext uri="{FF2B5EF4-FFF2-40B4-BE49-F238E27FC236}">
                    <a16:creationId xmlns:a16="http://schemas.microsoft.com/office/drawing/2014/main" id="{2B0B53E6-AEBB-1769-125C-58B191D8112F}"/>
                  </a:ext>
                </a:extLst>
              </p:cNvPr>
              <p:cNvCxnSpPr>
                <a:cxnSpLocks/>
              </p:cNvCxnSpPr>
              <p:nvPr/>
            </p:nvCxnSpPr>
            <p:spPr>
              <a:xfrm>
                <a:off x="6689375" y="2026160"/>
                <a:ext cx="390810" cy="1025533"/>
              </a:xfrm>
              <a:prstGeom prst="line">
                <a:avLst/>
              </a:prstGeom>
              <a:ln w="12700">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sp>
            <p:nvSpPr>
              <p:cNvPr id="7234" name="Text Box 5">
                <a:extLst>
                  <a:ext uri="{FF2B5EF4-FFF2-40B4-BE49-F238E27FC236}">
                    <a16:creationId xmlns:a16="http://schemas.microsoft.com/office/drawing/2014/main" id="{CD8ABC9E-3111-E829-F458-F540CA0C9D3D}"/>
                  </a:ext>
                </a:extLst>
              </p:cNvPr>
              <p:cNvSpPr txBox="1">
                <a:spLocks noChangeArrowheads="1"/>
              </p:cNvSpPr>
              <p:nvPr/>
            </p:nvSpPr>
            <p:spPr bwMode="auto">
              <a:xfrm>
                <a:off x="7597976" y="2669057"/>
                <a:ext cx="950808" cy="369332"/>
              </a:xfrm>
              <a:prstGeom prst="rect">
                <a:avLst/>
              </a:prstGeom>
              <a:solidFill>
                <a:schemeClr val="bg1"/>
              </a:solidFill>
              <a:ln w="9525">
                <a:solidFill>
                  <a:schemeClr val="tx1">
                    <a:lumMod val="85000"/>
                    <a:lumOff val="15000"/>
                  </a:schemeClr>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900" b="1" dirty="0">
                    <a:latin typeface="游ゴシック" panose="020B0400000000000000" pitchFamily="50" charset="-128"/>
                  </a:rPr>
                  <a:t>黄道（太陽の通り道）</a:t>
                </a:r>
                <a:endParaRPr lang="en-US" altLang="ja-JP" sz="900" b="1" dirty="0">
                  <a:latin typeface="游ゴシック" panose="020B0400000000000000" pitchFamily="50" charset="-128"/>
                </a:endParaRPr>
              </a:p>
            </p:txBody>
          </p:sp>
          <p:cxnSp>
            <p:nvCxnSpPr>
              <p:cNvPr id="7236" name="直線コネクタ 7235">
                <a:extLst>
                  <a:ext uri="{FF2B5EF4-FFF2-40B4-BE49-F238E27FC236}">
                    <a16:creationId xmlns:a16="http://schemas.microsoft.com/office/drawing/2014/main" id="{840747E2-69DA-69AB-CCD8-377387E1FE9A}"/>
                  </a:ext>
                </a:extLst>
              </p:cNvPr>
              <p:cNvCxnSpPr>
                <a:cxnSpLocks/>
              </p:cNvCxnSpPr>
              <p:nvPr/>
            </p:nvCxnSpPr>
            <p:spPr>
              <a:xfrm>
                <a:off x="7091412" y="1994696"/>
                <a:ext cx="0" cy="636247"/>
              </a:xfrm>
              <a:prstGeom prst="line">
                <a:avLst/>
              </a:prstGeom>
              <a:ln w="12700">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sp>
            <p:nvSpPr>
              <p:cNvPr id="7231" name="Text Box 5">
                <a:extLst>
                  <a:ext uri="{FF2B5EF4-FFF2-40B4-BE49-F238E27FC236}">
                    <a16:creationId xmlns:a16="http://schemas.microsoft.com/office/drawing/2014/main" id="{4EF2C411-EDFE-D719-80B7-5313026E5723}"/>
                  </a:ext>
                </a:extLst>
              </p:cNvPr>
              <p:cNvSpPr txBox="1">
                <a:spLocks noChangeArrowheads="1"/>
              </p:cNvSpPr>
              <p:nvPr/>
            </p:nvSpPr>
            <p:spPr bwMode="auto">
              <a:xfrm>
                <a:off x="7574693" y="2126876"/>
                <a:ext cx="950808" cy="369332"/>
              </a:xfrm>
              <a:prstGeom prst="rect">
                <a:avLst/>
              </a:prstGeom>
              <a:solidFill>
                <a:schemeClr val="bg1"/>
              </a:solidFill>
              <a:ln w="9525">
                <a:solidFill>
                  <a:schemeClr val="tx1">
                    <a:lumMod val="85000"/>
                    <a:lumOff val="15000"/>
                  </a:schemeClr>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900" b="1" dirty="0">
                    <a:latin typeface="游ゴシック" panose="020B0400000000000000" pitchFamily="50" charset="-128"/>
                  </a:rPr>
                  <a:t>自転軸（地軸）の回転方向</a:t>
                </a:r>
                <a:endParaRPr lang="en-US" altLang="ja-JP" sz="900" b="1" dirty="0">
                  <a:latin typeface="游ゴシック" panose="020B0400000000000000" pitchFamily="50" charset="-128"/>
                </a:endParaRPr>
              </a:p>
            </p:txBody>
          </p:sp>
          <p:sp>
            <p:nvSpPr>
              <p:cNvPr id="7239" name="円弧 7238">
                <a:extLst>
                  <a:ext uri="{FF2B5EF4-FFF2-40B4-BE49-F238E27FC236}">
                    <a16:creationId xmlns:a16="http://schemas.microsoft.com/office/drawing/2014/main" id="{64222913-F7D8-D3A3-8A8C-0CB9EEC26853}"/>
                  </a:ext>
                </a:extLst>
              </p:cNvPr>
              <p:cNvSpPr/>
              <p:nvPr/>
            </p:nvSpPr>
            <p:spPr>
              <a:xfrm rot="17955599">
                <a:off x="6810402" y="2265774"/>
                <a:ext cx="434589" cy="478441"/>
              </a:xfrm>
              <a:prstGeom prst="arc">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241" name="直線コネクタ 7240">
                <a:extLst>
                  <a:ext uri="{FF2B5EF4-FFF2-40B4-BE49-F238E27FC236}">
                    <a16:creationId xmlns:a16="http://schemas.microsoft.com/office/drawing/2014/main" id="{2D60F485-09A8-9DCB-56CE-F5110AC41024}"/>
                  </a:ext>
                </a:extLst>
              </p:cNvPr>
              <p:cNvCxnSpPr>
                <a:cxnSpLocks/>
              </p:cNvCxnSpPr>
              <p:nvPr/>
            </p:nvCxnSpPr>
            <p:spPr>
              <a:xfrm flipH="1">
                <a:off x="6921180" y="1994696"/>
                <a:ext cx="581544" cy="279852"/>
              </a:xfrm>
              <a:prstGeom prst="line">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43" name="Text Box 5">
                <a:extLst>
                  <a:ext uri="{FF2B5EF4-FFF2-40B4-BE49-F238E27FC236}">
                    <a16:creationId xmlns:a16="http://schemas.microsoft.com/office/drawing/2014/main" id="{15F4B93A-018D-5016-5227-744923A4C7FF}"/>
                  </a:ext>
                </a:extLst>
              </p:cNvPr>
              <p:cNvSpPr txBox="1">
                <a:spLocks noChangeArrowheads="1"/>
              </p:cNvSpPr>
              <p:nvPr/>
            </p:nvSpPr>
            <p:spPr bwMode="auto">
              <a:xfrm>
                <a:off x="7568619" y="1824204"/>
                <a:ext cx="950808" cy="230832"/>
              </a:xfrm>
              <a:prstGeom prst="rect">
                <a:avLst/>
              </a:prstGeom>
              <a:solidFill>
                <a:schemeClr val="bg1"/>
              </a:solidFill>
              <a:ln w="9525">
                <a:solidFill>
                  <a:schemeClr val="tx1">
                    <a:lumMod val="85000"/>
                    <a:lumOff val="15000"/>
                  </a:schemeClr>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900" b="1" dirty="0">
                    <a:latin typeface="游ゴシック" panose="020B0400000000000000" pitchFamily="50" charset="-128"/>
                  </a:rPr>
                  <a:t>地軸の傾き</a:t>
                </a:r>
                <a:endParaRPr lang="en-US" altLang="ja-JP" sz="900" b="1" dirty="0">
                  <a:latin typeface="游ゴシック" panose="020B0400000000000000" pitchFamily="50" charset="-128"/>
                </a:endParaRPr>
              </a:p>
            </p:txBody>
          </p:sp>
          <p:cxnSp>
            <p:nvCxnSpPr>
              <p:cNvPr id="7245" name="直線コネクタ 7244">
                <a:extLst>
                  <a:ext uri="{FF2B5EF4-FFF2-40B4-BE49-F238E27FC236}">
                    <a16:creationId xmlns:a16="http://schemas.microsoft.com/office/drawing/2014/main" id="{AAAC8DA8-CE00-2AA3-8A6D-45E0AFCD845C}"/>
                  </a:ext>
                </a:extLst>
              </p:cNvPr>
              <p:cNvCxnSpPr>
                <a:cxnSpLocks/>
                <a:stCxn id="7231" idx="1"/>
              </p:cNvCxnSpPr>
              <p:nvPr/>
            </p:nvCxnSpPr>
            <p:spPr>
              <a:xfrm flipH="1">
                <a:off x="7073078" y="2311542"/>
                <a:ext cx="501615" cy="268890"/>
              </a:xfrm>
              <a:prstGeom prst="line">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2" name="グループ化 41">
              <a:extLst>
                <a:ext uri="{FF2B5EF4-FFF2-40B4-BE49-F238E27FC236}">
                  <a16:creationId xmlns:a16="http://schemas.microsoft.com/office/drawing/2014/main" id="{0D173EF1-C64D-974E-0595-6D32CB41C165}"/>
                </a:ext>
              </a:extLst>
            </p:cNvPr>
            <p:cNvGrpSpPr/>
            <p:nvPr/>
          </p:nvGrpSpPr>
          <p:grpSpPr>
            <a:xfrm>
              <a:off x="5980755" y="1690683"/>
              <a:ext cx="2528778" cy="1630883"/>
              <a:chOff x="5987198" y="3573495"/>
              <a:chExt cx="2528778" cy="1630883"/>
            </a:xfrm>
          </p:grpSpPr>
          <p:cxnSp>
            <p:nvCxnSpPr>
              <p:cNvPr id="11" name="直線コネクタ 10">
                <a:extLst>
                  <a:ext uri="{FF2B5EF4-FFF2-40B4-BE49-F238E27FC236}">
                    <a16:creationId xmlns:a16="http://schemas.microsoft.com/office/drawing/2014/main" id="{CA72BADF-9056-AE32-C1AF-F129316B620A}"/>
                  </a:ext>
                </a:extLst>
              </p:cNvPr>
              <p:cNvCxnSpPr>
                <a:cxnSpLocks/>
              </p:cNvCxnSpPr>
              <p:nvPr/>
            </p:nvCxnSpPr>
            <p:spPr>
              <a:xfrm flipH="1" flipV="1">
                <a:off x="6725609" y="4493617"/>
                <a:ext cx="1790367" cy="626374"/>
              </a:xfrm>
              <a:prstGeom prst="line">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pic>
            <p:nvPicPr>
              <p:cNvPr id="12" name="図 11">
                <a:extLst>
                  <a:ext uri="{FF2B5EF4-FFF2-40B4-BE49-F238E27FC236}">
                    <a16:creationId xmlns:a16="http://schemas.microsoft.com/office/drawing/2014/main" id="{4BC302F3-4C5D-1D4D-C479-F450AFC20842}"/>
                  </a:ext>
                </a:extLst>
              </p:cNvPr>
              <p:cNvPicPr>
                <a:picLocks noChangeAspect="1"/>
              </p:cNvPicPr>
              <p:nvPr/>
            </p:nvPicPr>
            <p:blipFill>
              <a:blip r:embed="rId3">
                <a:extLst>
                  <a:ext uri="{28A0092B-C50C-407E-A947-70E740481C1C}">
                    <a14:useLocalDpi xmlns:a14="http://schemas.microsoft.com/office/drawing/2010/main" val="0"/>
                  </a:ext>
                </a:extLst>
              </a:blip>
              <a:srcRect l="37431" r="44944" b="54592"/>
              <a:stretch>
                <a:fillRect/>
              </a:stretch>
            </p:blipFill>
            <p:spPr>
              <a:xfrm rot="1373521" flipH="1">
                <a:off x="7194291" y="4366870"/>
                <a:ext cx="746451" cy="837508"/>
              </a:xfrm>
              <a:prstGeom prst="rect">
                <a:avLst/>
              </a:prstGeom>
            </p:spPr>
          </p:pic>
          <p:sp>
            <p:nvSpPr>
              <p:cNvPr id="14" name="Text Box 5">
                <a:extLst>
                  <a:ext uri="{FF2B5EF4-FFF2-40B4-BE49-F238E27FC236}">
                    <a16:creationId xmlns:a16="http://schemas.microsoft.com/office/drawing/2014/main" id="{60BF375C-45B2-9BD2-E563-796CB22B6E7D}"/>
                  </a:ext>
                </a:extLst>
              </p:cNvPr>
              <p:cNvSpPr txBox="1">
                <a:spLocks noChangeArrowheads="1"/>
              </p:cNvSpPr>
              <p:nvPr/>
            </p:nvSpPr>
            <p:spPr bwMode="auto">
              <a:xfrm flipH="1">
                <a:off x="5987198" y="4418348"/>
                <a:ext cx="1033898" cy="369332"/>
              </a:xfrm>
              <a:prstGeom prst="rect">
                <a:avLst/>
              </a:prstGeom>
              <a:solidFill>
                <a:schemeClr val="bg1"/>
              </a:solidFill>
              <a:ln w="9525">
                <a:solidFill>
                  <a:schemeClr val="tx1">
                    <a:lumMod val="85000"/>
                    <a:lumOff val="15000"/>
                  </a:schemeClr>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900" b="1" dirty="0">
                    <a:latin typeface="游ゴシック" panose="020B0400000000000000" pitchFamily="50" charset="-128"/>
                  </a:rPr>
                  <a:t>黄道（太陽の通り道）</a:t>
                </a:r>
                <a:endParaRPr lang="en-US" altLang="ja-JP" sz="900" b="1" dirty="0">
                  <a:latin typeface="游ゴシック" panose="020B0400000000000000" pitchFamily="50" charset="-128"/>
                </a:endParaRPr>
              </a:p>
            </p:txBody>
          </p:sp>
          <p:cxnSp>
            <p:nvCxnSpPr>
              <p:cNvPr id="15" name="直線コネクタ 14">
                <a:extLst>
                  <a:ext uri="{FF2B5EF4-FFF2-40B4-BE49-F238E27FC236}">
                    <a16:creationId xmlns:a16="http://schemas.microsoft.com/office/drawing/2014/main" id="{60D83CC9-F279-76E2-0A00-D89149E99A3D}"/>
                  </a:ext>
                </a:extLst>
              </p:cNvPr>
              <p:cNvCxnSpPr>
                <a:cxnSpLocks/>
              </p:cNvCxnSpPr>
              <p:nvPr/>
            </p:nvCxnSpPr>
            <p:spPr>
              <a:xfrm flipH="1">
                <a:off x="7571928" y="3743987"/>
                <a:ext cx="0" cy="636247"/>
              </a:xfrm>
              <a:prstGeom prst="line">
                <a:avLst/>
              </a:prstGeom>
              <a:ln w="12700">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sp>
            <p:nvSpPr>
              <p:cNvPr id="16" name="Text Box 5">
                <a:extLst>
                  <a:ext uri="{FF2B5EF4-FFF2-40B4-BE49-F238E27FC236}">
                    <a16:creationId xmlns:a16="http://schemas.microsoft.com/office/drawing/2014/main" id="{EE35A11B-0545-428E-59C8-71FC6CCDEC1D}"/>
                  </a:ext>
                </a:extLst>
              </p:cNvPr>
              <p:cNvSpPr txBox="1">
                <a:spLocks noChangeArrowheads="1"/>
              </p:cNvSpPr>
              <p:nvPr/>
            </p:nvSpPr>
            <p:spPr bwMode="auto">
              <a:xfrm flipH="1">
                <a:off x="6012516" y="3876167"/>
                <a:ext cx="1033898" cy="369332"/>
              </a:xfrm>
              <a:prstGeom prst="rect">
                <a:avLst/>
              </a:prstGeom>
              <a:solidFill>
                <a:schemeClr val="bg1"/>
              </a:solidFill>
              <a:ln w="9525">
                <a:solidFill>
                  <a:schemeClr val="tx1">
                    <a:lumMod val="85000"/>
                    <a:lumOff val="15000"/>
                  </a:schemeClr>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900" b="1" dirty="0">
                    <a:latin typeface="游ゴシック" panose="020B0400000000000000" pitchFamily="50" charset="-128"/>
                  </a:rPr>
                  <a:t>自転軸（地軸）の回転方向</a:t>
                </a:r>
                <a:endParaRPr lang="en-US" altLang="ja-JP" sz="900" b="1" dirty="0">
                  <a:latin typeface="游ゴシック" panose="020B0400000000000000" pitchFamily="50" charset="-128"/>
                </a:endParaRPr>
              </a:p>
            </p:txBody>
          </p:sp>
          <p:cxnSp>
            <p:nvCxnSpPr>
              <p:cNvPr id="18" name="直線コネクタ 17">
                <a:extLst>
                  <a:ext uri="{FF2B5EF4-FFF2-40B4-BE49-F238E27FC236}">
                    <a16:creationId xmlns:a16="http://schemas.microsoft.com/office/drawing/2014/main" id="{BC6A5E41-01F6-95DE-44FC-77F780553BC5}"/>
                  </a:ext>
                </a:extLst>
              </p:cNvPr>
              <p:cNvCxnSpPr>
                <a:cxnSpLocks/>
              </p:cNvCxnSpPr>
              <p:nvPr/>
            </p:nvCxnSpPr>
            <p:spPr>
              <a:xfrm>
                <a:off x="7044527" y="3732896"/>
                <a:ext cx="522989" cy="231488"/>
              </a:xfrm>
              <a:prstGeom prst="line">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 name="Text Box 5">
                <a:extLst>
                  <a:ext uri="{FF2B5EF4-FFF2-40B4-BE49-F238E27FC236}">
                    <a16:creationId xmlns:a16="http://schemas.microsoft.com/office/drawing/2014/main" id="{E23B13EC-E910-0902-DF3D-D4DF8F103B0F}"/>
                  </a:ext>
                </a:extLst>
              </p:cNvPr>
              <p:cNvSpPr txBox="1">
                <a:spLocks noChangeArrowheads="1"/>
              </p:cNvSpPr>
              <p:nvPr/>
            </p:nvSpPr>
            <p:spPr bwMode="auto">
              <a:xfrm flipH="1">
                <a:off x="6019120" y="3573495"/>
                <a:ext cx="1033898" cy="230832"/>
              </a:xfrm>
              <a:prstGeom prst="rect">
                <a:avLst/>
              </a:prstGeom>
              <a:solidFill>
                <a:schemeClr val="bg1"/>
              </a:solidFill>
              <a:ln w="9525">
                <a:solidFill>
                  <a:schemeClr val="tx1">
                    <a:lumMod val="85000"/>
                    <a:lumOff val="15000"/>
                  </a:schemeClr>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900" b="1" dirty="0">
                    <a:latin typeface="游ゴシック" panose="020B0400000000000000" pitchFamily="50" charset="-128"/>
                  </a:rPr>
                  <a:t>地軸の傾き</a:t>
                </a:r>
                <a:endParaRPr lang="en-US" altLang="ja-JP" sz="900" b="1" dirty="0">
                  <a:latin typeface="游ゴシック" panose="020B0400000000000000" pitchFamily="50" charset="-128"/>
                </a:endParaRPr>
              </a:p>
            </p:txBody>
          </p:sp>
          <p:cxnSp>
            <p:nvCxnSpPr>
              <p:cNvPr id="20" name="直線コネクタ 19">
                <a:extLst>
                  <a:ext uri="{FF2B5EF4-FFF2-40B4-BE49-F238E27FC236}">
                    <a16:creationId xmlns:a16="http://schemas.microsoft.com/office/drawing/2014/main" id="{493749FD-745D-DA6E-2ACC-E84760EB78D0}"/>
                  </a:ext>
                </a:extLst>
              </p:cNvPr>
              <p:cNvCxnSpPr>
                <a:cxnSpLocks/>
                <a:stCxn id="16" idx="1"/>
              </p:cNvCxnSpPr>
              <p:nvPr/>
            </p:nvCxnSpPr>
            <p:spPr>
              <a:xfrm>
                <a:off x="7046414" y="4060833"/>
                <a:ext cx="545451" cy="268890"/>
              </a:xfrm>
              <a:prstGeom prst="line">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100342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707A95-FCBE-495C-1F3F-14EC63F5A67A}"/>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EC3649D9-27DA-27B3-B100-2EE2725B7E84}"/>
              </a:ext>
            </a:extLst>
          </p:cNvPr>
          <p:cNvSpPr>
            <a:spLocks noGrp="1" noChangeArrowheads="1"/>
          </p:cNvSpPr>
          <p:nvPr>
            <p:ph type="ctrTitle" idx="4294967295"/>
          </p:nvPr>
        </p:nvSpPr>
        <p:spPr>
          <a:xfrm>
            <a:off x="115278" y="49513"/>
            <a:ext cx="8250684" cy="720725"/>
          </a:xfrm>
        </p:spPr>
        <p:txBody>
          <a:bodyPr/>
          <a:lstStyle/>
          <a:p>
            <a:pPr eaLnBrk="1" hangingPunct="1"/>
            <a:r>
              <a:rPr lang="ja-JP" altLang="en-US" sz="2400" dirty="0">
                <a:ea typeface="ＭＳ Ｐゴシック" panose="020B0600070205080204" pitchFamily="50" charset="-128"/>
              </a:rPr>
              <a:t>模型の説明資料　１　</a:t>
            </a:r>
            <a:r>
              <a:rPr lang="ja-JP" altLang="en-US" sz="3200" dirty="0">
                <a:ea typeface="ＭＳ Ｐゴシック" panose="020B0600070205080204" pitchFamily="50" charset="-128"/>
              </a:rPr>
              <a:t>地軸のズレを見る</a:t>
            </a:r>
          </a:p>
        </p:txBody>
      </p:sp>
      <p:sp>
        <p:nvSpPr>
          <p:cNvPr id="3" name="フッター プレースホルダー 2">
            <a:extLst>
              <a:ext uri="{FF2B5EF4-FFF2-40B4-BE49-F238E27FC236}">
                <a16:creationId xmlns:a16="http://schemas.microsoft.com/office/drawing/2014/main" id="{A7E5A833-CCAB-6333-BD91-0F178AE42D96}"/>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cxnSp>
        <p:nvCxnSpPr>
          <p:cNvPr id="46" name="直線コネクタ 45">
            <a:extLst>
              <a:ext uri="{FF2B5EF4-FFF2-40B4-BE49-F238E27FC236}">
                <a16:creationId xmlns:a16="http://schemas.microsoft.com/office/drawing/2014/main" id="{B6A14B5A-7182-0803-D634-CFF46C31B0CD}"/>
              </a:ext>
            </a:extLst>
          </p:cNvPr>
          <p:cNvCxnSpPr>
            <a:cxnSpLocks/>
          </p:cNvCxnSpPr>
          <p:nvPr/>
        </p:nvCxnSpPr>
        <p:spPr>
          <a:xfrm>
            <a:off x="4643208" y="4230221"/>
            <a:ext cx="0" cy="1306557"/>
          </a:xfrm>
          <a:prstGeom prst="line">
            <a:avLst/>
          </a:prstGeom>
          <a:ln w="158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EC4F091-8377-E047-E5FF-BDB12012EFCA}"/>
              </a:ext>
            </a:extLst>
          </p:cNvPr>
          <p:cNvCxnSpPr>
            <a:cxnSpLocks/>
          </p:cNvCxnSpPr>
          <p:nvPr/>
        </p:nvCxnSpPr>
        <p:spPr>
          <a:xfrm>
            <a:off x="1041150" y="4084784"/>
            <a:ext cx="0" cy="1306557"/>
          </a:xfrm>
          <a:prstGeom prst="line">
            <a:avLst/>
          </a:prstGeom>
          <a:ln w="158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83DD58D6-2BD9-4D9F-FB68-9E7857BE56FC}"/>
              </a:ext>
            </a:extLst>
          </p:cNvPr>
          <p:cNvCxnSpPr>
            <a:cxnSpLocks/>
          </p:cNvCxnSpPr>
          <p:nvPr/>
        </p:nvCxnSpPr>
        <p:spPr>
          <a:xfrm flipH="1" flipV="1">
            <a:off x="1077766" y="4932298"/>
            <a:ext cx="389013" cy="663748"/>
          </a:xfrm>
          <a:prstGeom prst="straightConnector1">
            <a:avLst/>
          </a:prstGeom>
          <a:ln w="22225">
            <a:solidFill>
              <a:srgbClr val="000066"/>
            </a:solidFill>
            <a:tailEnd type="triangle"/>
          </a:ln>
        </p:spPr>
        <p:style>
          <a:lnRef idx="1">
            <a:schemeClr val="accent1"/>
          </a:lnRef>
          <a:fillRef idx="0">
            <a:schemeClr val="accent1"/>
          </a:fillRef>
          <a:effectRef idx="0">
            <a:schemeClr val="accent1"/>
          </a:effectRef>
          <a:fontRef idx="minor">
            <a:schemeClr val="tx1"/>
          </a:fontRef>
        </p:style>
      </p:cxnSp>
      <p:sp>
        <p:nvSpPr>
          <p:cNvPr id="50" name="円弧 49">
            <a:extLst>
              <a:ext uri="{FF2B5EF4-FFF2-40B4-BE49-F238E27FC236}">
                <a16:creationId xmlns:a16="http://schemas.microsoft.com/office/drawing/2014/main" id="{2859F2A2-9D2D-B4A4-AAFE-6C0931AEDE28}"/>
              </a:ext>
            </a:extLst>
          </p:cNvPr>
          <p:cNvSpPr/>
          <p:nvPr/>
        </p:nvSpPr>
        <p:spPr>
          <a:xfrm rot="4989267" flipV="1">
            <a:off x="3951614" y="4096135"/>
            <a:ext cx="1451789" cy="1528188"/>
          </a:xfrm>
          <a:prstGeom prst="arc">
            <a:avLst>
              <a:gd name="adj1" fmla="val 16200000"/>
              <a:gd name="adj2" fmla="val 623268"/>
            </a:avLst>
          </a:prstGeom>
          <a:ln w="15875">
            <a:headEnd w="lg"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9" name="直線コネクタ 48">
            <a:extLst>
              <a:ext uri="{FF2B5EF4-FFF2-40B4-BE49-F238E27FC236}">
                <a16:creationId xmlns:a16="http://schemas.microsoft.com/office/drawing/2014/main" id="{31366EE0-FADA-05C7-2B6B-F14E467B405A}"/>
              </a:ext>
            </a:extLst>
          </p:cNvPr>
          <p:cNvCxnSpPr>
            <a:cxnSpLocks/>
          </p:cNvCxnSpPr>
          <p:nvPr/>
        </p:nvCxnSpPr>
        <p:spPr>
          <a:xfrm>
            <a:off x="6184499" y="4274321"/>
            <a:ext cx="639401" cy="1215219"/>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sp>
        <p:nvSpPr>
          <p:cNvPr id="7168" name="矢印: 右 7167">
            <a:extLst>
              <a:ext uri="{FF2B5EF4-FFF2-40B4-BE49-F238E27FC236}">
                <a16:creationId xmlns:a16="http://schemas.microsoft.com/office/drawing/2014/main" id="{0F20BB20-3BB0-3D8F-F87A-67FB77A5BE80}"/>
              </a:ext>
            </a:extLst>
          </p:cNvPr>
          <p:cNvSpPr/>
          <p:nvPr/>
        </p:nvSpPr>
        <p:spPr>
          <a:xfrm>
            <a:off x="5284444" y="3126806"/>
            <a:ext cx="342388" cy="411986"/>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70" name="直線矢印コネクタ 7169">
            <a:extLst>
              <a:ext uri="{FF2B5EF4-FFF2-40B4-BE49-F238E27FC236}">
                <a16:creationId xmlns:a16="http://schemas.microsoft.com/office/drawing/2014/main" id="{7099C7E9-E5A6-554B-043B-DEC852854BA1}"/>
              </a:ext>
            </a:extLst>
          </p:cNvPr>
          <p:cNvCxnSpPr>
            <a:cxnSpLocks/>
          </p:cNvCxnSpPr>
          <p:nvPr/>
        </p:nvCxnSpPr>
        <p:spPr>
          <a:xfrm flipH="1" flipV="1">
            <a:off x="6831986" y="5402024"/>
            <a:ext cx="574986" cy="270227"/>
          </a:xfrm>
          <a:prstGeom prst="straightConnector1">
            <a:avLst/>
          </a:prstGeom>
          <a:ln w="22225">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7176" name="直線コネクタ 7175">
            <a:extLst>
              <a:ext uri="{FF2B5EF4-FFF2-40B4-BE49-F238E27FC236}">
                <a16:creationId xmlns:a16="http://schemas.microsoft.com/office/drawing/2014/main" id="{C9E2B4D3-18C7-3CA2-6E89-E831F616C30F}"/>
              </a:ext>
            </a:extLst>
          </p:cNvPr>
          <p:cNvCxnSpPr>
            <a:cxnSpLocks/>
          </p:cNvCxnSpPr>
          <p:nvPr/>
        </p:nvCxnSpPr>
        <p:spPr>
          <a:xfrm>
            <a:off x="3830722" y="883463"/>
            <a:ext cx="0" cy="5670063"/>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58" name="グループ化 57">
            <a:extLst>
              <a:ext uri="{FF2B5EF4-FFF2-40B4-BE49-F238E27FC236}">
                <a16:creationId xmlns:a16="http://schemas.microsoft.com/office/drawing/2014/main" id="{80D9F17E-6722-0476-3FA3-088FAEEB2DF7}"/>
              </a:ext>
            </a:extLst>
          </p:cNvPr>
          <p:cNvGrpSpPr/>
          <p:nvPr/>
        </p:nvGrpSpPr>
        <p:grpSpPr>
          <a:xfrm>
            <a:off x="98797" y="719192"/>
            <a:ext cx="3328718" cy="1388679"/>
            <a:chOff x="98797" y="719192"/>
            <a:chExt cx="3328718" cy="1388679"/>
          </a:xfrm>
        </p:grpSpPr>
        <p:sp>
          <p:nvSpPr>
            <p:cNvPr id="5" name="Text Box 5">
              <a:extLst>
                <a:ext uri="{FF2B5EF4-FFF2-40B4-BE49-F238E27FC236}">
                  <a16:creationId xmlns:a16="http://schemas.microsoft.com/office/drawing/2014/main" id="{3D846738-2C68-E806-9DB6-700B3ED7E799}"/>
                </a:ext>
              </a:extLst>
            </p:cNvPr>
            <p:cNvSpPr txBox="1">
              <a:spLocks noChangeArrowheads="1"/>
            </p:cNvSpPr>
            <p:nvPr/>
          </p:nvSpPr>
          <p:spPr bwMode="auto">
            <a:xfrm>
              <a:off x="98797" y="719192"/>
              <a:ext cx="2280874"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地軸を垂直に回す</a:t>
              </a:r>
              <a:endParaRPr lang="en-US" altLang="ja-JP" sz="2000" dirty="0">
                <a:latin typeface="游ゴシック" panose="020B0400000000000000" pitchFamily="50" charset="-128"/>
              </a:endParaRPr>
            </a:p>
          </p:txBody>
        </p:sp>
        <p:sp>
          <p:nvSpPr>
            <p:cNvPr id="25" name="Text Box 5">
              <a:extLst>
                <a:ext uri="{FF2B5EF4-FFF2-40B4-BE49-F238E27FC236}">
                  <a16:creationId xmlns:a16="http://schemas.microsoft.com/office/drawing/2014/main" id="{AA5991B2-5AD1-5ABD-26AD-7DF572345CDE}"/>
                </a:ext>
              </a:extLst>
            </p:cNvPr>
            <p:cNvSpPr txBox="1">
              <a:spLocks noChangeArrowheads="1"/>
            </p:cNvSpPr>
            <p:nvPr/>
          </p:nvSpPr>
          <p:spPr bwMode="auto">
            <a:xfrm>
              <a:off x="281164" y="1387233"/>
              <a:ext cx="1654116" cy="33855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横からみた様子</a:t>
              </a:r>
              <a:endParaRPr lang="en-US" altLang="ja-JP" sz="1600" dirty="0">
                <a:latin typeface="游ゴシック" panose="020B0400000000000000" pitchFamily="50" charset="-128"/>
              </a:endParaRPr>
            </a:p>
          </p:txBody>
        </p:sp>
        <p:sp>
          <p:nvSpPr>
            <p:cNvPr id="26" name="楕円 25">
              <a:extLst>
                <a:ext uri="{FF2B5EF4-FFF2-40B4-BE49-F238E27FC236}">
                  <a16:creationId xmlns:a16="http://schemas.microsoft.com/office/drawing/2014/main" id="{54BCE290-0704-F6B6-87F2-71A22AD6EB77}"/>
                </a:ext>
              </a:extLst>
            </p:cNvPr>
            <p:cNvSpPr/>
            <p:nvPr/>
          </p:nvSpPr>
          <p:spPr>
            <a:xfrm>
              <a:off x="2749281" y="1262149"/>
              <a:ext cx="678234" cy="648341"/>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8" name="直線コネクタ 27">
              <a:extLst>
                <a:ext uri="{FF2B5EF4-FFF2-40B4-BE49-F238E27FC236}">
                  <a16:creationId xmlns:a16="http://schemas.microsoft.com/office/drawing/2014/main" id="{8E1CF019-F831-D1CB-4D3D-80569C22BCED}"/>
                </a:ext>
              </a:extLst>
            </p:cNvPr>
            <p:cNvCxnSpPr/>
            <p:nvPr/>
          </p:nvCxnSpPr>
          <p:spPr>
            <a:xfrm>
              <a:off x="3083411" y="1148188"/>
              <a:ext cx="0" cy="959683"/>
            </a:xfrm>
            <a:prstGeom prst="line">
              <a:avLst/>
            </a:prstGeom>
          </p:spPr>
          <p:style>
            <a:lnRef idx="1">
              <a:schemeClr val="dk1"/>
            </a:lnRef>
            <a:fillRef idx="0">
              <a:schemeClr val="dk1"/>
            </a:fillRef>
            <a:effectRef idx="0">
              <a:schemeClr val="dk1"/>
            </a:effectRef>
            <a:fontRef idx="minor">
              <a:schemeClr val="tx1"/>
            </a:fontRef>
          </p:style>
        </p:cxnSp>
        <p:sp>
          <p:nvSpPr>
            <p:cNvPr id="29" name="円弧 28">
              <a:extLst>
                <a:ext uri="{FF2B5EF4-FFF2-40B4-BE49-F238E27FC236}">
                  <a16:creationId xmlns:a16="http://schemas.microsoft.com/office/drawing/2014/main" id="{B8E2ABAC-D7C3-50D2-740D-1182B7E64012}"/>
                </a:ext>
              </a:extLst>
            </p:cNvPr>
            <p:cNvSpPr/>
            <p:nvPr/>
          </p:nvSpPr>
          <p:spPr>
            <a:xfrm rot="16200000">
              <a:off x="3019828" y="713259"/>
              <a:ext cx="184247" cy="547184"/>
            </a:xfrm>
            <a:prstGeom prst="arc">
              <a:avLst>
                <a:gd name="adj1" fmla="val 3133720"/>
                <a:gd name="adj2" fmla="val 20610322"/>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171" name="グループ化 7170">
            <a:extLst>
              <a:ext uri="{FF2B5EF4-FFF2-40B4-BE49-F238E27FC236}">
                <a16:creationId xmlns:a16="http://schemas.microsoft.com/office/drawing/2014/main" id="{289A878F-ACAC-0B1C-9D8E-20624C02F534}"/>
              </a:ext>
            </a:extLst>
          </p:cNvPr>
          <p:cNvGrpSpPr/>
          <p:nvPr/>
        </p:nvGrpSpPr>
        <p:grpSpPr>
          <a:xfrm>
            <a:off x="4240620" y="715629"/>
            <a:ext cx="3561053" cy="1297477"/>
            <a:chOff x="4240620" y="715629"/>
            <a:chExt cx="3561053" cy="1297477"/>
          </a:xfrm>
        </p:grpSpPr>
        <p:sp>
          <p:nvSpPr>
            <p:cNvPr id="6" name="Text Box 5">
              <a:extLst>
                <a:ext uri="{FF2B5EF4-FFF2-40B4-BE49-F238E27FC236}">
                  <a16:creationId xmlns:a16="http://schemas.microsoft.com/office/drawing/2014/main" id="{70C8473C-448A-E2B8-8E78-E2165AE42F47}"/>
                </a:ext>
              </a:extLst>
            </p:cNvPr>
            <p:cNvSpPr txBox="1">
              <a:spLocks noChangeArrowheads="1"/>
            </p:cNvSpPr>
            <p:nvPr/>
          </p:nvSpPr>
          <p:spPr bwMode="auto">
            <a:xfrm>
              <a:off x="4240620" y="715629"/>
              <a:ext cx="2534368"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24</a:t>
              </a:r>
              <a:r>
                <a:rPr lang="ja-JP" altLang="en-US" sz="2000" dirty="0">
                  <a:latin typeface="游ゴシック" panose="020B0400000000000000" pitchFamily="50" charset="-128"/>
                </a:rPr>
                <a:t>度　傾けて　回す</a:t>
              </a:r>
              <a:endParaRPr lang="en-US" altLang="ja-JP" sz="2000" dirty="0">
                <a:latin typeface="游ゴシック" panose="020B0400000000000000" pitchFamily="50" charset="-128"/>
              </a:endParaRPr>
            </a:p>
          </p:txBody>
        </p:sp>
        <p:sp>
          <p:nvSpPr>
            <p:cNvPr id="30" name="楕円 29">
              <a:extLst>
                <a:ext uri="{FF2B5EF4-FFF2-40B4-BE49-F238E27FC236}">
                  <a16:creationId xmlns:a16="http://schemas.microsoft.com/office/drawing/2014/main" id="{E2C82902-FF9C-2A93-8995-E9B6A7F1A360}"/>
                </a:ext>
              </a:extLst>
            </p:cNvPr>
            <p:cNvSpPr/>
            <p:nvPr/>
          </p:nvSpPr>
          <p:spPr>
            <a:xfrm rot="19547204">
              <a:off x="7123439" y="1167384"/>
              <a:ext cx="678234" cy="648341"/>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3" name="直線コネクタ 32">
              <a:extLst>
                <a:ext uri="{FF2B5EF4-FFF2-40B4-BE49-F238E27FC236}">
                  <a16:creationId xmlns:a16="http://schemas.microsoft.com/office/drawing/2014/main" id="{D9C28C33-74ED-E039-08D2-CFDF3418BB16}"/>
                </a:ext>
              </a:extLst>
            </p:cNvPr>
            <p:cNvCxnSpPr>
              <a:cxnSpLocks/>
            </p:cNvCxnSpPr>
            <p:nvPr/>
          </p:nvCxnSpPr>
          <p:spPr>
            <a:xfrm rot="19547204">
              <a:off x="7457569" y="1053423"/>
              <a:ext cx="0" cy="959683"/>
            </a:xfrm>
            <a:prstGeom prst="line">
              <a:avLst/>
            </a:prstGeom>
          </p:spPr>
          <p:style>
            <a:lnRef idx="1">
              <a:schemeClr val="dk1"/>
            </a:lnRef>
            <a:fillRef idx="0">
              <a:schemeClr val="dk1"/>
            </a:fillRef>
            <a:effectRef idx="0">
              <a:schemeClr val="dk1"/>
            </a:effectRef>
            <a:fontRef idx="minor">
              <a:schemeClr val="tx1"/>
            </a:fontRef>
          </p:style>
        </p:cxnSp>
        <p:sp>
          <p:nvSpPr>
            <p:cNvPr id="35" name="円弧 34">
              <a:extLst>
                <a:ext uri="{FF2B5EF4-FFF2-40B4-BE49-F238E27FC236}">
                  <a16:creationId xmlns:a16="http://schemas.microsoft.com/office/drawing/2014/main" id="{0CEFDECA-E9E4-C6EB-2CF4-90203F06E310}"/>
                </a:ext>
              </a:extLst>
            </p:cNvPr>
            <p:cNvSpPr/>
            <p:nvPr/>
          </p:nvSpPr>
          <p:spPr>
            <a:xfrm rot="14285530">
              <a:off x="7001686" y="806717"/>
              <a:ext cx="184247" cy="547184"/>
            </a:xfrm>
            <a:prstGeom prst="arc">
              <a:avLst>
                <a:gd name="adj1" fmla="val 3133720"/>
                <a:gd name="adj2" fmla="val 20610322"/>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9" name="Text Box 5">
              <a:extLst>
                <a:ext uri="{FF2B5EF4-FFF2-40B4-BE49-F238E27FC236}">
                  <a16:creationId xmlns:a16="http://schemas.microsoft.com/office/drawing/2014/main" id="{84D3C038-E0A5-C305-2182-62C864DF77C7}"/>
                </a:ext>
              </a:extLst>
            </p:cNvPr>
            <p:cNvSpPr txBox="1">
              <a:spLocks noChangeArrowheads="1"/>
            </p:cNvSpPr>
            <p:nvPr/>
          </p:nvSpPr>
          <p:spPr bwMode="auto">
            <a:xfrm>
              <a:off x="4582810" y="1322277"/>
              <a:ext cx="1654116" cy="33855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横からみた様子</a:t>
              </a:r>
              <a:endParaRPr lang="en-US" altLang="ja-JP" sz="1600" dirty="0">
                <a:latin typeface="游ゴシック" panose="020B0400000000000000" pitchFamily="50" charset="-128"/>
              </a:endParaRPr>
            </a:p>
          </p:txBody>
        </p:sp>
      </p:grpSp>
      <p:cxnSp>
        <p:nvCxnSpPr>
          <p:cNvPr id="23" name="直線コネクタ 22">
            <a:extLst>
              <a:ext uri="{FF2B5EF4-FFF2-40B4-BE49-F238E27FC236}">
                <a16:creationId xmlns:a16="http://schemas.microsoft.com/office/drawing/2014/main" id="{97D8F60F-F8FD-6B58-3D72-30463DD30765}"/>
              </a:ext>
            </a:extLst>
          </p:cNvPr>
          <p:cNvCxnSpPr/>
          <p:nvPr/>
        </p:nvCxnSpPr>
        <p:spPr>
          <a:xfrm>
            <a:off x="2774545" y="4193765"/>
            <a:ext cx="0" cy="1306557"/>
          </a:xfrm>
          <a:prstGeom prst="line">
            <a:avLst/>
          </a:prstGeom>
          <a:ln w="158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60" name="グループ化 59">
            <a:extLst>
              <a:ext uri="{FF2B5EF4-FFF2-40B4-BE49-F238E27FC236}">
                <a16:creationId xmlns:a16="http://schemas.microsoft.com/office/drawing/2014/main" id="{A165C7CA-C422-39A8-CE6A-4CA4356BFBE1}"/>
              </a:ext>
            </a:extLst>
          </p:cNvPr>
          <p:cNvGrpSpPr/>
          <p:nvPr/>
        </p:nvGrpSpPr>
        <p:grpSpPr>
          <a:xfrm>
            <a:off x="309730" y="2133638"/>
            <a:ext cx="3324891" cy="3889596"/>
            <a:chOff x="309730" y="2133638"/>
            <a:chExt cx="3324891" cy="3889596"/>
          </a:xfrm>
        </p:grpSpPr>
        <p:sp>
          <p:nvSpPr>
            <p:cNvPr id="18" name="楕円 17">
              <a:extLst>
                <a:ext uri="{FF2B5EF4-FFF2-40B4-BE49-F238E27FC236}">
                  <a16:creationId xmlns:a16="http://schemas.microsoft.com/office/drawing/2014/main" id="{E3EB27AF-70FD-4E9B-6545-94D19FB03A77}"/>
                </a:ext>
              </a:extLst>
            </p:cNvPr>
            <p:cNvSpPr/>
            <p:nvPr/>
          </p:nvSpPr>
          <p:spPr>
            <a:xfrm>
              <a:off x="426357" y="4315656"/>
              <a:ext cx="1350016" cy="1306557"/>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Text Box 5">
              <a:extLst>
                <a:ext uri="{FF2B5EF4-FFF2-40B4-BE49-F238E27FC236}">
                  <a16:creationId xmlns:a16="http://schemas.microsoft.com/office/drawing/2014/main" id="{409105A0-2A60-2EBD-917F-939388DA8DEF}"/>
                </a:ext>
              </a:extLst>
            </p:cNvPr>
            <p:cNvSpPr txBox="1">
              <a:spLocks noChangeArrowheads="1"/>
            </p:cNvSpPr>
            <p:nvPr/>
          </p:nvSpPr>
          <p:spPr bwMode="auto">
            <a:xfrm>
              <a:off x="367743" y="3913244"/>
              <a:ext cx="3266878" cy="33855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真上（地軸の垂直面）から見た様子</a:t>
              </a:r>
              <a:endParaRPr lang="en-US" altLang="ja-JP" sz="1600" dirty="0">
                <a:latin typeface="游ゴシック" panose="020B0400000000000000" pitchFamily="50" charset="-128"/>
              </a:endParaRPr>
            </a:p>
          </p:txBody>
        </p:sp>
        <p:sp>
          <p:nvSpPr>
            <p:cNvPr id="34" name="円弧 33">
              <a:extLst>
                <a:ext uri="{FF2B5EF4-FFF2-40B4-BE49-F238E27FC236}">
                  <a16:creationId xmlns:a16="http://schemas.microsoft.com/office/drawing/2014/main" id="{048D860C-F1CA-200D-6482-15C24D510E22}"/>
                </a:ext>
              </a:extLst>
            </p:cNvPr>
            <p:cNvSpPr/>
            <p:nvPr/>
          </p:nvSpPr>
          <p:spPr>
            <a:xfrm rot="4989267" flipV="1">
              <a:off x="347929" y="4353434"/>
              <a:ext cx="1451789" cy="1528188"/>
            </a:xfrm>
            <a:prstGeom prst="arc">
              <a:avLst>
                <a:gd name="adj1" fmla="val 16200000"/>
                <a:gd name="adj2" fmla="val 623268"/>
              </a:avLst>
            </a:prstGeom>
            <a:ln w="15875">
              <a:headEnd w="lg"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37" name="Text Box 5">
              <a:extLst>
                <a:ext uri="{FF2B5EF4-FFF2-40B4-BE49-F238E27FC236}">
                  <a16:creationId xmlns:a16="http://schemas.microsoft.com/office/drawing/2014/main" id="{29E97BC0-1B20-7BB4-0FB2-53CD3B51C086}"/>
                </a:ext>
              </a:extLst>
            </p:cNvPr>
            <p:cNvSpPr txBox="1">
              <a:spLocks noChangeArrowheads="1"/>
            </p:cNvSpPr>
            <p:nvPr/>
          </p:nvSpPr>
          <p:spPr bwMode="auto">
            <a:xfrm>
              <a:off x="517860" y="2133638"/>
              <a:ext cx="1254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回転前</a:t>
              </a:r>
            </a:p>
          </p:txBody>
        </p:sp>
        <p:sp>
          <p:nvSpPr>
            <p:cNvPr id="53" name="Text Box 5">
              <a:extLst>
                <a:ext uri="{FF2B5EF4-FFF2-40B4-BE49-F238E27FC236}">
                  <a16:creationId xmlns:a16="http://schemas.microsoft.com/office/drawing/2014/main" id="{A72AB365-0473-775A-8F63-87D0B47B6444}"/>
                </a:ext>
              </a:extLst>
            </p:cNvPr>
            <p:cNvSpPr txBox="1">
              <a:spLocks noChangeArrowheads="1"/>
            </p:cNvSpPr>
            <p:nvPr/>
          </p:nvSpPr>
          <p:spPr bwMode="auto">
            <a:xfrm>
              <a:off x="1290202" y="5653902"/>
              <a:ext cx="18409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回転軸の中心</a:t>
              </a:r>
            </a:p>
          </p:txBody>
        </p:sp>
        <p:sp>
          <p:nvSpPr>
            <p:cNvPr id="7184" name="楕円 7183">
              <a:extLst>
                <a:ext uri="{FF2B5EF4-FFF2-40B4-BE49-F238E27FC236}">
                  <a16:creationId xmlns:a16="http://schemas.microsoft.com/office/drawing/2014/main" id="{3C40F231-762F-47AD-03CA-5412118D6A5C}"/>
                </a:ext>
              </a:extLst>
            </p:cNvPr>
            <p:cNvSpPr/>
            <p:nvPr/>
          </p:nvSpPr>
          <p:spPr>
            <a:xfrm>
              <a:off x="1090885" y="4906534"/>
              <a:ext cx="45719" cy="596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 name="図 3">
              <a:extLst>
                <a:ext uri="{FF2B5EF4-FFF2-40B4-BE49-F238E27FC236}">
                  <a16:creationId xmlns:a16="http://schemas.microsoft.com/office/drawing/2014/main" id="{F9125A01-6222-A119-B841-0A618722D2EE}"/>
                </a:ext>
              </a:extLst>
            </p:cNvPr>
            <p:cNvPicPr>
              <a:picLocks noChangeAspect="1"/>
            </p:cNvPicPr>
            <p:nvPr/>
          </p:nvPicPr>
          <p:blipFill>
            <a:blip r:embed="rId3" cstate="print">
              <a:extLst>
                <a:ext uri="{28A0092B-C50C-407E-A947-70E740481C1C}">
                  <a14:useLocalDpi xmlns:a14="http://schemas.microsoft.com/office/drawing/2010/main" val="0"/>
                </a:ext>
              </a:extLst>
            </a:blip>
            <a:srcRect l="14368" t="5107" r="11881" b="34990"/>
            <a:stretch>
              <a:fillRect/>
            </a:stretch>
          </p:blipFill>
          <p:spPr>
            <a:xfrm>
              <a:off x="350160" y="2465934"/>
              <a:ext cx="1254187" cy="1358245"/>
            </a:xfrm>
            <a:prstGeom prst="rect">
              <a:avLst/>
            </a:prstGeom>
          </p:spPr>
        </p:pic>
      </p:grpSp>
      <p:grpSp>
        <p:nvGrpSpPr>
          <p:cNvPr id="7172" name="グループ化 7171">
            <a:extLst>
              <a:ext uri="{FF2B5EF4-FFF2-40B4-BE49-F238E27FC236}">
                <a16:creationId xmlns:a16="http://schemas.microsoft.com/office/drawing/2014/main" id="{C07719AA-FFDD-A1F4-55BB-36AF0CFC0B09}"/>
              </a:ext>
            </a:extLst>
          </p:cNvPr>
          <p:cNvGrpSpPr/>
          <p:nvPr/>
        </p:nvGrpSpPr>
        <p:grpSpPr>
          <a:xfrm>
            <a:off x="3941726" y="1995709"/>
            <a:ext cx="3274238" cy="3985768"/>
            <a:chOff x="3942553" y="1995709"/>
            <a:chExt cx="3274238" cy="3985768"/>
          </a:xfrm>
        </p:grpSpPr>
        <p:sp>
          <p:nvSpPr>
            <p:cNvPr id="55" name="楕円 54">
              <a:extLst>
                <a:ext uri="{FF2B5EF4-FFF2-40B4-BE49-F238E27FC236}">
                  <a16:creationId xmlns:a16="http://schemas.microsoft.com/office/drawing/2014/main" id="{29D6951C-E98C-4D1B-17F4-CCA06DAC5904}"/>
                </a:ext>
              </a:extLst>
            </p:cNvPr>
            <p:cNvSpPr/>
            <p:nvPr/>
          </p:nvSpPr>
          <p:spPr>
            <a:xfrm>
              <a:off x="4579391" y="4644230"/>
              <a:ext cx="6164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Text Box 5">
              <a:extLst>
                <a:ext uri="{FF2B5EF4-FFF2-40B4-BE49-F238E27FC236}">
                  <a16:creationId xmlns:a16="http://schemas.microsoft.com/office/drawing/2014/main" id="{BA39693A-452B-B885-E76A-9D6CB8D994E1}"/>
                </a:ext>
              </a:extLst>
            </p:cNvPr>
            <p:cNvSpPr txBox="1">
              <a:spLocks noChangeArrowheads="1"/>
            </p:cNvSpPr>
            <p:nvPr/>
          </p:nvSpPr>
          <p:spPr bwMode="auto">
            <a:xfrm>
              <a:off x="3952445" y="1995709"/>
              <a:ext cx="1254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回転前</a:t>
              </a:r>
            </a:p>
          </p:txBody>
        </p:sp>
        <p:sp>
          <p:nvSpPr>
            <p:cNvPr id="45" name="楕円 44">
              <a:extLst>
                <a:ext uri="{FF2B5EF4-FFF2-40B4-BE49-F238E27FC236}">
                  <a16:creationId xmlns:a16="http://schemas.microsoft.com/office/drawing/2014/main" id="{FFDFD271-4478-0C0A-1917-D86AE6069407}"/>
                </a:ext>
              </a:extLst>
            </p:cNvPr>
            <p:cNvSpPr/>
            <p:nvPr/>
          </p:nvSpPr>
          <p:spPr>
            <a:xfrm>
              <a:off x="3978278" y="4192422"/>
              <a:ext cx="1350016" cy="1306557"/>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4" name="Text Box 5">
              <a:extLst>
                <a:ext uri="{FF2B5EF4-FFF2-40B4-BE49-F238E27FC236}">
                  <a16:creationId xmlns:a16="http://schemas.microsoft.com/office/drawing/2014/main" id="{974E44F5-F12D-D83E-14C1-DFB80E09E099}"/>
                </a:ext>
              </a:extLst>
            </p:cNvPr>
            <p:cNvSpPr txBox="1">
              <a:spLocks noChangeArrowheads="1"/>
            </p:cNvSpPr>
            <p:nvPr/>
          </p:nvSpPr>
          <p:spPr bwMode="auto">
            <a:xfrm>
              <a:off x="3974395" y="5612145"/>
              <a:ext cx="18365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回転軸の中心</a:t>
              </a:r>
            </a:p>
          </p:txBody>
        </p:sp>
        <p:cxnSp>
          <p:nvCxnSpPr>
            <p:cNvPr id="59" name="直線矢印コネクタ 58">
              <a:extLst>
                <a:ext uri="{FF2B5EF4-FFF2-40B4-BE49-F238E27FC236}">
                  <a16:creationId xmlns:a16="http://schemas.microsoft.com/office/drawing/2014/main" id="{7F2CE7F2-3FA1-A616-F084-0B53ED3F330C}"/>
                </a:ext>
              </a:extLst>
            </p:cNvPr>
            <p:cNvCxnSpPr>
              <a:cxnSpLocks/>
            </p:cNvCxnSpPr>
            <p:nvPr/>
          </p:nvCxnSpPr>
          <p:spPr>
            <a:xfrm flipH="1" flipV="1">
              <a:off x="4641039" y="5055921"/>
              <a:ext cx="526132" cy="605175"/>
            </a:xfrm>
            <a:prstGeom prst="straightConnector1">
              <a:avLst/>
            </a:prstGeom>
            <a:ln w="22225">
              <a:solidFill>
                <a:srgbClr val="000066"/>
              </a:solidFill>
              <a:tailEnd type="triangle"/>
            </a:ln>
          </p:spPr>
          <p:style>
            <a:lnRef idx="1">
              <a:schemeClr val="accent1"/>
            </a:lnRef>
            <a:fillRef idx="0">
              <a:schemeClr val="accent1"/>
            </a:fillRef>
            <a:effectRef idx="0">
              <a:schemeClr val="accent1"/>
            </a:effectRef>
            <a:fontRef idx="minor">
              <a:schemeClr val="tx1"/>
            </a:fontRef>
          </p:style>
        </p:cxnSp>
        <p:sp>
          <p:nvSpPr>
            <p:cNvPr id="7174" name="Text Box 5">
              <a:extLst>
                <a:ext uri="{FF2B5EF4-FFF2-40B4-BE49-F238E27FC236}">
                  <a16:creationId xmlns:a16="http://schemas.microsoft.com/office/drawing/2014/main" id="{6D4616AA-E819-0E53-B14C-AE721C8448D7}"/>
                </a:ext>
              </a:extLst>
            </p:cNvPr>
            <p:cNvSpPr txBox="1">
              <a:spLocks noChangeArrowheads="1"/>
            </p:cNvSpPr>
            <p:nvPr/>
          </p:nvSpPr>
          <p:spPr bwMode="auto">
            <a:xfrm>
              <a:off x="3949913" y="3820423"/>
              <a:ext cx="3266878" cy="33855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真上（地軸の垂直面）から見た様子</a:t>
              </a:r>
              <a:endParaRPr lang="en-US" altLang="ja-JP" sz="1600" dirty="0">
                <a:latin typeface="游ゴシック" panose="020B0400000000000000" pitchFamily="50" charset="-128"/>
              </a:endParaRPr>
            </a:p>
          </p:txBody>
        </p:sp>
        <p:pic>
          <p:nvPicPr>
            <p:cNvPr id="14" name="図 13">
              <a:extLst>
                <a:ext uri="{FF2B5EF4-FFF2-40B4-BE49-F238E27FC236}">
                  <a16:creationId xmlns:a16="http://schemas.microsoft.com/office/drawing/2014/main" id="{88B40C80-341F-ECF5-5D72-0295C5A1FA10}"/>
                </a:ext>
              </a:extLst>
            </p:cNvPr>
            <p:cNvPicPr>
              <a:picLocks noChangeAspect="1"/>
            </p:cNvPicPr>
            <p:nvPr/>
          </p:nvPicPr>
          <p:blipFill>
            <a:blip r:embed="rId4" cstate="print">
              <a:extLst>
                <a:ext uri="{28A0092B-C50C-407E-A947-70E740481C1C}">
                  <a14:useLocalDpi xmlns:a14="http://schemas.microsoft.com/office/drawing/2010/main" val="0"/>
                </a:ext>
              </a:extLst>
            </a:blip>
            <a:srcRect l="20834" t="5380" r="17868" b="13124"/>
            <a:stretch>
              <a:fillRect/>
            </a:stretch>
          </p:blipFill>
          <p:spPr>
            <a:xfrm>
              <a:off x="3942553" y="2355906"/>
              <a:ext cx="1373893" cy="1369943"/>
            </a:xfrm>
            <a:prstGeom prst="rect">
              <a:avLst/>
            </a:prstGeom>
          </p:spPr>
        </p:pic>
      </p:grpSp>
      <p:grpSp>
        <p:nvGrpSpPr>
          <p:cNvPr id="7173" name="グループ化 7172">
            <a:extLst>
              <a:ext uri="{FF2B5EF4-FFF2-40B4-BE49-F238E27FC236}">
                <a16:creationId xmlns:a16="http://schemas.microsoft.com/office/drawing/2014/main" id="{04CB176A-C04C-B13D-8BF2-EC2083545CF0}"/>
              </a:ext>
            </a:extLst>
          </p:cNvPr>
          <p:cNvGrpSpPr/>
          <p:nvPr/>
        </p:nvGrpSpPr>
        <p:grpSpPr>
          <a:xfrm>
            <a:off x="5577799" y="1950305"/>
            <a:ext cx="3425179" cy="4031172"/>
            <a:chOff x="5577799" y="1950305"/>
            <a:chExt cx="3425179" cy="4031172"/>
          </a:xfrm>
        </p:grpSpPr>
        <p:sp>
          <p:nvSpPr>
            <p:cNvPr id="7" name="Text Box 5">
              <a:extLst>
                <a:ext uri="{FF2B5EF4-FFF2-40B4-BE49-F238E27FC236}">
                  <a16:creationId xmlns:a16="http://schemas.microsoft.com/office/drawing/2014/main" id="{BA1A65B8-D991-25AC-583C-36E76964FBF6}"/>
                </a:ext>
              </a:extLst>
            </p:cNvPr>
            <p:cNvSpPr txBox="1">
              <a:spLocks noChangeArrowheads="1"/>
            </p:cNvSpPr>
            <p:nvPr/>
          </p:nvSpPr>
          <p:spPr bwMode="auto">
            <a:xfrm>
              <a:off x="5981406" y="5644145"/>
              <a:ext cx="3012343" cy="337332"/>
            </a:xfrm>
            <a:prstGeom prst="rect">
              <a:avLst/>
            </a:prstGeom>
            <a:noFill/>
            <a:ln w="158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b="1" dirty="0">
                  <a:latin typeface="游ゴシック" panose="020B0400000000000000" pitchFamily="50" charset="-128"/>
                </a:rPr>
                <a:t>30</a:t>
              </a:r>
              <a:r>
                <a:rPr lang="ja-JP" altLang="en-US" sz="1600" b="1" dirty="0">
                  <a:latin typeface="游ゴシック" panose="020B0400000000000000" pitchFamily="50" charset="-128"/>
                </a:rPr>
                <a:t>度の目盛りと「ずれて」いる</a:t>
              </a:r>
              <a:endParaRPr lang="en-US" altLang="ja-JP" sz="1600" b="1" dirty="0">
                <a:latin typeface="游ゴシック" panose="020B0400000000000000" pitchFamily="50" charset="-128"/>
              </a:endParaRPr>
            </a:p>
          </p:txBody>
        </p:sp>
        <p:sp>
          <p:nvSpPr>
            <p:cNvPr id="44" name="Text Box 5">
              <a:extLst>
                <a:ext uri="{FF2B5EF4-FFF2-40B4-BE49-F238E27FC236}">
                  <a16:creationId xmlns:a16="http://schemas.microsoft.com/office/drawing/2014/main" id="{8597B240-6325-D709-7753-2A5A2E4FF29D}"/>
                </a:ext>
              </a:extLst>
            </p:cNvPr>
            <p:cNvSpPr txBox="1">
              <a:spLocks noChangeArrowheads="1"/>
            </p:cNvSpPr>
            <p:nvPr/>
          </p:nvSpPr>
          <p:spPr bwMode="auto">
            <a:xfrm>
              <a:off x="5577799" y="1950305"/>
              <a:ext cx="1254187" cy="367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回転後</a:t>
              </a:r>
            </a:p>
          </p:txBody>
        </p:sp>
        <p:sp>
          <p:nvSpPr>
            <p:cNvPr id="47" name="楕円 46">
              <a:extLst>
                <a:ext uri="{FF2B5EF4-FFF2-40B4-BE49-F238E27FC236}">
                  <a16:creationId xmlns:a16="http://schemas.microsoft.com/office/drawing/2014/main" id="{043AC78A-27CF-F07D-34E7-C1827348B3A8}"/>
                </a:ext>
              </a:extLst>
            </p:cNvPr>
            <p:cNvSpPr/>
            <p:nvPr/>
          </p:nvSpPr>
          <p:spPr>
            <a:xfrm>
              <a:off x="5844959" y="4197136"/>
              <a:ext cx="1350016" cy="1301843"/>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3BD2B4A5-D25E-C98B-BF5C-ED0B14818C22}"/>
                </a:ext>
              </a:extLst>
            </p:cNvPr>
            <p:cNvCxnSpPr/>
            <p:nvPr/>
          </p:nvCxnSpPr>
          <p:spPr>
            <a:xfrm>
              <a:off x="6497907" y="4207822"/>
              <a:ext cx="0" cy="1301843"/>
            </a:xfrm>
            <a:prstGeom prst="line">
              <a:avLst/>
            </a:prstGeom>
            <a:ln w="158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86B0167B-7208-3641-450F-6C3B2E452335}"/>
                </a:ext>
              </a:extLst>
            </p:cNvPr>
            <p:cNvCxnSpPr>
              <a:cxnSpLocks/>
            </p:cNvCxnSpPr>
            <p:nvPr/>
          </p:nvCxnSpPr>
          <p:spPr>
            <a:xfrm flipV="1">
              <a:off x="7406972" y="3707876"/>
              <a:ext cx="808996" cy="1964147"/>
            </a:xfrm>
            <a:prstGeom prst="straightConnector1">
              <a:avLst/>
            </a:prstGeom>
            <a:ln w="22225">
              <a:solidFill>
                <a:srgbClr val="000066"/>
              </a:solidFill>
              <a:tailEnd type="triangle"/>
            </a:ln>
          </p:spPr>
          <p:style>
            <a:lnRef idx="1">
              <a:schemeClr val="accent1"/>
            </a:lnRef>
            <a:fillRef idx="0">
              <a:schemeClr val="accent1"/>
            </a:fillRef>
            <a:effectRef idx="0">
              <a:schemeClr val="accent1"/>
            </a:effectRef>
            <a:fontRef idx="minor">
              <a:schemeClr val="tx1"/>
            </a:fontRef>
          </p:style>
        </p:cxnSp>
        <p:pic>
          <p:nvPicPr>
            <p:cNvPr id="16" name="図 15">
              <a:extLst>
                <a:ext uri="{FF2B5EF4-FFF2-40B4-BE49-F238E27FC236}">
                  <a16:creationId xmlns:a16="http://schemas.microsoft.com/office/drawing/2014/main" id="{C24B12B7-2958-BD3F-CBDA-27D103E17734}"/>
                </a:ext>
              </a:extLst>
            </p:cNvPr>
            <p:cNvPicPr>
              <a:picLocks noChangeAspect="1"/>
            </p:cNvPicPr>
            <p:nvPr/>
          </p:nvPicPr>
          <p:blipFill>
            <a:blip r:embed="rId5" cstate="print">
              <a:extLst>
                <a:ext uri="{28A0092B-C50C-407E-A947-70E740481C1C}">
                  <a14:useLocalDpi xmlns:a14="http://schemas.microsoft.com/office/drawing/2010/main" val="0"/>
                </a:ext>
              </a:extLst>
            </a:blip>
            <a:srcRect l="21906" r="13562" b="12883"/>
            <a:stretch>
              <a:fillRect/>
            </a:stretch>
          </p:blipFill>
          <p:spPr>
            <a:xfrm>
              <a:off x="5723981" y="2325700"/>
              <a:ext cx="1366945" cy="1384008"/>
            </a:xfrm>
            <a:prstGeom prst="rect">
              <a:avLst/>
            </a:prstGeom>
          </p:spPr>
        </p:pic>
        <p:pic>
          <p:nvPicPr>
            <p:cNvPr id="27" name="図 26">
              <a:extLst>
                <a:ext uri="{FF2B5EF4-FFF2-40B4-BE49-F238E27FC236}">
                  <a16:creationId xmlns:a16="http://schemas.microsoft.com/office/drawing/2014/main" id="{646E0A84-6A5D-A568-DFE8-BC674EC3B41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187766" y="2318304"/>
              <a:ext cx="1815212" cy="1361409"/>
            </a:xfrm>
            <a:prstGeom prst="rect">
              <a:avLst/>
            </a:prstGeom>
          </p:spPr>
        </p:pic>
      </p:grpSp>
      <p:grpSp>
        <p:nvGrpSpPr>
          <p:cNvPr id="62" name="グループ化 61">
            <a:extLst>
              <a:ext uri="{FF2B5EF4-FFF2-40B4-BE49-F238E27FC236}">
                <a16:creationId xmlns:a16="http://schemas.microsoft.com/office/drawing/2014/main" id="{AD66913D-72FF-DE43-409D-CBC6379191AD}"/>
              </a:ext>
            </a:extLst>
          </p:cNvPr>
          <p:cNvGrpSpPr/>
          <p:nvPr/>
        </p:nvGrpSpPr>
        <p:grpSpPr>
          <a:xfrm>
            <a:off x="362930" y="2089329"/>
            <a:ext cx="3366799" cy="4666905"/>
            <a:chOff x="362930" y="2089329"/>
            <a:chExt cx="3366799" cy="4666905"/>
          </a:xfrm>
        </p:grpSpPr>
        <p:grpSp>
          <p:nvGrpSpPr>
            <p:cNvPr id="7186" name="グループ化 7185">
              <a:extLst>
                <a:ext uri="{FF2B5EF4-FFF2-40B4-BE49-F238E27FC236}">
                  <a16:creationId xmlns:a16="http://schemas.microsoft.com/office/drawing/2014/main" id="{35414917-1D1F-0FB0-4DAE-A8F8A228565C}"/>
                </a:ext>
              </a:extLst>
            </p:cNvPr>
            <p:cNvGrpSpPr/>
            <p:nvPr/>
          </p:nvGrpSpPr>
          <p:grpSpPr>
            <a:xfrm>
              <a:off x="362930" y="5447486"/>
              <a:ext cx="3255062" cy="1308748"/>
              <a:chOff x="362105" y="5408901"/>
              <a:chExt cx="3255062" cy="1308748"/>
            </a:xfrm>
          </p:grpSpPr>
          <p:sp>
            <p:nvSpPr>
              <p:cNvPr id="32" name="Text Box 5">
                <a:extLst>
                  <a:ext uri="{FF2B5EF4-FFF2-40B4-BE49-F238E27FC236}">
                    <a16:creationId xmlns:a16="http://schemas.microsoft.com/office/drawing/2014/main" id="{DBBFE4D7-5578-837D-2BBD-1E293C3A25AF}"/>
                  </a:ext>
                </a:extLst>
              </p:cNvPr>
              <p:cNvSpPr txBox="1">
                <a:spLocks noChangeArrowheads="1"/>
              </p:cNvSpPr>
              <p:nvPr/>
            </p:nvSpPr>
            <p:spPr bwMode="auto">
              <a:xfrm>
                <a:off x="362105" y="6009763"/>
                <a:ext cx="3255062" cy="707886"/>
              </a:xfrm>
              <a:prstGeom prst="rect">
                <a:avLst/>
              </a:prstGeom>
              <a:noFill/>
              <a:ln w="22225">
                <a:solidFill>
                  <a:srgbClr val="99CC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b="1" dirty="0">
                    <a:latin typeface="游ゴシック" panose="020B0400000000000000" pitchFamily="50" charset="-128"/>
                  </a:rPr>
                  <a:t>30</a:t>
                </a:r>
                <a:r>
                  <a:rPr lang="ja-JP" altLang="en-US" sz="1600" b="1" dirty="0">
                    <a:latin typeface="游ゴシック" panose="020B0400000000000000" pitchFamily="50" charset="-128"/>
                  </a:rPr>
                  <a:t>度の目盛りと一致</a:t>
                </a:r>
                <a:endParaRPr lang="en-US" altLang="ja-JP" sz="1600" b="1" dirty="0">
                  <a:latin typeface="游ゴシック" panose="020B0400000000000000" pitchFamily="50" charset="-128"/>
                </a:endParaRPr>
              </a:p>
              <a:p>
                <a:pPr eaLnBrk="1" hangingPunct="1">
                  <a:spcBef>
                    <a:spcPct val="50000"/>
                  </a:spcBef>
                </a:pPr>
                <a:r>
                  <a:rPr lang="ja-JP" altLang="en-US" sz="1600" b="1" dirty="0">
                    <a:latin typeface="游ゴシック" panose="020B0400000000000000" pitchFamily="50" charset="-128"/>
                  </a:rPr>
                  <a:t>→ずれがない</a:t>
                </a:r>
                <a:endParaRPr lang="en-US" altLang="ja-JP" sz="1600" b="1" dirty="0">
                  <a:latin typeface="游ゴシック" panose="020B0400000000000000" pitchFamily="50" charset="-128"/>
                </a:endParaRPr>
              </a:p>
            </p:txBody>
          </p:sp>
          <p:cxnSp>
            <p:nvCxnSpPr>
              <p:cNvPr id="36" name="直線矢印コネクタ 35">
                <a:extLst>
                  <a:ext uri="{FF2B5EF4-FFF2-40B4-BE49-F238E27FC236}">
                    <a16:creationId xmlns:a16="http://schemas.microsoft.com/office/drawing/2014/main" id="{CA2F6C94-6DD7-5EA6-2344-D76EF98FD4B0}"/>
                  </a:ext>
                </a:extLst>
              </p:cNvPr>
              <p:cNvCxnSpPr>
                <a:cxnSpLocks/>
              </p:cNvCxnSpPr>
              <p:nvPr/>
            </p:nvCxnSpPr>
            <p:spPr>
              <a:xfrm flipV="1">
                <a:off x="2809420" y="5408901"/>
                <a:ext cx="377468" cy="604689"/>
              </a:xfrm>
              <a:prstGeom prst="straightConnector1">
                <a:avLst/>
              </a:prstGeom>
              <a:ln w="22225">
                <a:solidFill>
                  <a:srgbClr val="000066"/>
                </a:solidFill>
                <a:tailEnd type="triangle"/>
              </a:ln>
            </p:spPr>
            <p:style>
              <a:lnRef idx="1">
                <a:schemeClr val="accent1"/>
              </a:lnRef>
              <a:fillRef idx="0">
                <a:schemeClr val="accent1"/>
              </a:fillRef>
              <a:effectRef idx="0">
                <a:schemeClr val="accent1"/>
              </a:effectRef>
              <a:fontRef idx="minor">
                <a:schemeClr val="tx1"/>
              </a:fontRef>
            </p:style>
          </p:cxnSp>
        </p:grpSp>
        <p:sp>
          <p:nvSpPr>
            <p:cNvPr id="22" name="楕円 21">
              <a:extLst>
                <a:ext uri="{FF2B5EF4-FFF2-40B4-BE49-F238E27FC236}">
                  <a16:creationId xmlns:a16="http://schemas.microsoft.com/office/drawing/2014/main" id="{70BB9C1B-00FA-FBFB-C16E-E172A4ABF538}"/>
                </a:ext>
              </a:extLst>
            </p:cNvPr>
            <p:cNvSpPr/>
            <p:nvPr/>
          </p:nvSpPr>
          <p:spPr>
            <a:xfrm>
              <a:off x="2100362" y="4279019"/>
              <a:ext cx="1350016" cy="1306557"/>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Text Box 5">
              <a:extLst>
                <a:ext uri="{FF2B5EF4-FFF2-40B4-BE49-F238E27FC236}">
                  <a16:creationId xmlns:a16="http://schemas.microsoft.com/office/drawing/2014/main" id="{80BC027F-3086-32AE-D1F9-E22AD91854A9}"/>
                </a:ext>
              </a:extLst>
            </p:cNvPr>
            <p:cNvSpPr txBox="1">
              <a:spLocks noChangeArrowheads="1"/>
            </p:cNvSpPr>
            <p:nvPr/>
          </p:nvSpPr>
          <p:spPr bwMode="auto">
            <a:xfrm>
              <a:off x="3082180" y="5480083"/>
              <a:ext cx="647549"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30</a:t>
              </a:r>
              <a:r>
                <a:rPr lang="ja-JP" altLang="en-US" sz="900" b="1" dirty="0">
                  <a:latin typeface="游ゴシック" panose="020B0400000000000000" pitchFamily="50" charset="-128"/>
                </a:rPr>
                <a:t>度</a:t>
              </a:r>
            </a:p>
          </p:txBody>
        </p:sp>
        <p:sp>
          <p:nvSpPr>
            <p:cNvPr id="38" name="Text Box 5">
              <a:extLst>
                <a:ext uri="{FF2B5EF4-FFF2-40B4-BE49-F238E27FC236}">
                  <a16:creationId xmlns:a16="http://schemas.microsoft.com/office/drawing/2014/main" id="{02D96EF5-6CF4-6232-E46D-CBC6627F5E3F}"/>
                </a:ext>
              </a:extLst>
            </p:cNvPr>
            <p:cNvSpPr txBox="1">
              <a:spLocks noChangeArrowheads="1"/>
            </p:cNvSpPr>
            <p:nvPr/>
          </p:nvSpPr>
          <p:spPr bwMode="auto">
            <a:xfrm>
              <a:off x="2114205" y="2089329"/>
              <a:ext cx="1254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回転後</a:t>
              </a:r>
            </a:p>
          </p:txBody>
        </p:sp>
        <p:sp>
          <p:nvSpPr>
            <p:cNvPr id="63" name="矢印: 右 62">
              <a:extLst>
                <a:ext uri="{FF2B5EF4-FFF2-40B4-BE49-F238E27FC236}">
                  <a16:creationId xmlns:a16="http://schemas.microsoft.com/office/drawing/2014/main" id="{B54EA1A3-63F2-BB97-EF9C-C09B5A662AFD}"/>
                </a:ext>
              </a:extLst>
            </p:cNvPr>
            <p:cNvSpPr/>
            <p:nvPr/>
          </p:nvSpPr>
          <p:spPr>
            <a:xfrm>
              <a:off x="1634780" y="3012973"/>
              <a:ext cx="342388" cy="413478"/>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0345AC1C-FDE2-2048-3334-11C706336E9A}"/>
                </a:ext>
              </a:extLst>
            </p:cNvPr>
            <p:cNvPicPr>
              <a:picLocks noChangeAspect="1"/>
            </p:cNvPicPr>
            <p:nvPr/>
          </p:nvPicPr>
          <p:blipFill>
            <a:blip r:embed="rId7" cstate="print">
              <a:extLst>
                <a:ext uri="{28A0092B-C50C-407E-A947-70E740481C1C}">
                  <a14:useLocalDpi xmlns:a14="http://schemas.microsoft.com/office/drawing/2010/main" val="0"/>
                </a:ext>
              </a:extLst>
            </a:blip>
            <a:srcRect l="7146" t="2000" r="7377" b="29369"/>
            <a:stretch>
              <a:fillRect/>
            </a:stretch>
          </p:blipFill>
          <p:spPr>
            <a:xfrm>
              <a:off x="2051659" y="2431246"/>
              <a:ext cx="1273082" cy="1362928"/>
            </a:xfrm>
            <a:prstGeom prst="rect">
              <a:avLst/>
            </a:prstGeom>
          </p:spPr>
        </p:pic>
        <p:cxnSp>
          <p:nvCxnSpPr>
            <p:cNvPr id="42" name="直線コネクタ 41">
              <a:extLst>
                <a:ext uri="{FF2B5EF4-FFF2-40B4-BE49-F238E27FC236}">
                  <a16:creationId xmlns:a16="http://schemas.microsoft.com/office/drawing/2014/main" id="{660CE05F-DFFC-2003-7E05-66BA125752FF}"/>
                </a:ext>
              </a:extLst>
            </p:cNvPr>
            <p:cNvCxnSpPr>
              <a:cxnSpLocks/>
              <a:endCxn id="22" idx="4"/>
            </p:cNvCxnSpPr>
            <p:nvPr/>
          </p:nvCxnSpPr>
          <p:spPr>
            <a:xfrm>
              <a:off x="2740616" y="4279032"/>
              <a:ext cx="34754" cy="1306544"/>
            </a:xfrm>
            <a:prstGeom prst="line">
              <a:avLst/>
            </a:prstGeom>
            <a:ln w="19050">
              <a:solidFill>
                <a:schemeClr val="tx1"/>
              </a:solidFill>
              <a:prstDash val="dashDot"/>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1953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17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A6BC60-7C96-E7EB-DEAB-3908978D5DD7}"/>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70003C52-560C-C85F-8CB2-5641EBEA1D76}"/>
              </a:ext>
            </a:extLst>
          </p:cNvPr>
          <p:cNvSpPr>
            <a:spLocks noGrp="1" noChangeArrowheads="1"/>
          </p:cNvSpPr>
          <p:nvPr>
            <p:ph type="ctrTitle" idx="4294967295"/>
          </p:nvPr>
        </p:nvSpPr>
        <p:spPr>
          <a:xfrm>
            <a:off x="101358" y="139413"/>
            <a:ext cx="7772400" cy="720725"/>
          </a:xfrm>
        </p:spPr>
        <p:txBody>
          <a:bodyPr/>
          <a:lstStyle/>
          <a:p>
            <a:pPr eaLnBrk="1" hangingPunct="1"/>
            <a:r>
              <a:rPr lang="ja-JP" altLang="en-US" sz="3200" dirty="0">
                <a:ea typeface="ＭＳ Ｐゴシック" panose="020B0600070205080204" pitchFamily="50" charset="-128"/>
              </a:rPr>
              <a:t>空様式</a:t>
            </a:r>
          </a:p>
        </p:txBody>
      </p:sp>
      <p:sp>
        <p:nvSpPr>
          <p:cNvPr id="3" name="フッター プレースホルダー 2">
            <a:extLst>
              <a:ext uri="{FF2B5EF4-FFF2-40B4-BE49-F238E27FC236}">
                <a16:creationId xmlns:a16="http://schemas.microsoft.com/office/drawing/2014/main" id="{A6D86C5C-4F55-DB85-6CC7-F7C8EE191835}"/>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249975868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D063BB-6F64-9EBE-7BC2-3340146D0498}"/>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E456D594-C476-625F-E510-15793B43C3A2}"/>
              </a:ext>
            </a:extLst>
          </p:cNvPr>
          <p:cNvSpPr>
            <a:spLocks noGrp="1" noChangeArrowheads="1"/>
          </p:cNvSpPr>
          <p:nvPr>
            <p:ph type="ctrTitle" idx="4294967295"/>
          </p:nvPr>
        </p:nvSpPr>
        <p:spPr>
          <a:xfrm>
            <a:off x="194346" y="-79139"/>
            <a:ext cx="8877704" cy="858514"/>
          </a:xfrm>
        </p:spPr>
        <p:txBody>
          <a:bodyPr/>
          <a:lstStyle/>
          <a:p>
            <a:pPr eaLnBrk="1" hangingPunct="1"/>
            <a:r>
              <a:rPr lang="en-US" altLang="ja-JP" sz="3200" dirty="0">
                <a:ea typeface="ＭＳ Ｐゴシック" panose="020B0600070205080204" pitchFamily="50" charset="-128"/>
              </a:rPr>
              <a:t>12</a:t>
            </a:r>
            <a:r>
              <a:rPr lang="ja-JP" altLang="en-US" sz="3200" dirty="0">
                <a:ea typeface="ＭＳ Ｐゴシック" panose="020B0600070205080204" pitchFamily="50" charset="-128"/>
              </a:rPr>
              <a:t>時のときに太陽がずれる理由　その１　の　２　</a:t>
            </a:r>
            <a:r>
              <a:rPr lang="en-US" altLang="ja-JP" sz="3200" dirty="0">
                <a:ea typeface="ＭＳ Ｐゴシック" panose="020B0600070205080204" pitchFamily="50" charset="-128"/>
              </a:rPr>
              <a:t>B</a:t>
            </a:r>
            <a:r>
              <a:rPr lang="ja-JP" altLang="en-US" sz="3200" dirty="0">
                <a:ea typeface="ＭＳ Ｐゴシック" panose="020B0600070205080204" pitchFamily="50" charset="-128"/>
              </a:rPr>
              <a:t>　</a:t>
            </a:r>
          </a:p>
        </p:txBody>
      </p:sp>
      <p:sp>
        <p:nvSpPr>
          <p:cNvPr id="3" name="フッター プレースホルダー 2">
            <a:extLst>
              <a:ext uri="{FF2B5EF4-FFF2-40B4-BE49-F238E27FC236}">
                <a16:creationId xmlns:a16="http://schemas.microsoft.com/office/drawing/2014/main" id="{5F648FB4-B746-886E-1B79-CD1EEB9F0C49}"/>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0" name="円弧 59">
            <a:extLst>
              <a:ext uri="{FF2B5EF4-FFF2-40B4-BE49-F238E27FC236}">
                <a16:creationId xmlns:a16="http://schemas.microsoft.com/office/drawing/2014/main" id="{DAA47BB1-7111-171E-4437-2A9CB12A4A8D}"/>
              </a:ext>
            </a:extLst>
          </p:cNvPr>
          <p:cNvSpPr/>
          <p:nvPr/>
        </p:nvSpPr>
        <p:spPr>
          <a:xfrm rot="9516787">
            <a:off x="-63823" y="2879648"/>
            <a:ext cx="577351" cy="720191"/>
          </a:xfrm>
          <a:prstGeom prst="arc">
            <a:avLst>
              <a:gd name="adj1" fmla="val 10619973"/>
              <a:gd name="adj2" fmla="val 20610322"/>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168" name="円弧 7167">
            <a:extLst>
              <a:ext uri="{FF2B5EF4-FFF2-40B4-BE49-F238E27FC236}">
                <a16:creationId xmlns:a16="http://schemas.microsoft.com/office/drawing/2014/main" id="{01A8F3B1-D88A-A97A-B3B5-5A8D6420A308}"/>
              </a:ext>
            </a:extLst>
          </p:cNvPr>
          <p:cNvSpPr/>
          <p:nvPr/>
        </p:nvSpPr>
        <p:spPr>
          <a:xfrm rot="9516787">
            <a:off x="1481215" y="4339060"/>
            <a:ext cx="577351" cy="720191"/>
          </a:xfrm>
          <a:prstGeom prst="arc">
            <a:avLst>
              <a:gd name="adj1" fmla="val 10619973"/>
              <a:gd name="adj2" fmla="val 20610322"/>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7235" name="グループ化 7234">
            <a:extLst>
              <a:ext uri="{FF2B5EF4-FFF2-40B4-BE49-F238E27FC236}">
                <a16:creationId xmlns:a16="http://schemas.microsoft.com/office/drawing/2014/main" id="{2C963D81-966E-6704-C005-52C24172A80D}"/>
              </a:ext>
            </a:extLst>
          </p:cNvPr>
          <p:cNvGrpSpPr/>
          <p:nvPr/>
        </p:nvGrpSpPr>
        <p:grpSpPr>
          <a:xfrm>
            <a:off x="18454" y="718732"/>
            <a:ext cx="2900616" cy="1372452"/>
            <a:chOff x="18454" y="718732"/>
            <a:chExt cx="2900616" cy="1372452"/>
          </a:xfrm>
        </p:grpSpPr>
        <p:sp>
          <p:nvSpPr>
            <p:cNvPr id="7" name="楕円 6">
              <a:extLst>
                <a:ext uri="{FF2B5EF4-FFF2-40B4-BE49-F238E27FC236}">
                  <a16:creationId xmlns:a16="http://schemas.microsoft.com/office/drawing/2014/main" id="{8A0B4232-E206-24A0-61C8-ED2322C0F6D0}"/>
                </a:ext>
              </a:extLst>
            </p:cNvPr>
            <p:cNvSpPr/>
            <p:nvPr/>
          </p:nvSpPr>
          <p:spPr>
            <a:xfrm>
              <a:off x="556753" y="1198077"/>
              <a:ext cx="2340026" cy="50764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FC294468-37B5-C30C-9D25-6B6A24131478}"/>
                </a:ext>
              </a:extLst>
            </p:cNvPr>
            <p:cNvSpPr/>
            <p:nvPr/>
          </p:nvSpPr>
          <p:spPr>
            <a:xfrm rot="19612816">
              <a:off x="544146" y="1219524"/>
              <a:ext cx="2340026" cy="489616"/>
            </a:xfrm>
            <a:prstGeom prst="ellipse">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A09152C2-06CD-9E4F-5B0D-576B313F2C7F}"/>
                </a:ext>
              </a:extLst>
            </p:cNvPr>
            <p:cNvCxnSpPr>
              <a:stCxn id="7" idx="0"/>
              <a:endCxn id="7" idx="4"/>
            </p:cNvCxnSpPr>
            <p:nvPr/>
          </p:nvCxnSpPr>
          <p:spPr>
            <a:xfrm>
              <a:off x="1726766" y="1198077"/>
              <a:ext cx="0" cy="507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1852592C-30F7-B1BC-A4F9-6ED6F922B8D4}"/>
                </a:ext>
              </a:extLst>
            </p:cNvPr>
            <p:cNvCxnSpPr>
              <a:cxnSpLocks/>
            </p:cNvCxnSpPr>
            <p:nvPr/>
          </p:nvCxnSpPr>
          <p:spPr>
            <a:xfrm flipH="1">
              <a:off x="579044" y="1432909"/>
              <a:ext cx="2340026" cy="1162"/>
            </a:xfrm>
            <a:prstGeom prst="line">
              <a:avLst/>
            </a:prstGeom>
          </p:spPr>
          <p:style>
            <a:lnRef idx="1">
              <a:schemeClr val="accent1"/>
            </a:lnRef>
            <a:fillRef idx="0">
              <a:schemeClr val="accent1"/>
            </a:fillRef>
            <a:effectRef idx="0">
              <a:schemeClr val="accent1"/>
            </a:effectRef>
            <a:fontRef idx="minor">
              <a:schemeClr val="tx1"/>
            </a:fontRef>
          </p:style>
        </p:cxnSp>
        <p:sp>
          <p:nvSpPr>
            <p:cNvPr id="7179" name="Text Box 5">
              <a:extLst>
                <a:ext uri="{FF2B5EF4-FFF2-40B4-BE49-F238E27FC236}">
                  <a16:creationId xmlns:a16="http://schemas.microsoft.com/office/drawing/2014/main" id="{3CFF1092-8459-24CE-24C0-3F77ADBEFA4E}"/>
                </a:ext>
              </a:extLst>
            </p:cNvPr>
            <p:cNvSpPr txBox="1">
              <a:spLocks noChangeArrowheads="1"/>
            </p:cNvSpPr>
            <p:nvPr/>
          </p:nvSpPr>
          <p:spPr bwMode="auto">
            <a:xfrm>
              <a:off x="189708" y="718732"/>
              <a:ext cx="2227365" cy="338554"/>
            </a:xfrm>
            <a:prstGeom prst="rect">
              <a:avLst/>
            </a:prstGeom>
            <a:solidFill>
              <a:schemeClr val="bg1"/>
            </a:solidFill>
            <a:ln w="12700">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ななめ上から見た図</a:t>
              </a:r>
              <a:endParaRPr lang="en-US" altLang="ja-JP" sz="1600" dirty="0">
                <a:latin typeface="游ゴシック" panose="020B0400000000000000" pitchFamily="50" charset="-128"/>
              </a:endParaRPr>
            </a:p>
          </p:txBody>
        </p:sp>
        <p:sp>
          <p:nvSpPr>
            <p:cNvPr id="23" name="Text Box 5">
              <a:extLst>
                <a:ext uri="{FF2B5EF4-FFF2-40B4-BE49-F238E27FC236}">
                  <a16:creationId xmlns:a16="http://schemas.microsoft.com/office/drawing/2014/main" id="{2D29054B-11DE-2201-AA34-8953C1D32F1A}"/>
                </a:ext>
              </a:extLst>
            </p:cNvPr>
            <p:cNvSpPr txBox="1">
              <a:spLocks noChangeArrowheads="1"/>
            </p:cNvSpPr>
            <p:nvPr/>
          </p:nvSpPr>
          <p:spPr bwMode="auto">
            <a:xfrm>
              <a:off x="18454" y="1332204"/>
              <a:ext cx="76809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6</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22</a:t>
              </a:r>
              <a:r>
                <a:rPr lang="ja-JP" altLang="en-US" sz="900" b="1" dirty="0">
                  <a:latin typeface="游ゴシック" panose="020B0400000000000000" pitchFamily="50" charset="-128"/>
                </a:rPr>
                <a:t>日</a:t>
              </a:r>
            </a:p>
          </p:txBody>
        </p:sp>
        <p:sp>
          <p:nvSpPr>
            <p:cNvPr id="25" name="Text Box 5">
              <a:extLst>
                <a:ext uri="{FF2B5EF4-FFF2-40B4-BE49-F238E27FC236}">
                  <a16:creationId xmlns:a16="http://schemas.microsoft.com/office/drawing/2014/main" id="{DF28846D-2374-A48E-B51F-5BF9A376556F}"/>
                </a:ext>
              </a:extLst>
            </p:cNvPr>
            <p:cNvSpPr txBox="1">
              <a:spLocks noChangeArrowheads="1"/>
            </p:cNvSpPr>
            <p:nvPr/>
          </p:nvSpPr>
          <p:spPr bwMode="auto">
            <a:xfrm>
              <a:off x="687710" y="1650740"/>
              <a:ext cx="741803"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8</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7</a:t>
              </a:r>
              <a:r>
                <a:rPr lang="ja-JP" altLang="en-US" sz="900" b="1" dirty="0">
                  <a:latin typeface="游ゴシック" panose="020B0400000000000000" pitchFamily="50" charset="-128"/>
                </a:rPr>
                <a:t>日</a:t>
              </a:r>
              <a:endParaRPr lang="en-US" altLang="ja-JP" sz="900" b="1" dirty="0">
                <a:latin typeface="游ゴシック" panose="020B0400000000000000" pitchFamily="50" charset="-128"/>
              </a:endParaRPr>
            </a:p>
          </p:txBody>
        </p:sp>
        <p:cxnSp>
          <p:nvCxnSpPr>
            <p:cNvPr id="27" name="直線コネクタ 26">
              <a:extLst>
                <a:ext uri="{FF2B5EF4-FFF2-40B4-BE49-F238E27FC236}">
                  <a16:creationId xmlns:a16="http://schemas.microsoft.com/office/drawing/2014/main" id="{4C530182-67A5-322E-9D32-6440631387D8}"/>
                </a:ext>
              </a:extLst>
            </p:cNvPr>
            <p:cNvCxnSpPr>
              <a:cxnSpLocks/>
            </p:cNvCxnSpPr>
            <p:nvPr/>
          </p:nvCxnSpPr>
          <p:spPr>
            <a:xfrm flipH="1">
              <a:off x="773027" y="1432048"/>
              <a:ext cx="959802" cy="6591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D6AF734-E8C3-9945-C02E-2DC796D0E037}"/>
                </a:ext>
              </a:extLst>
            </p:cNvPr>
            <p:cNvCxnSpPr>
              <a:cxnSpLocks/>
            </p:cNvCxnSpPr>
            <p:nvPr/>
          </p:nvCxnSpPr>
          <p:spPr>
            <a:xfrm flipH="1">
              <a:off x="562963" y="1432355"/>
              <a:ext cx="11770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92F8E92-DE54-031B-DAF4-ADFB27DCA510}"/>
                </a:ext>
              </a:extLst>
            </p:cNvPr>
            <p:cNvCxnSpPr>
              <a:cxnSpLocks/>
            </p:cNvCxnSpPr>
            <p:nvPr/>
          </p:nvCxnSpPr>
          <p:spPr>
            <a:xfrm flipH="1">
              <a:off x="1256659" y="1432048"/>
              <a:ext cx="458961" cy="26239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3563B4EB-35FD-B39C-3ACA-B1A960CC2482}"/>
                </a:ext>
              </a:extLst>
            </p:cNvPr>
            <p:cNvCxnSpPr>
              <a:cxnSpLocks/>
            </p:cNvCxnSpPr>
            <p:nvPr/>
          </p:nvCxnSpPr>
          <p:spPr>
            <a:xfrm flipH="1">
              <a:off x="791561" y="1452418"/>
              <a:ext cx="1014864" cy="631379"/>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grpSp>
      <p:grpSp>
        <p:nvGrpSpPr>
          <p:cNvPr id="7242" name="グループ化 7241">
            <a:extLst>
              <a:ext uri="{FF2B5EF4-FFF2-40B4-BE49-F238E27FC236}">
                <a16:creationId xmlns:a16="http://schemas.microsoft.com/office/drawing/2014/main" id="{11AEADA1-8170-DC85-1622-F27B5C33CD82}"/>
              </a:ext>
            </a:extLst>
          </p:cNvPr>
          <p:cNvGrpSpPr/>
          <p:nvPr/>
        </p:nvGrpSpPr>
        <p:grpSpPr>
          <a:xfrm>
            <a:off x="3800024" y="4330525"/>
            <a:ext cx="4835084" cy="2447294"/>
            <a:chOff x="3862471" y="4260225"/>
            <a:chExt cx="4835084" cy="2447294"/>
          </a:xfrm>
        </p:grpSpPr>
        <p:sp>
          <p:nvSpPr>
            <p:cNvPr id="49" name="Text Box 5">
              <a:extLst>
                <a:ext uri="{FF2B5EF4-FFF2-40B4-BE49-F238E27FC236}">
                  <a16:creationId xmlns:a16="http://schemas.microsoft.com/office/drawing/2014/main" id="{9A4549EB-9B65-AFAB-E45D-807C0A2E3705}"/>
                </a:ext>
              </a:extLst>
            </p:cNvPr>
            <p:cNvSpPr txBox="1">
              <a:spLocks noChangeArrowheads="1"/>
            </p:cNvSpPr>
            <p:nvPr/>
          </p:nvSpPr>
          <p:spPr bwMode="auto">
            <a:xfrm>
              <a:off x="3862471" y="6307409"/>
              <a:ext cx="4835084" cy="400110"/>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地軸（ちじく）の傾きにより　約</a:t>
              </a:r>
              <a:r>
                <a:rPr lang="en-US" altLang="ja-JP" sz="2000" dirty="0">
                  <a:latin typeface="游ゴシック" panose="020B0400000000000000" pitchFamily="50" charset="-128"/>
                </a:rPr>
                <a:t>10</a:t>
              </a:r>
              <a:r>
                <a:rPr lang="ja-JP" altLang="en-US" sz="2000" dirty="0">
                  <a:latin typeface="游ゴシック" panose="020B0400000000000000" pitchFamily="50" charset="-128"/>
                </a:rPr>
                <a:t>分　進む</a:t>
              </a:r>
              <a:endParaRPr lang="en-US" altLang="ja-JP" sz="2000" dirty="0">
                <a:latin typeface="游ゴシック" panose="020B0400000000000000" pitchFamily="50" charset="-128"/>
              </a:endParaRPr>
            </a:p>
          </p:txBody>
        </p:sp>
        <p:sp>
          <p:nvSpPr>
            <p:cNvPr id="13" name="矢印: 右 12">
              <a:extLst>
                <a:ext uri="{FF2B5EF4-FFF2-40B4-BE49-F238E27FC236}">
                  <a16:creationId xmlns:a16="http://schemas.microsoft.com/office/drawing/2014/main" id="{DBE0D14D-D408-34E2-CC72-D4629CA38EE1}"/>
                </a:ext>
              </a:extLst>
            </p:cNvPr>
            <p:cNvSpPr/>
            <p:nvPr/>
          </p:nvSpPr>
          <p:spPr>
            <a:xfrm rot="5400000">
              <a:off x="5057473" y="5073661"/>
              <a:ext cx="2015897" cy="389025"/>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236" name="グループ化 7235">
            <a:extLst>
              <a:ext uri="{FF2B5EF4-FFF2-40B4-BE49-F238E27FC236}">
                <a16:creationId xmlns:a16="http://schemas.microsoft.com/office/drawing/2014/main" id="{2EEF7CB7-925B-C1E2-379B-85734794A150}"/>
              </a:ext>
            </a:extLst>
          </p:cNvPr>
          <p:cNvGrpSpPr/>
          <p:nvPr/>
        </p:nvGrpSpPr>
        <p:grpSpPr>
          <a:xfrm>
            <a:off x="-2721" y="2118818"/>
            <a:ext cx="3340792" cy="2854370"/>
            <a:chOff x="-2721" y="2118818"/>
            <a:chExt cx="3340792" cy="2854370"/>
          </a:xfrm>
        </p:grpSpPr>
        <p:sp>
          <p:nvSpPr>
            <p:cNvPr id="6" name="楕円 5">
              <a:extLst>
                <a:ext uri="{FF2B5EF4-FFF2-40B4-BE49-F238E27FC236}">
                  <a16:creationId xmlns:a16="http://schemas.microsoft.com/office/drawing/2014/main" id="{2ECA532B-920F-2DEA-0B14-714F7E797576}"/>
                </a:ext>
              </a:extLst>
            </p:cNvPr>
            <p:cNvSpPr/>
            <p:nvPr/>
          </p:nvSpPr>
          <p:spPr>
            <a:xfrm>
              <a:off x="568715" y="2118818"/>
              <a:ext cx="2340026" cy="234002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E76B4422-2DAC-0CA7-050A-73F482D4D4BE}"/>
                </a:ext>
              </a:extLst>
            </p:cNvPr>
            <p:cNvCxnSpPr>
              <a:cxnSpLocks/>
              <a:endCxn id="6" idx="4"/>
            </p:cNvCxnSpPr>
            <p:nvPr/>
          </p:nvCxnSpPr>
          <p:spPr>
            <a:xfrm>
              <a:off x="1728134" y="2118818"/>
              <a:ext cx="10594" cy="2340026"/>
            </a:xfrm>
            <a:prstGeom prst="line">
              <a:avLst/>
            </a:prstGeom>
          </p:spPr>
          <p:style>
            <a:lnRef idx="1">
              <a:schemeClr val="accent1"/>
            </a:lnRef>
            <a:fillRef idx="0">
              <a:schemeClr val="accent1"/>
            </a:fillRef>
            <a:effectRef idx="0">
              <a:schemeClr val="accent1"/>
            </a:effectRef>
            <a:fontRef idx="minor">
              <a:schemeClr val="tx1"/>
            </a:fontRef>
          </p:style>
        </p:cxnSp>
        <p:sp>
          <p:nvSpPr>
            <p:cNvPr id="21" name="楕円 20">
              <a:extLst>
                <a:ext uri="{FF2B5EF4-FFF2-40B4-BE49-F238E27FC236}">
                  <a16:creationId xmlns:a16="http://schemas.microsoft.com/office/drawing/2014/main" id="{38D7E0B0-A7C5-CBAC-A7C3-044AECB37054}"/>
                </a:ext>
              </a:extLst>
            </p:cNvPr>
            <p:cNvSpPr/>
            <p:nvPr/>
          </p:nvSpPr>
          <p:spPr>
            <a:xfrm>
              <a:off x="810534" y="2118818"/>
              <a:ext cx="1882825" cy="2340026"/>
            </a:xfrm>
            <a:prstGeom prst="ellipse">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D30BDC14-6309-E088-912C-DE75ADF3D2C8}"/>
                </a:ext>
              </a:extLst>
            </p:cNvPr>
            <p:cNvCxnSpPr>
              <a:cxnSpLocks/>
            </p:cNvCxnSpPr>
            <p:nvPr/>
          </p:nvCxnSpPr>
          <p:spPr>
            <a:xfrm flipH="1">
              <a:off x="583112" y="3308552"/>
              <a:ext cx="2340026" cy="1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320CD774-CA87-E9F2-276B-BF0A49960159}"/>
                </a:ext>
              </a:extLst>
            </p:cNvPr>
            <p:cNvCxnSpPr>
              <a:cxnSpLocks/>
            </p:cNvCxnSpPr>
            <p:nvPr/>
          </p:nvCxnSpPr>
          <p:spPr>
            <a:xfrm flipH="1">
              <a:off x="669985" y="3291530"/>
              <a:ext cx="1077532" cy="934825"/>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6AE24111-2541-5FBA-980F-B772011B3268}"/>
                </a:ext>
              </a:extLst>
            </p:cNvPr>
            <p:cNvCxnSpPr>
              <a:cxnSpLocks/>
            </p:cNvCxnSpPr>
            <p:nvPr/>
          </p:nvCxnSpPr>
          <p:spPr>
            <a:xfrm flipH="1">
              <a:off x="1052461" y="3340663"/>
              <a:ext cx="646717" cy="718103"/>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3" name="図 32">
              <a:extLst>
                <a:ext uri="{FF2B5EF4-FFF2-40B4-BE49-F238E27FC236}">
                  <a16:creationId xmlns:a16="http://schemas.microsoft.com/office/drawing/2014/main" id="{3AFFEF80-E028-1407-890E-CFB86759FA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39774" y="3209778"/>
              <a:ext cx="202106" cy="202106"/>
            </a:xfrm>
            <a:prstGeom prst="rect">
              <a:avLst/>
            </a:prstGeom>
          </p:spPr>
        </p:pic>
        <p:sp>
          <p:nvSpPr>
            <p:cNvPr id="35" name="矢印: 上 34">
              <a:extLst>
                <a:ext uri="{FF2B5EF4-FFF2-40B4-BE49-F238E27FC236}">
                  <a16:creationId xmlns:a16="http://schemas.microsoft.com/office/drawing/2014/main" id="{DFE70248-24B1-51F3-891D-1AF1C4DACE9B}"/>
                </a:ext>
              </a:extLst>
            </p:cNvPr>
            <p:cNvSpPr/>
            <p:nvPr/>
          </p:nvSpPr>
          <p:spPr>
            <a:xfrm rot="8500451">
              <a:off x="837497" y="4105131"/>
              <a:ext cx="213997" cy="40093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1BAA37B7-94E7-0B1B-15D1-2C9BA798A908}"/>
                </a:ext>
              </a:extLst>
            </p:cNvPr>
            <p:cNvCxnSpPr>
              <a:cxnSpLocks/>
            </p:cNvCxnSpPr>
            <p:nvPr/>
          </p:nvCxnSpPr>
          <p:spPr>
            <a:xfrm>
              <a:off x="857097" y="3291530"/>
              <a:ext cx="0" cy="76339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56BC91B6-ED02-2CE0-F40A-4D158773A0A9}"/>
                </a:ext>
              </a:extLst>
            </p:cNvPr>
            <p:cNvCxnSpPr>
              <a:cxnSpLocks/>
            </p:cNvCxnSpPr>
            <p:nvPr/>
          </p:nvCxnSpPr>
          <p:spPr>
            <a:xfrm>
              <a:off x="1052461" y="3291530"/>
              <a:ext cx="2955" cy="767236"/>
            </a:xfrm>
            <a:prstGeom prst="line">
              <a:avLst/>
            </a:prstGeom>
            <a:ln>
              <a:solidFill>
                <a:srgbClr val="FFCCFF"/>
              </a:solidFill>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7F2CF4DA-C8B6-B21B-07F1-13765666A930}"/>
                </a:ext>
              </a:extLst>
            </p:cNvPr>
            <p:cNvSpPr/>
            <p:nvPr/>
          </p:nvSpPr>
          <p:spPr>
            <a:xfrm rot="12344242">
              <a:off x="1493047" y="3250381"/>
              <a:ext cx="225677" cy="202330"/>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円弧 41">
              <a:extLst>
                <a:ext uri="{FF2B5EF4-FFF2-40B4-BE49-F238E27FC236}">
                  <a16:creationId xmlns:a16="http://schemas.microsoft.com/office/drawing/2014/main" id="{81D5F4C1-A47D-04FD-9D68-E65008B25C45}"/>
                </a:ext>
              </a:extLst>
            </p:cNvPr>
            <p:cNvSpPr/>
            <p:nvPr/>
          </p:nvSpPr>
          <p:spPr>
            <a:xfrm rot="13004974">
              <a:off x="1405953" y="3041814"/>
              <a:ext cx="447900" cy="532069"/>
            </a:xfrm>
            <a:prstGeom prst="arc">
              <a:avLst>
                <a:gd name="adj1" fmla="val 15598497"/>
                <a:gd name="adj2" fmla="val 19450683"/>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Text Box 5">
              <a:extLst>
                <a:ext uri="{FF2B5EF4-FFF2-40B4-BE49-F238E27FC236}">
                  <a16:creationId xmlns:a16="http://schemas.microsoft.com/office/drawing/2014/main" id="{F05C8A4B-68F4-62F2-0322-2E449064E01D}"/>
                </a:ext>
              </a:extLst>
            </p:cNvPr>
            <p:cNvSpPr txBox="1">
              <a:spLocks noChangeArrowheads="1"/>
            </p:cNvSpPr>
            <p:nvPr/>
          </p:nvSpPr>
          <p:spPr bwMode="auto">
            <a:xfrm>
              <a:off x="1421523" y="3251076"/>
              <a:ext cx="220885"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000" b="1" dirty="0">
                  <a:solidFill>
                    <a:schemeClr val="accent1">
                      <a:lumMod val="75000"/>
                    </a:schemeClr>
                  </a:solidFill>
                  <a:latin typeface="游ゴシック" panose="020B0400000000000000" pitchFamily="50" charset="-128"/>
                </a:rPr>
                <a:t>θ</a:t>
              </a:r>
              <a:endParaRPr lang="ja-JP" altLang="en-US" sz="1000" b="1" dirty="0">
                <a:solidFill>
                  <a:schemeClr val="accent1">
                    <a:lumMod val="75000"/>
                  </a:schemeClr>
                </a:solidFill>
                <a:latin typeface="游ゴシック" panose="020B0400000000000000" pitchFamily="50" charset="-128"/>
              </a:endParaRPr>
            </a:p>
          </p:txBody>
        </p:sp>
        <p:sp>
          <p:nvSpPr>
            <p:cNvPr id="44" name="Text Box 5">
              <a:extLst>
                <a:ext uri="{FF2B5EF4-FFF2-40B4-BE49-F238E27FC236}">
                  <a16:creationId xmlns:a16="http://schemas.microsoft.com/office/drawing/2014/main" id="{C59BBE80-BEF2-315D-E7E4-D751B1407B3D}"/>
                </a:ext>
              </a:extLst>
            </p:cNvPr>
            <p:cNvSpPr txBox="1">
              <a:spLocks noChangeArrowheads="1"/>
            </p:cNvSpPr>
            <p:nvPr/>
          </p:nvSpPr>
          <p:spPr bwMode="auto">
            <a:xfrm>
              <a:off x="1213262" y="3360943"/>
              <a:ext cx="253050"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000" b="1" dirty="0">
                  <a:solidFill>
                    <a:srgbClr val="FF0000"/>
                  </a:solidFill>
                  <a:latin typeface="游ゴシック" panose="020B0400000000000000" pitchFamily="50" charset="-128"/>
                </a:rPr>
                <a:t>φ</a:t>
              </a:r>
              <a:endParaRPr lang="ja-JP" altLang="en-US" sz="1000" b="1" dirty="0">
                <a:solidFill>
                  <a:srgbClr val="FF0000"/>
                </a:solidFill>
                <a:latin typeface="游ゴシック" panose="020B0400000000000000" pitchFamily="50" charset="-128"/>
              </a:endParaRPr>
            </a:p>
          </p:txBody>
        </p:sp>
        <p:sp>
          <p:nvSpPr>
            <p:cNvPr id="46" name="円弧 45">
              <a:extLst>
                <a:ext uri="{FF2B5EF4-FFF2-40B4-BE49-F238E27FC236}">
                  <a16:creationId xmlns:a16="http://schemas.microsoft.com/office/drawing/2014/main" id="{3A466296-A4C9-3C8D-8501-F3FCE271F81B}"/>
                </a:ext>
              </a:extLst>
            </p:cNvPr>
            <p:cNvSpPr/>
            <p:nvPr/>
          </p:nvSpPr>
          <p:spPr>
            <a:xfrm rot="10541732">
              <a:off x="1215155" y="3505891"/>
              <a:ext cx="71477" cy="139524"/>
            </a:xfrm>
            <a:prstGeom prst="arc">
              <a:avLst/>
            </a:prstGeom>
            <a:ln>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Text Box 5">
              <a:extLst>
                <a:ext uri="{FF2B5EF4-FFF2-40B4-BE49-F238E27FC236}">
                  <a16:creationId xmlns:a16="http://schemas.microsoft.com/office/drawing/2014/main" id="{1297345E-00BF-4436-84A8-6FAB097D7A4D}"/>
                </a:ext>
              </a:extLst>
            </p:cNvPr>
            <p:cNvSpPr txBox="1">
              <a:spLocks noChangeArrowheads="1"/>
            </p:cNvSpPr>
            <p:nvPr/>
          </p:nvSpPr>
          <p:spPr bwMode="auto">
            <a:xfrm>
              <a:off x="1276008" y="3872624"/>
              <a:ext cx="1177801" cy="246221"/>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000" b="1" dirty="0">
                  <a:solidFill>
                    <a:srgbClr val="FF0000"/>
                  </a:solidFill>
                  <a:latin typeface="游ゴシック" panose="020B0400000000000000" pitchFamily="50" charset="-128"/>
                </a:rPr>
                <a:t>φ</a:t>
              </a:r>
              <a:r>
                <a:rPr lang="ja-JP" altLang="en-US" sz="1000" b="1" dirty="0">
                  <a:solidFill>
                    <a:srgbClr val="FF0000"/>
                  </a:solidFill>
                  <a:latin typeface="游ゴシック" panose="020B0400000000000000" pitchFamily="50" charset="-128"/>
                </a:rPr>
                <a:t>－</a:t>
              </a:r>
              <a:r>
                <a:rPr lang="en-US" altLang="ja-JP" sz="1000" b="1" dirty="0">
                  <a:solidFill>
                    <a:schemeClr val="accent1">
                      <a:lumMod val="75000"/>
                    </a:schemeClr>
                  </a:solidFill>
                  <a:latin typeface="游ゴシック" panose="020B0400000000000000" pitchFamily="50" charset="-128"/>
                </a:rPr>
                <a:t>θ</a:t>
              </a:r>
              <a:r>
                <a:rPr lang="ja-JP" altLang="en-US" sz="1000" b="1" dirty="0">
                  <a:solidFill>
                    <a:schemeClr val="accent1">
                      <a:lumMod val="75000"/>
                    </a:schemeClr>
                  </a:solidFill>
                  <a:latin typeface="游ゴシック" panose="020B0400000000000000" pitchFamily="50" charset="-128"/>
                </a:rPr>
                <a:t>＝</a:t>
              </a:r>
              <a:r>
                <a:rPr lang="ja-JP" altLang="en-US" sz="1000" b="1" dirty="0">
                  <a:latin typeface="游ゴシック" panose="020B0400000000000000" pitchFamily="50" charset="-128"/>
                </a:rPr>
                <a:t>均時差</a:t>
              </a:r>
            </a:p>
          </p:txBody>
        </p:sp>
        <p:cxnSp>
          <p:nvCxnSpPr>
            <p:cNvPr id="50" name="直線矢印コネクタ 49">
              <a:extLst>
                <a:ext uri="{FF2B5EF4-FFF2-40B4-BE49-F238E27FC236}">
                  <a16:creationId xmlns:a16="http://schemas.microsoft.com/office/drawing/2014/main" id="{37F6EC7A-8286-3F88-9ACD-8823C54AAECB}"/>
                </a:ext>
              </a:extLst>
            </p:cNvPr>
            <p:cNvCxnSpPr>
              <a:cxnSpLocks/>
            </p:cNvCxnSpPr>
            <p:nvPr/>
          </p:nvCxnSpPr>
          <p:spPr>
            <a:xfrm flipV="1">
              <a:off x="1156763" y="3547818"/>
              <a:ext cx="5237" cy="246393"/>
            </a:xfrm>
            <a:prstGeom prst="straightConnector1">
              <a:avLst/>
            </a:prstGeom>
            <a:ln>
              <a:solidFill>
                <a:srgbClr val="000066"/>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5">
              <a:extLst>
                <a:ext uri="{FF2B5EF4-FFF2-40B4-BE49-F238E27FC236}">
                  <a16:creationId xmlns:a16="http://schemas.microsoft.com/office/drawing/2014/main" id="{21CB8FA6-4D54-2ED3-9207-71CD8D7A75AF}"/>
                </a:ext>
              </a:extLst>
            </p:cNvPr>
            <p:cNvSpPr txBox="1">
              <a:spLocks noChangeArrowheads="1"/>
            </p:cNvSpPr>
            <p:nvPr/>
          </p:nvSpPr>
          <p:spPr bwMode="auto">
            <a:xfrm>
              <a:off x="37798" y="2866003"/>
              <a:ext cx="76809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6</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22</a:t>
              </a:r>
              <a:r>
                <a:rPr lang="ja-JP" altLang="en-US" sz="900" b="1" dirty="0">
                  <a:latin typeface="游ゴシック" panose="020B0400000000000000" pitchFamily="50" charset="-128"/>
                </a:rPr>
                <a:t>日</a:t>
              </a:r>
            </a:p>
          </p:txBody>
        </p:sp>
        <p:sp>
          <p:nvSpPr>
            <p:cNvPr id="53" name="Text Box 5">
              <a:extLst>
                <a:ext uri="{FF2B5EF4-FFF2-40B4-BE49-F238E27FC236}">
                  <a16:creationId xmlns:a16="http://schemas.microsoft.com/office/drawing/2014/main" id="{2C423052-7622-3675-753E-B74387915723}"/>
                </a:ext>
              </a:extLst>
            </p:cNvPr>
            <p:cNvSpPr txBox="1">
              <a:spLocks noChangeArrowheads="1"/>
            </p:cNvSpPr>
            <p:nvPr/>
          </p:nvSpPr>
          <p:spPr bwMode="auto">
            <a:xfrm>
              <a:off x="1513843" y="4219277"/>
              <a:ext cx="62119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9</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23</a:t>
              </a:r>
              <a:r>
                <a:rPr lang="ja-JP" altLang="en-US" sz="900" b="1" dirty="0">
                  <a:latin typeface="游ゴシック" panose="020B0400000000000000" pitchFamily="50" charset="-128"/>
                </a:rPr>
                <a:t>日</a:t>
              </a:r>
            </a:p>
          </p:txBody>
        </p:sp>
        <p:sp>
          <p:nvSpPr>
            <p:cNvPr id="54" name="Text Box 5">
              <a:extLst>
                <a:ext uri="{FF2B5EF4-FFF2-40B4-BE49-F238E27FC236}">
                  <a16:creationId xmlns:a16="http://schemas.microsoft.com/office/drawing/2014/main" id="{9E7E6491-8059-274C-8C15-0314037338A5}"/>
                </a:ext>
              </a:extLst>
            </p:cNvPr>
            <p:cNvSpPr txBox="1">
              <a:spLocks noChangeArrowheads="1"/>
            </p:cNvSpPr>
            <p:nvPr/>
          </p:nvSpPr>
          <p:spPr bwMode="auto">
            <a:xfrm>
              <a:off x="2615971" y="3053127"/>
              <a:ext cx="722100"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12</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22</a:t>
              </a:r>
              <a:r>
                <a:rPr lang="ja-JP" altLang="en-US" sz="900" b="1" dirty="0">
                  <a:latin typeface="游ゴシック" panose="020B0400000000000000" pitchFamily="50" charset="-128"/>
                </a:rPr>
                <a:t>日</a:t>
              </a:r>
            </a:p>
          </p:txBody>
        </p:sp>
        <p:sp>
          <p:nvSpPr>
            <p:cNvPr id="55" name="Text Box 5">
              <a:extLst>
                <a:ext uri="{FF2B5EF4-FFF2-40B4-BE49-F238E27FC236}">
                  <a16:creationId xmlns:a16="http://schemas.microsoft.com/office/drawing/2014/main" id="{5C91B034-4C4D-5C10-1EF0-CA9632E74DB5}"/>
                </a:ext>
              </a:extLst>
            </p:cNvPr>
            <p:cNvSpPr txBox="1">
              <a:spLocks noChangeArrowheads="1"/>
            </p:cNvSpPr>
            <p:nvPr/>
          </p:nvSpPr>
          <p:spPr bwMode="auto">
            <a:xfrm>
              <a:off x="1688242" y="2280939"/>
              <a:ext cx="682438"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3</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20</a:t>
              </a:r>
              <a:r>
                <a:rPr lang="ja-JP" altLang="en-US" sz="900" b="1" dirty="0">
                  <a:latin typeface="游ゴシック" panose="020B0400000000000000" pitchFamily="50" charset="-128"/>
                </a:rPr>
                <a:t>日</a:t>
              </a:r>
            </a:p>
          </p:txBody>
        </p:sp>
        <p:grpSp>
          <p:nvGrpSpPr>
            <p:cNvPr id="57" name="グループ化 56">
              <a:extLst>
                <a:ext uri="{FF2B5EF4-FFF2-40B4-BE49-F238E27FC236}">
                  <a16:creationId xmlns:a16="http://schemas.microsoft.com/office/drawing/2014/main" id="{A64E4338-EF32-3FE9-75D0-1F5F3EEFEEB8}"/>
                </a:ext>
              </a:extLst>
            </p:cNvPr>
            <p:cNvGrpSpPr/>
            <p:nvPr/>
          </p:nvGrpSpPr>
          <p:grpSpPr>
            <a:xfrm>
              <a:off x="-2721" y="3101575"/>
              <a:ext cx="482437" cy="430187"/>
              <a:chOff x="3479627" y="6103152"/>
              <a:chExt cx="482437" cy="430187"/>
            </a:xfrm>
          </p:grpSpPr>
          <p:sp>
            <p:nvSpPr>
              <p:cNvPr id="58" name="部分円 57">
                <a:extLst>
                  <a:ext uri="{FF2B5EF4-FFF2-40B4-BE49-F238E27FC236}">
                    <a16:creationId xmlns:a16="http://schemas.microsoft.com/office/drawing/2014/main" id="{23CE04F4-A6E3-3A48-D059-A53CF2CEA817}"/>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部分円 58">
                <a:extLst>
                  <a:ext uri="{FF2B5EF4-FFF2-40B4-BE49-F238E27FC236}">
                    <a16:creationId xmlns:a16="http://schemas.microsoft.com/office/drawing/2014/main" id="{99202AAF-6682-756C-AB96-0AB1DB364905}"/>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61" name="グループ化 60">
              <a:extLst>
                <a:ext uri="{FF2B5EF4-FFF2-40B4-BE49-F238E27FC236}">
                  <a16:creationId xmlns:a16="http://schemas.microsoft.com/office/drawing/2014/main" id="{E02ED769-5E5D-D93A-2A55-5D63743AB3E3}"/>
                </a:ext>
              </a:extLst>
            </p:cNvPr>
            <p:cNvGrpSpPr/>
            <p:nvPr/>
          </p:nvGrpSpPr>
          <p:grpSpPr>
            <a:xfrm rot="16200000">
              <a:off x="1540300" y="4516542"/>
              <a:ext cx="483104" cy="430187"/>
              <a:chOff x="3479627" y="6103152"/>
              <a:chExt cx="482437" cy="430187"/>
            </a:xfrm>
          </p:grpSpPr>
          <p:sp>
            <p:nvSpPr>
              <p:cNvPr id="62" name="部分円 61">
                <a:extLst>
                  <a:ext uri="{FF2B5EF4-FFF2-40B4-BE49-F238E27FC236}">
                    <a16:creationId xmlns:a16="http://schemas.microsoft.com/office/drawing/2014/main" id="{F9633C24-FA01-048D-DDE2-BF0706FB3C3B}"/>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部分円 62">
                <a:extLst>
                  <a:ext uri="{FF2B5EF4-FFF2-40B4-BE49-F238E27FC236}">
                    <a16:creationId xmlns:a16="http://schemas.microsoft.com/office/drawing/2014/main" id="{2B92D795-240E-F8CC-829C-12050E1DB45F}"/>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7170" name="グループ化 7169">
              <a:extLst>
                <a:ext uri="{FF2B5EF4-FFF2-40B4-BE49-F238E27FC236}">
                  <a16:creationId xmlns:a16="http://schemas.microsoft.com/office/drawing/2014/main" id="{AF9437EB-86C3-E709-7B11-7FA51745F9AC}"/>
                </a:ext>
              </a:extLst>
            </p:cNvPr>
            <p:cNvGrpSpPr/>
            <p:nvPr/>
          </p:nvGrpSpPr>
          <p:grpSpPr>
            <a:xfrm rot="19119799">
              <a:off x="355101" y="4362170"/>
              <a:ext cx="482437" cy="430187"/>
              <a:chOff x="3479627" y="6103152"/>
              <a:chExt cx="482437" cy="430187"/>
            </a:xfrm>
          </p:grpSpPr>
          <p:sp>
            <p:nvSpPr>
              <p:cNvPr id="7171" name="部分円 7170">
                <a:extLst>
                  <a:ext uri="{FF2B5EF4-FFF2-40B4-BE49-F238E27FC236}">
                    <a16:creationId xmlns:a16="http://schemas.microsoft.com/office/drawing/2014/main" id="{9149B2DD-9A70-C49C-B649-F2F9B516873E}"/>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72" name="部分円 7171">
                <a:extLst>
                  <a:ext uri="{FF2B5EF4-FFF2-40B4-BE49-F238E27FC236}">
                    <a16:creationId xmlns:a16="http://schemas.microsoft.com/office/drawing/2014/main" id="{6FF20639-9A3C-F489-1310-8348E079FCFD}"/>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7176" name="Text Box 5">
              <a:extLst>
                <a:ext uri="{FF2B5EF4-FFF2-40B4-BE49-F238E27FC236}">
                  <a16:creationId xmlns:a16="http://schemas.microsoft.com/office/drawing/2014/main" id="{727D065D-E763-25C5-B571-03587A0F7606}"/>
                </a:ext>
              </a:extLst>
            </p:cNvPr>
            <p:cNvSpPr txBox="1">
              <a:spLocks noChangeArrowheads="1"/>
            </p:cNvSpPr>
            <p:nvPr/>
          </p:nvSpPr>
          <p:spPr bwMode="auto">
            <a:xfrm>
              <a:off x="334714" y="3971046"/>
              <a:ext cx="741803"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8</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7</a:t>
              </a:r>
              <a:r>
                <a:rPr lang="ja-JP" altLang="en-US" sz="900" b="1" dirty="0">
                  <a:latin typeface="游ゴシック" panose="020B0400000000000000" pitchFamily="50" charset="-128"/>
                </a:rPr>
                <a:t>日</a:t>
              </a:r>
              <a:endParaRPr lang="en-US" altLang="ja-JP" sz="900" b="1" dirty="0">
                <a:latin typeface="游ゴシック" panose="020B0400000000000000" pitchFamily="50" charset="-128"/>
              </a:endParaRPr>
            </a:p>
          </p:txBody>
        </p:sp>
        <p:sp>
          <p:nvSpPr>
            <p:cNvPr id="7180" name="Text Box 5">
              <a:extLst>
                <a:ext uri="{FF2B5EF4-FFF2-40B4-BE49-F238E27FC236}">
                  <a16:creationId xmlns:a16="http://schemas.microsoft.com/office/drawing/2014/main" id="{E5D06010-51CF-0FCF-5D9C-C6B7A2DE8EF9}"/>
                </a:ext>
              </a:extLst>
            </p:cNvPr>
            <p:cNvSpPr txBox="1">
              <a:spLocks noChangeArrowheads="1"/>
            </p:cNvSpPr>
            <p:nvPr/>
          </p:nvSpPr>
          <p:spPr bwMode="auto">
            <a:xfrm>
              <a:off x="262874" y="2596089"/>
              <a:ext cx="1671808" cy="338554"/>
            </a:xfrm>
            <a:prstGeom prst="rect">
              <a:avLst/>
            </a:prstGeom>
            <a:solidFill>
              <a:schemeClr val="bg1"/>
            </a:solidFill>
            <a:ln w="12700">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真上から見た図</a:t>
              </a:r>
              <a:endParaRPr lang="en-US" altLang="ja-JP" sz="1600" dirty="0">
                <a:latin typeface="游ゴシック" panose="020B0400000000000000" pitchFamily="50" charset="-128"/>
              </a:endParaRPr>
            </a:p>
          </p:txBody>
        </p:sp>
        <p:sp>
          <p:nvSpPr>
            <p:cNvPr id="8" name="Text Box 5">
              <a:extLst>
                <a:ext uri="{FF2B5EF4-FFF2-40B4-BE49-F238E27FC236}">
                  <a16:creationId xmlns:a16="http://schemas.microsoft.com/office/drawing/2014/main" id="{DEB3E870-CAD7-A22A-49B8-48FB4B24D4DD}"/>
                </a:ext>
              </a:extLst>
            </p:cNvPr>
            <p:cNvSpPr txBox="1">
              <a:spLocks noChangeArrowheads="1"/>
            </p:cNvSpPr>
            <p:nvPr/>
          </p:nvSpPr>
          <p:spPr bwMode="auto">
            <a:xfrm>
              <a:off x="1776149" y="3471395"/>
              <a:ext cx="1177801" cy="246221"/>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000" b="1" dirty="0">
                  <a:latin typeface="游ゴシック" panose="020B0400000000000000" pitchFamily="50" charset="-128"/>
                </a:rPr>
                <a:t>だえんの中心点</a:t>
              </a:r>
            </a:p>
          </p:txBody>
        </p:sp>
        <p:pic>
          <p:nvPicPr>
            <p:cNvPr id="10" name="図 9">
              <a:extLst>
                <a:ext uri="{FF2B5EF4-FFF2-40B4-BE49-F238E27FC236}">
                  <a16:creationId xmlns:a16="http://schemas.microsoft.com/office/drawing/2014/main" id="{D0D77B46-0102-0E0F-FBCE-A5FC494FD199}"/>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1944186" y="3222143"/>
              <a:ext cx="202106" cy="202106"/>
            </a:xfrm>
            <a:prstGeom prst="rect">
              <a:avLst/>
            </a:prstGeom>
          </p:spPr>
        </p:pic>
        <p:cxnSp>
          <p:nvCxnSpPr>
            <p:cNvPr id="12" name="直線矢印コネクタ 11">
              <a:extLst>
                <a:ext uri="{FF2B5EF4-FFF2-40B4-BE49-F238E27FC236}">
                  <a16:creationId xmlns:a16="http://schemas.microsoft.com/office/drawing/2014/main" id="{511F1B6A-23B5-3EE8-2689-BA0A99B24E78}"/>
                </a:ext>
              </a:extLst>
            </p:cNvPr>
            <p:cNvCxnSpPr/>
            <p:nvPr/>
          </p:nvCxnSpPr>
          <p:spPr>
            <a:xfrm flipV="1">
              <a:off x="2029368" y="3282851"/>
              <a:ext cx="5237" cy="246393"/>
            </a:xfrm>
            <a:prstGeom prst="straightConnector1">
              <a:avLst/>
            </a:prstGeom>
            <a:ln>
              <a:solidFill>
                <a:srgbClr val="000066"/>
              </a:solidFill>
              <a:tailEnd type="triangle"/>
            </a:ln>
          </p:spPr>
          <p:style>
            <a:lnRef idx="1">
              <a:schemeClr val="accent1"/>
            </a:lnRef>
            <a:fillRef idx="0">
              <a:schemeClr val="accent1"/>
            </a:fillRef>
            <a:effectRef idx="0">
              <a:schemeClr val="accent1"/>
            </a:effectRef>
            <a:fontRef idx="minor">
              <a:schemeClr val="tx1"/>
            </a:fontRef>
          </p:style>
        </p:cxnSp>
        <p:sp>
          <p:nvSpPr>
            <p:cNvPr id="7173" name="円弧 7172">
              <a:extLst>
                <a:ext uri="{FF2B5EF4-FFF2-40B4-BE49-F238E27FC236}">
                  <a16:creationId xmlns:a16="http://schemas.microsoft.com/office/drawing/2014/main" id="{D18B365F-4E9A-8F7F-8D4C-E6419207CB70}"/>
                </a:ext>
              </a:extLst>
            </p:cNvPr>
            <p:cNvSpPr/>
            <p:nvPr/>
          </p:nvSpPr>
          <p:spPr>
            <a:xfrm rot="9516787">
              <a:off x="280039" y="4182927"/>
              <a:ext cx="577351" cy="720191"/>
            </a:xfrm>
            <a:prstGeom prst="arc">
              <a:avLst>
                <a:gd name="adj1" fmla="val 10619973"/>
                <a:gd name="adj2" fmla="val 20610322"/>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grpSp>
        <p:nvGrpSpPr>
          <p:cNvPr id="7238" name="グループ化 7237">
            <a:extLst>
              <a:ext uri="{FF2B5EF4-FFF2-40B4-BE49-F238E27FC236}">
                <a16:creationId xmlns:a16="http://schemas.microsoft.com/office/drawing/2014/main" id="{43011EE9-D093-0B11-F020-BF9C2759ADAD}"/>
              </a:ext>
            </a:extLst>
          </p:cNvPr>
          <p:cNvGrpSpPr/>
          <p:nvPr/>
        </p:nvGrpSpPr>
        <p:grpSpPr>
          <a:xfrm>
            <a:off x="70309" y="801043"/>
            <a:ext cx="6290411" cy="5569422"/>
            <a:chOff x="58672" y="813477"/>
            <a:chExt cx="6290411" cy="5569422"/>
          </a:xfrm>
        </p:grpSpPr>
        <p:sp>
          <p:nvSpPr>
            <p:cNvPr id="18" name="Text Box 5">
              <a:extLst>
                <a:ext uri="{FF2B5EF4-FFF2-40B4-BE49-F238E27FC236}">
                  <a16:creationId xmlns:a16="http://schemas.microsoft.com/office/drawing/2014/main" id="{60D0E943-A94C-C9F8-F99A-9B0BFE4D0AFC}"/>
                </a:ext>
              </a:extLst>
            </p:cNvPr>
            <p:cNvSpPr txBox="1">
              <a:spLocks noChangeArrowheads="1"/>
            </p:cNvSpPr>
            <p:nvPr/>
          </p:nvSpPr>
          <p:spPr bwMode="auto">
            <a:xfrm>
              <a:off x="3534276" y="813477"/>
              <a:ext cx="2814807" cy="1077218"/>
            </a:xfrm>
            <a:prstGeom prst="rect">
              <a:avLst/>
            </a:prstGeom>
            <a:solidFill>
              <a:schemeClr val="bg1"/>
            </a:solidFill>
            <a:ln w="12700">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地軸の傾きが</a:t>
              </a:r>
              <a:r>
                <a:rPr lang="ja-JP" altLang="en-US" sz="1600" dirty="0">
                  <a:solidFill>
                    <a:srgbClr val="00B0F0"/>
                  </a:solidFill>
                  <a:latin typeface="游ゴシック" panose="020B0400000000000000" pitchFamily="50" charset="-128"/>
                </a:rPr>
                <a:t>ない</a:t>
              </a:r>
              <a:r>
                <a:rPr lang="ja-JP" altLang="en-US" sz="1600" dirty="0">
                  <a:latin typeface="游ゴシック" panose="020B0400000000000000" pitchFamily="50" charset="-128"/>
                </a:rPr>
                <a:t>場合　</a:t>
              </a:r>
              <a:r>
                <a:rPr lang="en-US" altLang="ja-JP" sz="1600" dirty="0">
                  <a:latin typeface="游ゴシック" panose="020B0400000000000000" pitchFamily="50" charset="-128"/>
                </a:rPr>
                <a:t>8</a:t>
              </a:r>
              <a:r>
                <a:rPr lang="ja-JP" altLang="en-US" sz="1600" dirty="0">
                  <a:latin typeface="游ゴシック" panose="020B0400000000000000" pitchFamily="50" charset="-128"/>
                </a:rPr>
                <a:t>月</a:t>
              </a:r>
              <a:r>
                <a:rPr lang="en-US" altLang="ja-JP" sz="1600" dirty="0">
                  <a:latin typeface="游ゴシック" panose="020B0400000000000000" pitchFamily="50" charset="-128"/>
                </a:rPr>
                <a:t>7</a:t>
              </a:r>
              <a:r>
                <a:rPr lang="ja-JP" altLang="en-US" sz="1600" dirty="0">
                  <a:latin typeface="游ゴシック" panose="020B0400000000000000" pitchFamily="50" charset="-128"/>
                </a:rPr>
                <a:t>日　１回転して約</a:t>
              </a:r>
              <a:r>
                <a:rPr lang="en-US" altLang="ja-JP" sz="1600" dirty="0">
                  <a:latin typeface="游ゴシック" panose="020B0400000000000000" pitchFamily="50" charset="-128"/>
                </a:rPr>
                <a:t>1</a:t>
              </a:r>
              <a:r>
                <a:rPr lang="ja-JP" altLang="en-US" sz="1600" dirty="0">
                  <a:latin typeface="游ゴシック" panose="020B0400000000000000" pitchFamily="50" charset="-128"/>
                </a:rPr>
                <a:t>度　まわったときの太陽の角度　水平の円の位置　</a:t>
              </a:r>
              <a:endParaRPr lang="en-US" altLang="ja-JP" sz="1600" dirty="0">
                <a:latin typeface="游ゴシック" panose="020B0400000000000000" pitchFamily="50" charset="-128"/>
              </a:endParaRPr>
            </a:p>
          </p:txBody>
        </p:sp>
        <p:cxnSp>
          <p:nvCxnSpPr>
            <p:cNvPr id="7190" name="直線矢印コネクタ 7189">
              <a:extLst>
                <a:ext uri="{FF2B5EF4-FFF2-40B4-BE49-F238E27FC236}">
                  <a16:creationId xmlns:a16="http://schemas.microsoft.com/office/drawing/2014/main" id="{3EBF4594-A445-22A5-F0C0-882639CE0824}"/>
                </a:ext>
              </a:extLst>
            </p:cNvPr>
            <p:cNvCxnSpPr>
              <a:cxnSpLocks/>
            </p:cNvCxnSpPr>
            <p:nvPr/>
          </p:nvCxnSpPr>
          <p:spPr>
            <a:xfrm flipH="1">
              <a:off x="1115460" y="1712185"/>
              <a:ext cx="2695311" cy="3183720"/>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nvGrpSpPr>
            <p:cNvPr id="24" name="グループ化 23">
              <a:extLst>
                <a:ext uri="{FF2B5EF4-FFF2-40B4-BE49-F238E27FC236}">
                  <a16:creationId xmlns:a16="http://schemas.microsoft.com/office/drawing/2014/main" id="{18BCEBB8-B7FF-078E-BD09-6965D9023391}"/>
                </a:ext>
              </a:extLst>
            </p:cNvPr>
            <p:cNvGrpSpPr/>
            <p:nvPr/>
          </p:nvGrpSpPr>
          <p:grpSpPr>
            <a:xfrm>
              <a:off x="58672" y="5168691"/>
              <a:ext cx="1405316" cy="1214208"/>
              <a:chOff x="6372283" y="1336173"/>
              <a:chExt cx="1405316" cy="1214208"/>
            </a:xfrm>
          </p:grpSpPr>
          <p:sp>
            <p:nvSpPr>
              <p:cNvPr id="26" name="Text Box 5">
                <a:extLst>
                  <a:ext uri="{FF2B5EF4-FFF2-40B4-BE49-F238E27FC236}">
                    <a16:creationId xmlns:a16="http://schemas.microsoft.com/office/drawing/2014/main" id="{83859AC2-71D4-524D-342E-58D502500908}"/>
                  </a:ext>
                </a:extLst>
              </p:cNvPr>
              <p:cNvSpPr txBox="1">
                <a:spLocks noChangeArrowheads="1"/>
              </p:cNvSpPr>
              <p:nvPr/>
            </p:nvSpPr>
            <p:spPr bwMode="auto">
              <a:xfrm>
                <a:off x="6406243" y="1965606"/>
                <a:ext cx="1371356" cy="5847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dirty="0">
                    <a:latin typeface="游ゴシック" panose="020B0400000000000000" pitchFamily="50" charset="-128"/>
                  </a:rPr>
                  <a:t>6</a:t>
                </a:r>
                <a:r>
                  <a:rPr lang="ja-JP" altLang="en-US" sz="1600" dirty="0">
                    <a:latin typeface="游ゴシック" panose="020B0400000000000000" pitchFamily="50" charset="-128"/>
                  </a:rPr>
                  <a:t>月</a:t>
                </a:r>
                <a:r>
                  <a:rPr lang="en-US" altLang="ja-JP" sz="1600" dirty="0">
                    <a:latin typeface="游ゴシック" panose="020B0400000000000000" pitchFamily="50" charset="-128"/>
                  </a:rPr>
                  <a:t>22</a:t>
                </a:r>
                <a:r>
                  <a:rPr lang="ja-JP" altLang="en-US" sz="1600" dirty="0">
                    <a:latin typeface="游ゴシック" panose="020B0400000000000000" pitchFamily="50" charset="-128"/>
                  </a:rPr>
                  <a:t>日は、まっすぐ進む</a:t>
                </a:r>
                <a:endParaRPr lang="en-US" altLang="ja-JP" sz="1600" dirty="0">
                  <a:latin typeface="游ゴシック" panose="020B0400000000000000" pitchFamily="50" charset="-128"/>
                </a:endParaRPr>
              </a:p>
            </p:txBody>
          </p:sp>
          <p:pic>
            <p:nvPicPr>
              <p:cNvPr id="28" name="グラフィックス 27">
                <a:extLst>
                  <a:ext uri="{FF2B5EF4-FFF2-40B4-BE49-F238E27FC236}">
                    <a16:creationId xmlns:a16="http://schemas.microsoft.com/office/drawing/2014/main" id="{3B29BD98-4280-AAFD-2F82-8183E4763EDC}"/>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6372283" y="1336173"/>
                <a:ext cx="508735" cy="483105"/>
              </a:xfrm>
              <a:prstGeom prst="rect">
                <a:avLst/>
              </a:prstGeom>
            </p:spPr>
          </p:pic>
          <p:cxnSp>
            <p:nvCxnSpPr>
              <p:cNvPr id="29" name="直線矢印コネクタ 28">
                <a:extLst>
                  <a:ext uri="{FF2B5EF4-FFF2-40B4-BE49-F238E27FC236}">
                    <a16:creationId xmlns:a16="http://schemas.microsoft.com/office/drawing/2014/main" id="{970CBBDF-837E-09F0-35C6-83677C8BB5B2}"/>
                  </a:ext>
                </a:extLst>
              </p:cNvPr>
              <p:cNvCxnSpPr/>
              <p:nvPr/>
            </p:nvCxnSpPr>
            <p:spPr>
              <a:xfrm>
                <a:off x="6426505" y="1823672"/>
                <a:ext cx="1286227" cy="99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sp>
          <p:nvSpPr>
            <p:cNvPr id="7217" name="Text Box 5">
              <a:extLst>
                <a:ext uri="{FF2B5EF4-FFF2-40B4-BE49-F238E27FC236}">
                  <a16:creationId xmlns:a16="http://schemas.microsoft.com/office/drawing/2014/main" id="{EE637099-02A9-E54E-8E10-0E2AA5CF057B}"/>
                </a:ext>
              </a:extLst>
            </p:cNvPr>
            <p:cNvSpPr txBox="1">
              <a:spLocks noChangeArrowheads="1"/>
            </p:cNvSpPr>
            <p:nvPr/>
          </p:nvSpPr>
          <p:spPr bwMode="auto">
            <a:xfrm>
              <a:off x="5099764" y="1547744"/>
              <a:ext cx="290215"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solidFill>
                    <a:schemeClr val="accent1">
                      <a:lumMod val="75000"/>
                    </a:schemeClr>
                  </a:solidFill>
                  <a:latin typeface="游ゴシック" panose="020B0400000000000000" pitchFamily="50" charset="-128"/>
                </a:rPr>
                <a:t>θ</a:t>
              </a:r>
              <a:endParaRPr lang="ja-JP" altLang="en-US" sz="2000" b="1" dirty="0">
                <a:solidFill>
                  <a:schemeClr val="accent1">
                    <a:lumMod val="75000"/>
                  </a:schemeClr>
                </a:solidFill>
                <a:latin typeface="游ゴシック" panose="020B0400000000000000" pitchFamily="50" charset="-128"/>
              </a:endParaRPr>
            </a:p>
          </p:txBody>
        </p:sp>
      </p:grpSp>
      <p:grpSp>
        <p:nvGrpSpPr>
          <p:cNvPr id="7239" name="グループ化 7238">
            <a:extLst>
              <a:ext uri="{FF2B5EF4-FFF2-40B4-BE49-F238E27FC236}">
                <a16:creationId xmlns:a16="http://schemas.microsoft.com/office/drawing/2014/main" id="{C52EAEBF-6565-86DB-A177-C7DB3DFEBA75}"/>
              </a:ext>
            </a:extLst>
          </p:cNvPr>
          <p:cNvGrpSpPr/>
          <p:nvPr/>
        </p:nvGrpSpPr>
        <p:grpSpPr>
          <a:xfrm>
            <a:off x="1038811" y="2154791"/>
            <a:ext cx="5321553" cy="4610162"/>
            <a:chOff x="1038811" y="2154791"/>
            <a:chExt cx="5321553" cy="4610162"/>
          </a:xfrm>
        </p:grpSpPr>
        <p:cxnSp>
          <p:nvCxnSpPr>
            <p:cNvPr id="7192" name="直線矢印コネクタ 7191">
              <a:extLst>
                <a:ext uri="{FF2B5EF4-FFF2-40B4-BE49-F238E27FC236}">
                  <a16:creationId xmlns:a16="http://schemas.microsoft.com/office/drawing/2014/main" id="{572F86E8-DB93-D815-5EE9-25E8F0EA70A6}"/>
                </a:ext>
              </a:extLst>
            </p:cNvPr>
            <p:cNvCxnSpPr>
              <a:cxnSpLocks/>
            </p:cNvCxnSpPr>
            <p:nvPr/>
          </p:nvCxnSpPr>
          <p:spPr>
            <a:xfrm flipH="1" flipV="1">
              <a:off x="1038811" y="4083525"/>
              <a:ext cx="1810750" cy="290729"/>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nvGrpSpPr>
            <p:cNvPr id="34" name="グループ化 33">
              <a:extLst>
                <a:ext uri="{FF2B5EF4-FFF2-40B4-BE49-F238E27FC236}">
                  <a16:creationId xmlns:a16="http://schemas.microsoft.com/office/drawing/2014/main" id="{37939895-67E3-F756-F5F4-A34C941EDB4D}"/>
                </a:ext>
              </a:extLst>
            </p:cNvPr>
            <p:cNvGrpSpPr/>
            <p:nvPr/>
          </p:nvGrpSpPr>
          <p:grpSpPr>
            <a:xfrm>
              <a:off x="1537962" y="5016738"/>
              <a:ext cx="2098521" cy="1748215"/>
              <a:chOff x="6632626" y="2424180"/>
              <a:chExt cx="2324647" cy="1748215"/>
            </a:xfrm>
          </p:grpSpPr>
          <p:pic>
            <p:nvPicPr>
              <p:cNvPr id="36" name="グラフィックス 35">
                <a:extLst>
                  <a:ext uri="{FF2B5EF4-FFF2-40B4-BE49-F238E27FC236}">
                    <a16:creationId xmlns:a16="http://schemas.microsoft.com/office/drawing/2014/main" id="{359C37A6-4E82-EE0D-E9C0-78924ADB3EB9}"/>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6815752" y="2583471"/>
                <a:ext cx="508735" cy="483105"/>
              </a:xfrm>
              <a:prstGeom prst="rect">
                <a:avLst/>
              </a:prstGeom>
            </p:spPr>
          </p:pic>
          <p:sp>
            <p:nvSpPr>
              <p:cNvPr id="38" name="Text Box 5">
                <a:extLst>
                  <a:ext uri="{FF2B5EF4-FFF2-40B4-BE49-F238E27FC236}">
                    <a16:creationId xmlns:a16="http://schemas.microsoft.com/office/drawing/2014/main" id="{97A43567-FE01-BD78-2764-F3097499333C}"/>
                  </a:ext>
                </a:extLst>
              </p:cNvPr>
              <p:cNvSpPr txBox="1">
                <a:spLocks noChangeArrowheads="1"/>
              </p:cNvSpPr>
              <p:nvPr/>
            </p:nvSpPr>
            <p:spPr bwMode="auto">
              <a:xfrm>
                <a:off x="6632626" y="3095177"/>
                <a:ext cx="2324647" cy="1077218"/>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dirty="0">
                    <a:latin typeface="游ゴシック" panose="020B0400000000000000" pitchFamily="50" charset="-128"/>
                  </a:rPr>
                  <a:t>8</a:t>
                </a:r>
                <a:r>
                  <a:rPr lang="ja-JP" altLang="en-US" sz="1600" dirty="0">
                    <a:latin typeface="游ゴシック" panose="020B0400000000000000" pitchFamily="50" charset="-128"/>
                  </a:rPr>
                  <a:t>月</a:t>
                </a:r>
                <a:r>
                  <a:rPr lang="en-US" altLang="ja-JP" sz="1600" dirty="0">
                    <a:latin typeface="游ゴシック" panose="020B0400000000000000" pitchFamily="50" charset="-128"/>
                  </a:rPr>
                  <a:t>7</a:t>
                </a:r>
                <a:r>
                  <a:rPr lang="ja-JP" altLang="en-US" sz="1600" dirty="0">
                    <a:latin typeface="游ゴシック" panose="020B0400000000000000" pitchFamily="50" charset="-128"/>
                  </a:rPr>
                  <a:t>日は、速度は同じだが、傾いた坂をあがるため、上からみると進みにくい</a:t>
                </a:r>
                <a:endParaRPr lang="en-US" altLang="ja-JP" sz="1600" dirty="0">
                  <a:latin typeface="游ゴシック" panose="020B0400000000000000" pitchFamily="50" charset="-128"/>
                </a:endParaRPr>
              </a:p>
            </p:txBody>
          </p:sp>
          <p:cxnSp>
            <p:nvCxnSpPr>
              <p:cNvPr id="45" name="直線矢印コネクタ 44">
                <a:extLst>
                  <a:ext uri="{FF2B5EF4-FFF2-40B4-BE49-F238E27FC236}">
                    <a16:creationId xmlns:a16="http://schemas.microsoft.com/office/drawing/2014/main" id="{C3ABF526-B720-0F66-444B-04C0390CB508}"/>
                  </a:ext>
                </a:extLst>
              </p:cNvPr>
              <p:cNvCxnSpPr>
                <a:cxnSpLocks/>
              </p:cNvCxnSpPr>
              <p:nvPr/>
            </p:nvCxnSpPr>
            <p:spPr>
              <a:xfrm flipV="1">
                <a:off x="7256906" y="2424180"/>
                <a:ext cx="1178807" cy="5499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EC9D8907-481A-9B6A-47D5-7F0E5AAC0069}"/>
                  </a:ext>
                </a:extLst>
              </p:cNvPr>
              <p:cNvCxnSpPr>
                <a:cxnSpLocks/>
              </p:cNvCxnSpPr>
              <p:nvPr/>
            </p:nvCxnSpPr>
            <p:spPr>
              <a:xfrm flipV="1">
                <a:off x="7280395" y="2966770"/>
                <a:ext cx="1157023" cy="9345"/>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7182" name="直線矢印コネクタ 7181">
              <a:extLst>
                <a:ext uri="{FF2B5EF4-FFF2-40B4-BE49-F238E27FC236}">
                  <a16:creationId xmlns:a16="http://schemas.microsoft.com/office/drawing/2014/main" id="{384BB177-F9AA-9C2B-4942-341A379349CC}"/>
                </a:ext>
              </a:extLst>
            </p:cNvPr>
            <p:cNvCxnSpPr>
              <a:cxnSpLocks/>
            </p:cNvCxnSpPr>
            <p:nvPr/>
          </p:nvCxnSpPr>
          <p:spPr>
            <a:xfrm flipH="1">
              <a:off x="2808954" y="3232009"/>
              <a:ext cx="660017" cy="1166016"/>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195" name="Text Box 5">
              <a:extLst>
                <a:ext uri="{FF2B5EF4-FFF2-40B4-BE49-F238E27FC236}">
                  <a16:creationId xmlns:a16="http://schemas.microsoft.com/office/drawing/2014/main" id="{E8ABF11C-B63D-3E6D-261A-F0745FE34637}"/>
                </a:ext>
              </a:extLst>
            </p:cNvPr>
            <p:cNvSpPr txBox="1">
              <a:spLocks noChangeArrowheads="1"/>
            </p:cNvSpPr>
            <p:nvPr/>
          </p:nvSpPr>
          <p:spPr bwMode="auto">
            <a:xfrm>
              <a:off x="3525182" y="2154791"/>
              <a:ext cx="2835182" cy="1077218"/>
            </a:xfrm>
            <a:prstGeom prst="rect">
              <a:avLst/>
            </a:prstGeom>
            <a:solidFill>
              <a:schemeClr val="bg1"/>
            </a:solidFill>
            <a:ln w="12700">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地軸の傾きが</a:t>
              </a:r>
              <a:r>
                <a:rPr lang="ja-JP" altLang="en-US" sz="1600" dirty="0">
                  <a:solidFill>
                    <a:srgbClr val="FFC000"/>
                  </a:solidFill>
                  <a:latin typeface="游ゴシック" panose="020B0400000000000000" pitchFamily="50" charset="-128"/>
                </a:rPr>
                <a:t>ある</a:t>
              </a:r>
              <a:r>
                <a:rPr lang="ja-JP" altLang="en-US" sz="1600" dirty="0">
                  <a:latin typeface="游ゴシック" panose="020B0400000000000000" pitchFamily="50" charset="-128"/>
                </a:rPr>
                <a:t>場合　</a:t>
              </a:r>
              <a:r>
                <a:rPr lang="en-US" altLang="ja-JP" sz="1600" dirty="0">
                  <a:latin typeface="游ゴシック" panose="020B0400000000000000" pitchFamily="50" charset="-128"/>
                </a:rPr>
                <a:t>8</a:t>
              </a:r>
              <a:r>
                <a:rPr lang="ja-JP" altLang="en-US" sz="1600" dirty="0">
                  <a:latin typeface="游ゴシック" panose="020B0400000000000000" pitchFamily="50" charset="-128"/>
                </a:rPr>
                <a:t>月</a:t>
              </a:r>
              <a:r>
                <a:rPr lang="en-US" altLang="ja-JP" sz="1600" dirty="0">
                  <a:latin typeface="游ゴシック" panose="020B0400000000000000" pitchFamily="50" charset="-128"/>
                </a:rPr>
                <a:t>7</a:t>
              </a:r>
              <a:r>
                <a:rPr lang="ja-JP" altLang="en-US" sz="1600" dirty="0">
                  <a:latin typeface="游ゴシック" panose="020B0400000000000000" pitchFamily="50" charset="-128"/>
                </a:rPr>
                <a:t>日　 １回転して約</a:t>
              </a:r>
              <a:r>
                <a:rPr lang="en-US" altLang="ja-JP" sz="1600" dirty="0">
                  <a:latin typeface="游ゴシック" panose="020B0400000000000000" pitchFamily="50" charset="-128"/>
                </a:rPr>
                <a:t>1</a:t>
              </a:r>
              <a:r>
                <a:rPr lang="ja-JP" altLang="en-US" sz="1600" dirty="0">
                  <a:latin typeface="游ゴシック" panose="020B0400000000000000" pitchFamily="50" charset="-128"/>
                </a:rPr>
                <a:t>度　まわったときの太陽の角度　だえん　の位置　</a:t>
              </a:r>
              <a:endParaRPr lang="en-US" altLang="ja-JP" sz="1600" dirty="0">
                <a:latin typeface="游ゴシック" panose="020B0400000000000000" pitchFamily="50" charset="-128"/>
              </a:endParaRPr>
            </a:p>
          </p:txBody>
        </p:sp>
        <p:sp>
          <p:nvSpPr>
            <p:cNvPr id="7218" name="Text Box 5">
              <a:extLst>
                <a:ext uri="{FF2B5EF4-FFF2-40B4-BE49-F238E27FC236}">
                  <a16:creationId xmlns:a16="http://schemas.microsoft.com/office/drawing/2014/main" id="{F112E5E7-67C5-F3EC-170F-A97ADD334C84}"/>
                </a:ext>
              </a:extLst>
            </p:cNvPr>
            <p:cNvSpPr txBox="1">
              <a:spLocks noChangeArrowheads="1"/>
            </p:cNvSpPr>
            <p:nvPr/>
          </p:nvSpPr>
          <p:spPr bwMode="auto">
            <a:xfrm>
              <a:off x="5147990" y="2880409"/>
              <a:ext cx="25305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solidFill>
                    <a:srgbClr val="FF0000"/>
                  </a:solidFill>
                  <a:latin typeface="游ゴシック" panose="020B0400000000000000" pitchFamily="50" charset="-128"/>
                </a:rPr>
                <a:t>φ</a:t>
              </a:r>
              <a:endParaRPr lang="ja-JP" altLang="en-US" sz="2000" b="1" dirty="0">
                <a:solidFill>
                  <a:srgbClr val="FF0000"/>
                </a:solidFill>
                <a:latin typeface="游ゴシック" panose="020B0400000000000000" pitchFamily="50" charset="-128"/>
              </a:endParaRPr>
            </a:p>
          </p:txBody>
        </p:sp>
      </p:grpSp>
      <p:cxnSp>
        <p:nvCxnSpPr>
          <p:cNvPr id="7222" name="直線コネクタ 7221">
            <a:extLst>
              <a:ext uri="{FF2B5EF4-FFF2-40B4-BE49-F238E27FC236}">
                <a16:creationId xmlns:a16="http://schemas.microsoft.com/office/drawing/2014/main" id="{DDAD4E1C-D2AC-C3FC-D615-57A7EC8F53E7}"/>
              </a:ext>
            </a:extLst>
          </p:cNvPr>
          <p:cNvCxnSpPr>
            <a:cxnSpLocks/>
          </p:cNvCxnSpPr>
          <p:nvPr/>
        </p:nvCxnSpPr>
        <p:spPr>
          <a:xfrm flipV="1">
            <a:off x="3469327" y="5468428"/>
            <a:ext cx="1646483" cy="626374"/>
          </a:xfrm>
          <a:prstGeom prst="line">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grpSp>
        <p:nvGrpSpPr>
          <p:cNvPr id="7237" name="グループ化 7236">
            <a:extLst>
              <a:ext uri="{FF2B5EF4-FFF2-40B4-BE49-F238E27FC236}">
                <a16:creationId xmlns:a16="http://schemas.microsoft.com/office/drawing/2014/main" id="{41FB9EA9-9F5A-80AF-1B36-7202265FD22A}"/>
              </a:ext>
            </a:extLst>
          </p:cNvPr>
          <p:cNvGrpSpPr/>
          <p:nvPr/>
        </p:nvGrpSpPr>
        <p:grpSpPr>
          <a:xfrm>
            <a:off x="6505034" y="-1192710"/>
            <a:ext cx="4185474" cy="4073218"/>
            <a:chOff x="6505034" y="-1192710"/>
            <a:chExt cx="4185474" cy="4073218"/>
          </a:xfrm>
        </p:grpSpPr>
        <p:cxnSp>
          <p:nvCxnSpPr>
            <p:cNvPr id="2" name="直線コネクタ 1">
              <a:extLst>
                <a:ext uri="{FF2B5EF4-FFF2-40B4-BE49-F238E27FC236}">
                  <a16:creationId xmlns:a16="http://schemas.microsoft.com/office/drawing/2014/main" id="{2E8B496F-C58B-51B9-EC0F-645C97BCA023}"/>
                </a:ext>
              </a:extLst>
            </p:cNvPr>
            <p:cNvCxnSpPr>
              <a:cxnSpLocks/>
            </p:cNvCxnSpPr>
            <p:nvPr/>
          </p:nvCxnSpPr>
          <p:spPr>
            <a:xfrm flipH="1">
              <a:off x="7190699" y="972694"/>
              <a:ext cx="1554083" cy="86571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cxnSp>
          <p:nvCxnSpPr>
            <p:cNvPr id="7198" name="直線コネクタ 7197">
              <a:extLst>
                <a:ext uri="{FF2B5EF4-FFF2-40B4-BE49-F238E27FC236}">
                  <a16:creationId xmlns:a16="http://schemas.microsoft.com/office/drawing/2014/main" id="{35597E9C-EC62-D345-8606-7E8E848E42AB}"/>
                </a:ext>
              </a:extLst>
            </p:cNvPr>
            <p:cNvCxnSpPr>
              <a:cxnSpLocks/>
            </p:cNvCxnSpPr>
            <p:nvPr/>
          </p:nvCxnSpPr>
          <p:spPr>
            <a:xfrm flipH="1">
              <a:off x="6549763" y="941048"/>
              <a:ext cx="25974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00" name="直線コネクタ 7199">
              <a:extLst>
                <a:ext uri="{FF2B5EF4-FFF2-40B4-BE49-F238E27FC236}">
                  <a16:creationId xmlns:a16="http://schemas.microsoft.com/office/drawing/2014/main" id="{A40710EF-4CCE-FEED-D18D-276BB51AF3C8}"/>
                </a:ext>
              </a:extLst>
            </p:cNvPr>
            <p:cNvCxnSpPr>
              <a:cxnSpLocks/>
            </p:cNvCxnSpPr>
            <p:nvPr/>
          </p:nvCxnSpPr>
          <p:spPr>
            <a:xfrm flipH="1">
              <a:off x="6810193" y="955998"/>
              <a:ext cx="1919552" cy="85865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02" name="直線コネクタ 7201">
              <a:extLst>
                <a:ext uri="{FF2B5EF4-FFF2-40B4-BE49-F238E27FC236}">
                  <a16:creationId xmlns:a16="http://schemas.microsoft.com/office/drawing/2014/main" id="{82608B61-47B2-4C4E-4A03-522BFF4BEA24}"/>
                </a:ext>
              </a:extLst>
            </p:cNvPr>
            <p:cNvCxnSpPr>
              <a:cxnSpLocks/>
            </p:cNvCxnSpPr>
            <p:nvPr/>
          </p:nvCxnSpPr>
          <p:spPr>
            <a:xfrm>
              <a:off x="6825229" y="966894"/>
              <a:ext cx="0" cy="85425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205" name="楕円 7204">
              <a:extLst>
                <a:ext uri="{FF2B5EF4-FFF2-40B4-BE49-F238E27FC236}">
                  <a16:creationId xmlns:a16="http://schemas.microsoft.com/office/drawing/2014/main" id="{028D5692-49D6-8EB1-E1FA-AEF28C9A4292}"/>
                </a:ext>
              </a:extLst>
            </p:cNvPr>
            <p:cNvSpPr/>
            <p:nvPr/>
          </p:nvSpPr>
          <p:spPr>
            <a:xfrm>
              <a:off x="6505034" y="-1183301"/>
              <a:ext cx="4185474" cy="4054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06" name="楕円 7205">
              <a:extLst>
                <a:ext uri="{FF2B5EF4-FFF2-40B4-BE49-F238E27FC236}">
                  <a16:creationId xmlns:a16="http://schemas.microsoft.com/office/drawing/2014/main" id="{39877C94-02E7-99E3-6750-45339984AFB4}"/>
                </a:ext>
              </a:extLst>
            </p:cNvPr>
            <p:cNvSpPr/>
            <p:nvPr/>
          </p:nvSpPr>
          <p:spPr>
            <a:xfrm>
              <a:off x="6915232" y="-1192710"/>
              <a:ext cx="3256583" cy="4073218"/>
            </a:xfrm>
            <a:prstGeom prst="ellipse">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07" name="Text Box 5">
              <a:extLst>
                <a:ext uri="{FF2B5EF4-FFF2-40B4-BE49-F238E27FC236}">
                  <a16:creationId xmlns:a16="http://schemas.microsoft.com/office/drawing/2014/main" id="{FF2227FA-7D48-C967-5595-9770984139EC}"/>
                </a:ext>
              </a:extLst>
            </p:cNvPr>
            <p:cNvSpPr txBox="1">
              <a:spLocks noChangeArrowheads="1"/>
            </p:cNvSpPr>
            <p:nvPr/>
          </p:nvSpPr>
          <p:spPr bwMode="auto">
            <a:xfrm>
              <a:off x="7143949" y="966542"/>
              <a:ext cx="25305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solidFill>
                    <a:srgbClr val="FF0000"/>
                  </a:solidFill>
                  <a:latin typeface="游ゴシック" panose="020B0400000000000000" pitchFamily="50" charset="-128"/>
                </a:rPr>
                <a:t>φ</a:t>
              </a:r>
              <a:endParaRPr lang="ja-JP" altLang="en-US" sz="2000" b="1" dirty="0">
                <a:solidFill>
                  <a:srgbClr val="FF0000"/>
                </a:solidFill>
                <a:latin typeface="游ゴシック" panose="020B0400000000000000" pitchFamily="50" charset="-128"/>
              </a:endParaRPr>
            </a:p>
          </p:txBody>
        </p:sp>
        <p:sp>
          <p:nvSpPr>
            <p:cNvPr id="7209" name="Text Box 5">
              <a:extLst>
                <a:ext uri="{FF2B5EF4-FFF2-40B4-BE49-F238E27FC236}">
                  <a16:creationId xmlns:a16="http://schemas.microsoft.com/office/drawing/2014/main" id="{60F3DCC7-A71F-BC02-FC5B-7EC9EA4578A4}"/>
                </a:ext>
              </a:extLst>
            </p:cNvPr>
            <p:cNvSpPr txBox="1">
              <a:spLocks noChangeArrowheads="1"/>
            </p:cNvSpPr>
            <p:nvPr/>
          </p:nvSpPr>
          <p:spPr bwMode="auto">
            <a:xfrm>
              <a:off x="7682287" y="955998"/>
              <a:ext cx="25305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solidFill>
                    <a:schemeClr val="accent1">
                      <a:lumMod val="75000"/>
                    </a:schemeClr>
                  </a:solidFill>
                  <a:latin typeface="游ゴシック" panose="020B0400000000000000" pitchFamily="50" charset="-128"/>
                </a:rPr>
                <a:t>θ</a:t>
              </a:r>
              <a:endParaRPr lang="ja-JP" altLang="en-US" sz="2000" b="1" dirty="0">
                <a:solidFill>
                  <a:schemeClr val="accent1">
                    <a:lumMod val="75000"/>
                  </a:schemeClr>
                </a:solidFill>
                <a:latin typeface="游ゴシック" panose="020B0400000000000000" pitchFamily="50" charset="-128"/>
              </a:endParaRPr>
            </a:p>
          </p:txBody>
        </p:sp>
        <p:grpSp>
          <p:nvGrpSpPr>
            <p:cNvPr id="7211" name="グループ化 7210">
              <a:extLst>
                <a:ext uri="{FF2B5EF4-FFF2-40B4-BE49-F238E27FC236}">
                  <a16:creationId xmlns:a16="http://schemas.microsoft.com/office/drawing/2014/main" id="{B0FE3AA8-9D0F-2D79-F1DD-CBAA37E3E4D9}"/>
                </a:ext>
              </a:extLst>
            </p:cNvPr>
            <p:cNvGrpSpPr/>
            <p:nvPr/>
          </p:nvGrpSpPr>
          <p:grpSpPr>
            <a:xfrm rot="16200000">
              <a:off x="7042737" y="1796198"/>
              <a:ext cx="232017" cy="207519"/>
              <a:chOff x="3479627" y="6103152"/>
              <a:chExt cx="482437" cy="430187"/>
            </a:xfrm>
          </p:grpSpPr>
          <p:sp>
            <p:nvSpPr>
              <p:cNvPr id="7212" name="部分円 7211">
                <a:extLst>
                  <a:ext uri="{FF2B5EF4-FFF2-40B4-BE49-F238E27FC236}">
                    <a16:creationId xmlns:a16="http://schemas.microsoft.com/office/drawing/2014/main" id="{6CE8ECAC-C556-106A-FB9B-76C2B7E2E956}"/>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13" name="部分円 7212">
                <a:extLst>
                  <a:ext uri="{FF2B5EF4-FFF2-40B4-BE49-F238E27FC236}">
                    <a16:creationId xmlns:a16="http://schemas.microsoft.com/office/drawing/2014/main" id="{FDF747E7-1D51-5ACB-5D2A-00B4E324392C}"/>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7214" name="グループ化 7213">
              <a:extLst>
                <a:ext uri="{FF2B5EF4-FFF2-40B4-BE49-F238E27FC236}">
                  <a16:creationId xmlns:a16="http://schemas.microsoft.com/office/drawing/2014/main" id="{1C107781-E5A3-38FB-CD8D-978417B7D138}"/>
                </a:ext>
              </a:extLst>
            </p:cNvPr>
            <p:cNvGrpSpPr/>
            <p:nvPr/>
          </p:nvGrpSpPr>
          <p:grpSpPr>
            <a:xfrm rot="16200000">
              <a:off x="6695463" y="1691010"/>
              <a:ext cx="232017" cy="207519"/>
              <a:chOff x="3479627" y="6103152"/>
              <a:chExt cx="482437" cy="430187"/>
            </a:xfrm>
          </p:grpSpPr>
          <p:sp>
            <p:nvSpPr>
              <p:cNvPr id="7215" name="部分円 7214">
                <a:extLst>
                  <a:ext uri="{FF2B5EF4-FFF2-40B4-BE49-F238E27FC236}">
                    <a16:creationId xmlns:a16="http://schemas.microsoft.com/office/drawing/2014/main" id="{B936A5AF-714D-1B1F-3919-1F0E42691349}"/>
                  </a:ext>
                </a:extLst>
              </p:cNvPr>
              <p:cNvSpPr/>
              <p:nvPr/>
            </p:nvSpPr>
            <p:spPr>
              <a:xfrm rot="16200000">
                <a:off x="3498676" y="6084103"/>
                <a:ext cx="430186" cy="468283"/>
              </a:xfrm>
              <a:prstGeom prst="pie">
                <a:avLst>
                  <a:gd name="adj1" fmla="val 0"/>
                  <a:gd name="adj2" fmla="val 10620689"/>
                </a:avLst>
              </a:prstGeom>
              <a:solidFill>
                <a:srgbClr val="FFC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16" name="部分円 7215">
                <a:extLst>
                  <a:ext uri="{FF2B5EF4-FFF2-40B4-BE49-F238E27FC236}">
                    <a16:creationId xmlns:a16="http://schemas.microsoft.com/office/drawing/2014/main" id="{DC180871-10E6-1642-8825-DF96E794E532}"/>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7219" name="円弧 7218">
              <a:extLst>
                <a:ext uri="{FF2B5EF4-FFF2-40B4-BE49-F238E27FC236}">
                  <a16:creationId xmlns:a16="http://schemas.microsoft.com/office/drawing/2014/main" id="{E24744DC-C15D-BF87-660F-F4846F0AC06C}"/>
                </a:ext>
              </a:extLst>
            </p:cNvPr>
            <p:cNvSpPr/>
            <p:nvPr/>
          </p:nvSpPr>
          <p:spPr>
            <a:xfrm rot="12050488">
              <a:off x="7946067" y="871709"/>
              <a:ext cx="535839" cy="337749"/>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20" name="円弧 7219">
              <a:extLst>
                <a:ext uri="{FF2B5EF4-FFF2-40B4-BE49-F238E27FC236}">
                  <a16:creationId xmlns:a16="http://schemas.microsoft.com/office/drawing/2014/main" id="{1D4240AC-B4AA-326E-8930-6397A92071D7}"/>
                </a:ext>
              </a:extLst>
            </p:cNvPr>
            <p:cNvSpPr/>
            <p:nvPr/>
          </p:nvSpPr>
          <p:spPr>
            <a:xfrm rot="12186791">
              <a:off x="7222096" y="638087"/>
              <a:ext cx="1082153" cy="1012235"/>
            </a:xfrm>
            <a:prstGeom prst="arc">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1" name="直線コネクタ 10">
              <a:extLst>
                <a:ext uri="{FF2B5EF4-FFF2-40B4-BE49-F238E27FC236}">
                  <a16:creationId xmlns:a16="http://schemas.microsoft.com/office/drawing/2014/main" id="{92E688F5-3266-E136-F06F-B043588542E4}"/>
                </a:ext>
              </a:extLst>
            </p:cNvPr>
            <p:cNvCxnSpPr>
              <a:cxnSpLocks/>
            </p:cNvCxnSpPr>
            <p:nvPr/>
          </p:nvCxnSpPr>
          <p:spPr>
            <a:xfrm flipH="1">
              <a:off x="7266682" y="941048"/>
              <a:ext cx="1880522" cy="879963"/>
            </a:xfrm>
            <a:prstGeom prst="line">
              <a:avLst/>
            </a:prstGeom>
            <a:ln w="12700">
              <a:solidFill>
                <a:srgbClr val="FF0000"/>
              </a:solidFill>
              <a:prstDash val="dashDot"/>
            </a:ln>
          </p:spPr>
          <p:style>
            <a:lnRef idx="1">
              <a:schemeClr val="accent1"/>
            </a:lnRef>
            <a:fillRef idx="0">
              <a:schemeClr val="accent1"/>
            </a:fillRef>
            <a:effectRef idx="0">
              <a:schemeClr val="accent1"/>
            </a:effectRef>
            <a:fontRef idx="minor">
              <a:schemeClr val="tx1"/>
            </a:fontRef>
          </p:style>
        </p:cxnSp>
        <p:pic>
          <p:nvPicPr>
            <p:cNvPr id="7174" name="図 7173">
              <a:extLst>
                <a:ext uri="{FF2B5EF4-FFF2-40B4-BE49-F238E27FC236}">
                  <a16:creationId xmlns:a16="http://schemas.microsoft.com/office/drawing/2014/main" id="{B61174FF-78B7-E56A-436A-A4E5B0E874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40152" y="719132"/>
              <a:ext cx="202106" cy="202106"/>
            </a:xfrm>
            <a:prstGeom prst="rect">
              <a:avLst/>
            </a:prstGeom>
          </p:spPr>
        </p:pic>
        <p:pic>
          <p:nvPicPr>
            <p:cNvPr id="7175" name="図 7174">
              <a:extLst>
                <a:ext uri="{FF2B5EF4-FFF2-40B4-BE49-F238E27FC236}">
                  <a16:creationId xmlns:a16="http://schemas.microsoft.com/office/drawing/2014/main" id="{A229460A-5B02-059C-EF08-5F1435D154C6}"/>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8974201" y="729037"/>
              <a:ext cx="202106" cy="202106"/>
            </a:xfrm>
            <a:prstGeom prst="rect">
              <a:avLst/>
            </a:prstGeom>
          </p:spPr>
        </p:pic>
      </p:grpSp>
      <p:sp>
        <p:nvSpPr>
          <p:cNvPr id="7181" name="Text Box 5">
            <a:extLst>
              <a:ext uri="{FF2B5EF4-FFF2-40B4-BE49-F238E27FC236}">
                <a16:creationId xmlns:a16="http://schemas.microsoft.com/office/drawing/2014/main" id="{4A1CBF92-E883-B7D6-967E-FF9057A1566E}"/>
              </a:ext>
            </a:extLst>
          </p:cNvPr>
          <p:cNvSpPr txBox="1">
            <a:spLocks noChangeArrowheads="1"/>
          </p:cNvSpPr>
          <p:nvPr/>
        </p:nvSpPr>
        <p:spPr bwMode="auto">
          <a:xfrm>
            <a:off x="6532172" y="3070977"/>
            <a:ext cx="2513027" cy="830997"/>
          </a:xfrm>
          <a:prstGeom prst="rect">
            <a:avLst/>
          </a:prstGeom>
          <a:solidFill>
            <a:schemeClr val="bg1"/>
          </a:solidFill>
          <a:ln w="25400">
            <a:solidFill>
              <a:srgbClr val="CC99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疑問点の整理、</a:t>
            </a:r>
            <a:r>
              <a:rPr lang="en-US" altLang="ja-JP" sz="1600" dirty="0">
                <a:latin typeface="游ゴシック" panose="020B0400000000000000" pitchFamily="50" charset="-128"/>
              </a:rPr>
              <a:t>φ</a:t>
            </a:r>
            <a:r>
              <a:rPr lang="ja-JP" altLang="en-US" sz="1600" dirty="0">
                <a:latin typeface="游ゴシック" panose="020B0400000000000000" pitchFamily="50" charset="-128"/>
              </a:rPr>
              <a:t>の角度について。楕円の中心との角度ではないか？</a:t>
            </a:r>
            <a:endParaRPr lang="en-US" altLang="ja-JP" sz="1600" dirty="0">
              <a:latin typeface="游ゴシック" panose="020B0400000000000000" pitchFamily="50" charset="-128"/>
            </a:endParaRPr>
          </a:p>
        </p:txBody>
      </p:sp>
      <p:grpSp>
        <p:nvGrpSpPr>
          <p:cNvPr id="7241" name="グループ化 7240">
            <a:extLst>
              <a:ext uri="{FF2B5EF4-FFF2-40B4-BE49-F238E27FC236}">
                <a16:creationId xmlns:a16="http://schemas.microsoft.com/office/drawing/2014/main" id="{B0067D56-0D76-B233-0271-42DE0852E919}"/>
              </a:ext>
            </a:extLst>
          </p:cNvPr>
          <p:cNvGrpSpPr/>
          <p:nvPr/>
        </p:nvGrpSpPr>
        <p:grpSpPr>
          <a:xfrm>
            <a:off x="3437103" y="3277149"/>
            <a:ext cx="2939618" cy="2688736"/>
            <a:chOff x="3437103" y="3277149"/>
            <a:chExt cx="2939618" cy="2688736"/>
          </a:xfrm>
        </p:grpSpPr>
        <p:sp>
          <p:nvSpPr>
            <p:cNvPr id="5" name="Text Box 5">
              <a:extLst>
                <a:ext uri="{FF2B5EF4-FFF2-40B4-BE49-F238E27FC236}">
                  <a16:creationId xmlns:a16="http://schemas.microsoft.com/office/drawing/2014/main" id="{4B4157B5-868E-262E-6EE4-C2519E983221}"/>
                </a:ext>
              </a:extLst>
            </p:cNvPr>
            <p:cNvSpPr txBox="1">
              <a:spLocks noChangeArrowheads="1"/>
            </p:cNvSpPr>
            <p:nvPr/>
          </p:nvSpPr>
          <p:spPr bwMode="auto">
            <a:xfrm>
              <a:off x="3437103" y="3563358"/>
              <a:ext cx="2939618" cy="707886"/>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8</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7</a:t>
              </a:r>
              <a:r>
                <a:rPr lang="ja-JP" altLang="en-US" sz="2000" dirty="0">
                  <a:latin typeface="游ゴシック" panose="020B0400000000000000" pitchFamily="50" charset="-128"/>
                </a:rPr>
                <a:t>日は横から見ると、地軸が傾いている。</a:t>
              </a:r>
              <a:endParaRPr lang="en-US" altLang="ja-JP" sz="2000" dirty="0">
                <a:latin typeface="游ゴシック" panose="020B0400000000000000" pitchFamily="50" charset="-128"/>
              </a:endParaRPr>
            </a:p>
          </p:txBody>
        </p:sp>
        <p:grpSp>
          <p:nvGrpSpPr>
            <p:cNvPr id="7240" name="グループ化 7239">
              <a:extLst>
                <a:ext uri="{FF2B5EF4-FFF2-40B4-BE49-F238E27FC236}">
                  <a16:creationId xmlns:a16="http://schemas.microsoft.com/office/drawing/2014/main" id="{45CE9C94-0A4D-96F9-DB39-968BEC952931}"/>
                </a:ext>
              </a:extLst>
            </p:cNvPr>
            <p:cNvGrpSpPr/>
            <p:nvPr/>
          </p:nvGrpSpPr>
          <p:grpSpPr>
            <a:xfrm>
              <a:off x="3790297" y="4335002"/>
              <a:ext cx="1859409" cy="1630883"/>
              <a:chOff x="3786451" y="4327585"/>
              <a:chExt cx="1859409" cy="1630883"/>
            </a:xfrm>
          </p:grpSpPr>
          <p:pic>
            <p:nvPicPr>
              <p:cNvPr id="7223" name="図 7222">
                <a:extLst>
                  <a:ext uri="{FF2B5EF4-FFF2-40B4-BE49-F238E27FC236}">
                    <a16:creationId xmlns:a16="http://schemas.microsoft.com/office/drawing/2014/main" id="{CD7D6998-3EFA-6B64-6029-751111C891AB}"/>
                  </a:ext>
                </a:extLst>
              </p:cNvPr>
              <p:cNvPicPr>
                <a:picLocks noChangeAspect="1"/>
              </p:cNvPicPr>
              <p:nvPr/>
            </p:nvPicPr>
            <p:blipFill>
              <a:blip r:embed="rId7">
                <a:extLst>
                  <a:ext uri="{28A0092B-C50C-407E-A947-70E740481C1C}">
                    <a14:useLocalDpi xmlns:a14="http://schemas.microsoft.com/office/drawing/2010/main" val="0"/>
                  </a:ext>
                </a:extLst>
              </a:blip>
              <a:srcRect l="37431" r="44944" b="54592"/>
              <a:stretch>
                <a:fillRect/>
              </a:stretch>
            </p:blipFill>
            <p:spPr>
              <a:xfrm rot="20226479">
                <a:off x="3849314" y="5120960"/>
                <a:ext cx="686462" cy="837508"/>
              </a:xfrm>
              <a:prstGeom prst="rect">
                <a:avLst/>
              </a:prstGeom>
            </p:spPr>
          </p:pic>
          <p:cxnSp>
            <p:nvCxnSpPr>
              <p:cNvPr id="7224" name="直線コネクタ 7223">
                <a:extLst>
                  <a:ext uri="{FF2B5EF4-FFF2-40B4-BE49-F238E27FC236}">
                    <a16:creationId xmlns:a16="http://schemas.microsoft.com/office/drawing/2014/main" id="{62FD5BC9-F286-C348-2D6D-892EE5CE00B7}"/>
                  </a:ext>
                </a:extLst>
              </p:cNvPr>
              <p:cNvCxnSpPr>
                <a:cxnSpLocks/>
              </p:cNvCxnSpPr>
              <p:nvPr/>
            </p:nvCxnSpPr>
            <p:spPr>
              <a:xfrm>
                <a:off x="3786451" y="4529541"/>
                <a:ext cx="390810" cy="1025533"/>
              </a:xfrm>
              <a:prstGeom prst="line">
                <a:avLst/>
              </a:prstGeom>
              <a:ln w="12700">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sp>
            <p:nvSpPr>
              <p:cNvPr id="7225" name="Text Box 5">
                <a:extLst>
                  <a:ext uri="{FF2B5EF4-FFF2-40B4-BE49-F238E27FC236}">
                    <a16:creationId xmlns:a16="http://schemas.microsoft.com/office/drawing/2014/main" id="{CA708F68-BD57-BEC5-E821-CB09DF72CA72}"/>
                  </a:ext>
                </a:extLst>
              </p:cNvPr>
              <p:cNvSpPr txBox="1">
                <a:spLocks noChangeArrowheads="1"/>
              </p:cNvSpPr>
              <p:nvPr/>
            </p:nvSpPr>
            <p:spPr bwMode="auto">
              <a:xfrm>
                <a:off x="4695052" y="5172438"/>
                <a:ext cx="950808" cy="369332"/>
              </a:xfrm>
              <a:prstGeom prst="rect">
                <a:avLst/>
              </a:prstGeom>
              <a:solidFill>
                <a:schemeClr val="bg1"/>
              </a:solidFill>
              <a:ln w="9525">
                <a:solidFill>
                  <a:schemeClr val="tx1">
                    <a:lumMod val="85000"/>
                    <a:lumOff val="15000"/>
                  </a:schemeClr>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900" b="1" dirty="0">
                    <a:latin typeface="游ゴシック" panose="020B0400000000000000" pitchFamily="50" charset="-128"/>
                  </a:rPr>
                  <a:t>黄道（太陽の通り道）</a:t>
                </a:r>
                <a:endParaRPr lang="en-US" altLang="ja-JP" sz="900" b="1" dirty="0">
                  <a:latin typeface="游ゴシック" panose="020B0400000000000000" pitchFamily="50" charset="-128"/>
                </a:endParaRPr>
              </a:p>
            </p:txBody>
          </p:sp>
          <p:cxnSp>
            <p:nvCxnSpPr>
              <p:cNvPr id="7226" name="直線コネクタ 7225">
                <a:extLst>
                  <a:ext uri="{FF2B5EF4-FFF2-40B4-BE49-F238E27FC236}">
                    <a16:creationId xmlns:a16="http://schemas.microsoft.com/office/drawing/2014/main" id="{C06040C1-09CE-3DDB-AF23-B2B583A87E63}"/>
                  </a:ext>
                </a:extLst>
              </p:cNvPr>
              <p:cNvCxnSpPr>
                <a:cxnSpLocks/>
              </p:cNvCxnSpPr>
              <p:nvPr/>
            </p:nvCxnSpPr>
            <p:spPr>
              <a:xfrm>
                <a:off x="4188488" y="4498077"/>
                <a:ext cx="0" cy="636247"/>
              </a:xfrm>
              <a:prstGeom prst="line">
                <a:avLst/>
              </a:prstGeom>
              <a:ln w="12700">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sp>
            <p:nvSpPr>
              <p:cNvPr id="7227" name="Text Box 5">
                <a:extLst>
                  <a:ext uri="{FF2B5EF4-FFF2-40B4-BE49-F238E27FC236}">
                    <a16:creationId xmlns:a16="http://schemas.microsoft.com/office/drawing/2014/main" id="{20AE2B81-75B7-4DB5-DE2A-1EFD8A2B5CF0}"/>
                  </a:ext>
                </a:extLst>
              </p:cNvPr>
              <p:cNvSpPr txBox="1">
                <a:spLocks noChangeArrowheads="1"/>
              </p:cNvSpPr>
              <p:nvPr/>
            </p:nvSpPr>
            <p:spPr bwMode="auto">
              <a:xfrm>
                <a:off x="4671769" y="4630257"/>
                <a:ext cx="950808" cy="369332"/>
              </a:xfrm>
              <a:prstGeom prst="rect">
                <a:avLst/>
              </a:prstGeom>
              <a:solidFill>
                <a:schemeClr val="bg1"/>
              </a:solidFill>
              <a:ln w="9525">
                <a:solidFill>
                  <a:schemeClr val="tx1">
                    <a:lumMod val="85000"/>
                    <a:lumOff val="15000"/>
                  </a:schemeClr>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900" b="1" dirty="0">
                    <a:latin typeface="游ゴシック" panose="020B0400000000000000" pitchFamily="50" charset="-128"/>
                  </a:rPr>
                  <a:t>自転軸（地軸）の回転方向</a:t>
                </a:r>
                <a:endParaRPr lang="en-US" altLang="ja-JP" sz="900" b="1" dirty="0">
                  <a:latin typeface="游ゴシック" panose="020B0400000000000000" pitchFamily="50" charset="-128"/>
                </a:endParaRPr>
              </a:p>
            </p:txBody>
          </p:sp>
          <p:sp>
            <p:nvSpPr>
              <p:cNvPr id="7228" name="円弧 7227">
                <a:extLst>
                  <a:ext uri="{FF2B5EF4-FFF2-40B4-BE49-F238E27FC236}">
                    <a16:creationId xmlns:a16="http://schemas.microsoft.com/office/drawing/2014/main" id="{AB2707E5-B21E-5354-82A2-9FFA0B29E6B5}"/>
                  </a:ext>
                </a:extLst>
              </p:cNvPr>
              <p:cNvSpPr/>
              <p:nvPr/>
            </p:nvSpPr>
            <p:spPr>
              <a:xfrm rot="17955599">
                <a:off x="3907478" y="4769155"/>
                <a:ext cx="434589" cy="478441"/>
              </a:xfrm>
              <a:prstGeom prst="arc">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229" name="直線コネクタ 7228">
                <a:extLst>
                  <a:ext uri="{FF2B5EF4-FFF2-40B4-BE49-F238E27FC236}">
                    <a16:creationId xmlns:a16="http://schemas.microsoft.com/office/drawing/2014/main" id="{27E3BABC-9FD6-70B8-DCB6-907A8201FF7B}"/>
                  </a:ext>
                </a:extLst>
              </p:cNvPr>
              <p:cNvCxnSpPr>
                <a:cxnSpLocks/>
              </p:cNvCxnSpPr>
              <p:nvPr/>
            </p:nvCxnSpPr>
            <p:spPr>
              <a:xfrm flipH="1">
                <a:off x="4018256" y="4498077"/>
                <a:ext cx="581544" cy="279852"/>
              </a:xfrm>
              <a:prstGeom prst="line">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30" name="Text Box 5">
                <a:extLst>
                  <a:ext uri="{FF2B5EF4-FFF2-40B4-BE49-F238E27FC236}">
                    <a16:creationId xmlns:a16="http://schemas.microsoft.com/office/drawing/2014/main" id="{42E0BE97-5F52-B6A9-4E91-48C3CF09E22E}"/>
                  </a:ext>
                </a:extLst>
              </p:cNvPr>
              <p:cNvSpPr txBox="1">
                <a:spLocks noChangeArrowheads="1"/>
              </p:cNvSpPr>
              <p:nvPr/>
            </p:nvSpPr>
            <p:spPr bwMode="auto">
              <a:xfrm>
                <a:off x="4665695" y="4327585"/>
                <a:ext cx="950808" cy="230832"/>
              </a:xfrm>
              <a:prstGeom prst="rect">
                <a:avLst/>
              </a:prstGeom>
              <a:solidFill>
                <a:schemeClr val="bg1"/>
              </a:solidFill>
              <a:ln w="9525">
                <a:solidFill>
                  <a:schemeClr val="tx1">
                    <a:lumMod val="85000"/>
                    <a:lumOff val="15000"/>
                  </a:schemeClr>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900" b="1" dirty="0">
                    <a:latin typeface="游ゴシック" panose="020B0400000000000000" pitchFamily="50" charset="-128"/>
                  </a:rPr>
                  <a:t>地軸の傾き</a:t>
                </a:r>
                <a:endParaRPr lang="en-US" altLang="ja-JP" sz="900" b="1" dirty="0">
                  <a:latin typeface="游ゴシック" panose="020B0400000000000000" pitchFamily="50" charset="-128"/>
                </a:endParaRPr>
              </a:p>
            </p:txBody>
          </p:sp>
          <p:cxnSp>
            <p:nvCxnSpPr>
              <p:cNvPr id="7231" name="直線コネクタ 7230">
                <a:extLst>
                  <a:ext uri="{FF2B5EF4-FFF2-40B4-BE49-F238E27FC236}">
                    <a16:creationId xmlns:a16="http://schemas.microsoft.com/office/drawing/2014/main" id="{89DE0F45-4BCB-D026-F18E-05929672609D}"/>
                  </a:ext>
                </a:extLst>
              </p:cNvPr>
              <p:cNvCxnSpPr>
                <a:cxnSpLocks/>
                <a:stCxn id="7227" idx="1"/>
              </p:cNvCxnSpPr>
              <p:nvPr/>
            </p:nvCxnSpPr>
            <p:spPr>
              <a:xfrm flipH="1">
                <a:off x="4170154" y="4814923"/>
                <a:ext cx="501615" cy="268890"/>
              </a:xfrm>
              <a:prstGeom prst="line">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7234" name="矢印: 上 7233">
              <a:extLst>
                <a:ext uri="{FF2B5EF4-FFF2-40B4-BE49-F238E27FC236}">
                  <a16:creationId xmlns:a16="http://schemas.microsoft.com/office/drawing/2014/main" id="{BF96B67C-35F7-FB80-09FF-465E0F806B98}"/>
                </a:ext>
              </a:extLst>
            </p:cNvPr>
            <p:cNvSpPr/>
            <p:nvPr/>
          </p:nvSpPr>
          <p:spPr>
            <a:xfrm rot="10800000">
              <a:off x="4751548" y="3277149"/>
              <a:ext cx="213997" cy="271747"/>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221130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3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3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3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3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23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24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24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7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8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フリーフォーム: 図形 45">
            <a:extLst>
              <a:ext uri="{FF2B5EF4-FFF2-40B4-BE49-F238E27FC236}">
                <a16:creationId xmlns:a16="http://schemas.microsoft.com/office/drawing/2014/main" id="{B43937C1-35C5-4053-B8A3-090E4E234E4F}"/>
              </a:ext>
            </a:extLst>
          </p:cNvPr>
          <p:cNvSpPr/>
          <p:nvPr/>
        </p:nvSpPr>
        <p:spPr>
          <a:xfrm rot="842144">
            <a:off x="3233948" y="2538191"/>
            <a:ext cx="13555" cy="5192"/>
          </a:xfrm>
          <a:custGeom>
            <a:avLst/>
            <a:gdLst>
              <a:gd name="connsiteX0" fmla="*/ 6015 w 13555"/>
              <a:gd name="connsiteY0" fmla="*/ 0 h 5192"/>
              <a:gd name="connsiteX1" fmla="*/ 13555 w 13555"/>
              <a:gd name="connsiteY1" fmla="*/ 5192 h 5192"/>
              <a:gd name="connsiteX2" fmla="*/ 0 w 13555"/>
              <a:gd name="connsiteY2" fmla="*/ 5192 h 5192"/>
              <a:gd name="connsiteX3" fmla="*/ 6015 w 13555"/>
              <a:gd name="connsiteY3" fmla="*/ 0 h 5192"/>
            </a:gdLst>
            <a:ahLst/>
            <a:cxnLst>
              <a:cxn ang="0">
                <a:pos x="connsiteX0" y="connsiteY0"/>
              </a:cxn>
              <a:cxn ang="0">
                <a:pos x="connsiteX1" y="connsiteY1"/>
              </a:cxn>
              <a:cxn ang="0">
                <a:pos x="connsiteX2" y="connsiteY2"/>
              </a:cxn>
              <a:cxn ang="0">
                <a:pos x="connsiteX3" y="connsiteY3"/>
              </a:cxn>
            </a:cxnLst>
            <a:rect l="l" t="t" r="r" b="b"/>
            <a:pathLst>
              <a:path w="13555" h="5192">
                <a:moveTo>
                  <a:pt x="6015" y="0"/>
                </a:moveTo>
                <a:lnTo>
                  <a:pt x="13555" y="5192"/>
                </a:lnTo>
                <a:lnTo>
                  <a:pt x="0" y="5192"/>
                </a:lnTo>
                <a:lnTo>
                  <a:pt x="6015"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sp>
        <p:nvSpPr>
          <p:cNvPr id="10" name="Text Box 5">
            <a:extLst>
              <a:ext uri="{FF2B5EF4-FFF2-40B4-BE49-F238E27FC236}">
                <a16:creationId xmlns:a16="http://schemas.microsoft.com/office/drawing/2014/main" id="{28A32B91-9FA6-4087-8306-AC22DF183727}"/>
              </a:ext>
            </a:extLst>
          </p:cNvPr>
          <p:cNvSpPr txBox="1">
            <a:spLocks noChangeArrowheads="1"/>
          </p:cNvSpPr>
          <p:nvPr/>
        </p:nvSpPr>
        <p:spPr bwMode="auto">
          <a:xfrm>
            <a:off x="181949" y="3905326"/>
            <a:ext cx="5140249" cy="2514856"/>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差し替え式日時計の特徴</a:t>
            </a:r>
            <a:endParaRPr lang="en-US" altLang="ja-JP" b="1" dirty="0">
              <a:latin typeface="游ゴシック" panose="020B0400000000000000" pitchFamily="50" charset="-128"/>
            </a:endParaRPr>
          </a:p>
          <a:p>
            <a:pPr eaLnBrk="1" hangingPunct="1">
              <a:lnSpc>
                <a:spcPts val="2000"/>
              </a:lnSpc>
              <a:spcBef>
                <a:spcPct val="50000"/>
              </a:spcBef>
            </a:pPr>
            <a:r>
              <a:rPr lang="ja-JP" altLang="en-US" sz="2000" b="1" dirty="0">
                <a:latin typeface="游ゴシック" panose="020B0400000000000000" pitchFamily="50" charset="-128"/>
              </a:rPr>
              <a:t>（１）支持体はゴムヒモのため影が見やすい</a:t>
            </a:r>
            <a:endParaRPr lang="en-US" altLang="ja-JP" sz="2000" b="1" dirty="0">
              <a:latin typeface="游ゴシック" panose="020B0400000000000000" pitchFamily="50" charset="-128"/>
            </a:endParaRPr>
          </a:p>
          <a:p>
            <a:pPr eaLnBrk="1" hangingPunct="1">
              <a:lnSpc>
                <a:spcPts val="2000"/>
              </a:lnSpc>
              <a:spcBef>
                <a:spcPct val="50000"/>
              </a:spcBef>
            </a:pPr>
            <a:r>
              <a:rPr lang="ja-JP" altLang="en-US" sz="2000" b="1" dirty="0">
                <a:latin typeface="游ゴシック" panose="020B0400000000000000" pitchFamily="50" charset="-128"/>
              </a:rPr>
              <a:t>（２）ゴムヒモのため体にあたってもケガがない</a:t>
            </a:r>
            <a:endParaRPr lang="en-US" altLang="ja-JP" sz="2000" b="1" dirty="0">
              <a:latin typeface="游ゴシック" panose="020B0400000000000000" pitchFamily="50" charset="-128"/>
            </a:endParaRPr>
          </a:p>
          <a:p>
            <a:pPr eaLnBrk="1" hangingPunct="1">
              <a:lnSpc>
                <a:spcPts val="2000"/>
              </a:lnSpc>
              <a:spcBef>
                <a:spcPct val="50000"/>
              </a:spcBef>
            </a:pPr>
            <a:r>
              <a:rPr lang="ja-JP" altLang="en-US" sz="2000" b="1" dirty="0">
                <a:latin typeface="游ゴシック" panose="020B0400000000000000" pitchFamily="50" charset="-128"/>
              </a:rPr>
              <a:t>（３）ゴムヒモは玉結びで差し替えが便利</a:t>
            </a:r>
            <a:endParaRPr lang="en-US" altLang="ja-JP" sz="2000" b="1" dirty="0">
              <a:latin typeface="游ゴシック" panose="020B0400000000000000" pitchFamily="50" charset="-128"/>
            </a:endParaRPr>
          </a:p>
          <a:p>
            <a:pPr eaLnBrk="1" hangingPunct="1">
              <a:lnSpc>
                <a:spcPts val="2000"/>
              </a:lnSpc>
              <a:spcBef>
                <a:spcPct val="50000"/>
              </a:spcBef>
            </a:pPr>
            <a:r>
              <a:rPr lang="ja-JP" altLang="en-US" sz="2000" b="1" dirty="0">
                <a:latin typeface="游ゴシック" panose="020B0400000000000000" pitchFamily="50" charset="-128"/>
              </a:rPr>
              <a:t>（４）ラミネートシートで日光より保護できる</a:t>
            </a:r>
            <a:endParaRPr lang="en-US" altLang="ja-JP" sz="2000" b="1" dirty="0">
              <a:latin typeface="游ゴシック" panose="020B0400000000000000" pitchFamily="50" charset="-128"/>
            </a:endParaRPr>
          </a:p>
          <a:p>
            <a:pPr eaLnBrk="1" hangingPunct="1">
              <a:lnSpc>
                <a:spcPts val="2000"/>
              </a:lnSpc>
              <a:spcBef>
                <a:spcPct val="50000"/>
              </a:spcBef>
            </a:pPr>
            <a:r>
              <a:rPr lang="ja-JP" altLang="en-US" sz="2000" b="1" dirty="0">
                <a:latin typeface="游ゴシック" panose="020B0400000000000000" pitchFamily="50" charset="-128"/>
              </a:rPr>
              <a:t>（５）ブックエンドでシートがずれにくい</a:t>
            </a:r>
            <a:endParaRPr lang="en-US" altLang="ja-JP" sz="2000" b="1" dirty="0">
              <a:latin typeface="游ゴシック" panose="020B0400000000000000" pitchFamily="50" charset="-128"/>
            </a:endParaRPr>
          </a:p>
        </p:txBody>
      </p:sp>
      <p:sp>
        <p:nvSpPr>
          <p:cNvPr id="12" name="フッター プレースホルダー 11">
            <a:extLst>
              <a:ext uri="{FF2B5EF4-FFF2-40B4-BE49-F238E27FC236}">
                <a16:creationId xmlns:a16="http://schemas.microsoft.com/office/drawing/2014/main" id="{99F05F6F-9D47-4E98-B248-AB47EDAABB28}"/>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grpSp>
        <p:nvGrpSpPr>
          <p:cNvPr id="27" name="グループ化 26">
            <a:extLst>
              <a:ext uri="{FF2B5EF4-FFF2-40B4-BE49-F238E27FC236}">
                <a16:creationId xmlns:a16="http://schemas.microsoft.com/office/drawing/2014/main" id="{0F75217B-07AA-4DDF-897C-31BC7BBD8478}"/>
              </a:ext>
            </a:extLst>
          </p:cNvPr>
          <p:cNvGrpSpPr/>
          <p:nvPr/>
        </p:nvGrpSpPr>
        <p:grpSpPr>
          <a:xfrm>
            <a:off x="1682680" y="2101384"/>
            <a:ext cx="535075" cy="243327"/>
            <a:chOff x="2247025" y="2270869"/>
            <a:chExt cx="535075" cy="243327"/>
          </a:xfrm>
        </p:grpSpPr>
        <p:sp>
          <p:nvSpPr>
            <p:cNvPr id="26" name="平行四辺形 25">
              <a:extLst>
                <a:ext uri="{FF2B5EF4-FFF2-40B4-BE49-F238E27FC236}">
                  <a16:creationId xmlns:a16="http://schemas.microsoft.com/office/drawing/2014/main" id="{BA8D71ED-769A-495D-8BFF-2CA8089E2C9D}"/>
                </a:ext>
              </a:extLst>
            </p:cNvPr>
            <p:cNvSpPr/>
            <p:nvPr/>
          </p:nvSpPr>
          <p:spPr>
            <a:xfrm rot="1539480">
              <a:off x="2610539" y="2406938"/>
              <a:ext cx="171561" cy="107258"/>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0" name="平行四辺形 49">
              <a:extLst>
                <a:ext uri="{FF2B5EF4-FFF2-40B4-BE49-F238E27FC236}">
                  <a16:creationId xmlns:a16="http://schemas.microsoft.com/office/drawing/2014/main" id="{B156D2B2-6DDE-450C-A933-BC245A49CE9A}"/>
                </a:ext>
              </a:extLst>
            </p:cNvPr>
            <p:cNvSpPr/>
            <p:nvPr/>
          </p:nvSpPr>
          <p:spPr>
            <a:xfrm rot="1539480">
              <a:off x="2424216" y="2334938"/>
              <a:ext cx="171561" cy="107258"/>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平行四辺形 50">
              <a:extLst>
                <a:ext uri="{FF2B5EF4-FFF2-40B4-BE49-F238E27FC236}">
                  <a16:creationId xmlns:a16="http://schemas.microsoft.com/office/drawing/2014/main" id="{84DF2615-C4FB-4A91-A9DB-79C0B6243183}"/>
                </a:ext>
              </a:extLst>
            </p:cNvPr>
            <p:cNvSpPr/>
            <p:nvPr/>
          </p:nvSpPr>
          <p:spPr>
            <a:xfrm rot="1539480">
              <a:off x="2247025" y="2270869"/>
              <a:ext cx="171561" cy="107258"/>
            </a:xfrm>
            <a:prstGeom prst="parallelogram">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 name="グループ化 2">
            <a:extLst>
              <a:ext uri="{FF2B5EF4-FFF2-40B4-BE49-F238E27FC236}">
                <a16:creationId xmlns:a16="http://schemas.microsoft.com/office/drawing/2014/main" id="{0C121600-C1D8-485A-B995-B82B7C8A14CF}"/>
              </a:ext>
            </a:extLst>
          </p:cNvPr>
          <p:cNvGrpSpPr/>
          <p:nvPr/>
        </p:nvGrpSpPr>
        <p:grpSpPr>
          <a:xfrm>
            <a:off x="1605016" y="2408869"/>
            <a:ext cx="623778" cy="229658"/>
            <a:chOff x="1605016" y="2408869"/>
            <a:chExt cx="623778" cy="229658"/>
          </a:xfrm>
        </p:grpSpPr>
        <p:sp>
          <p:nvSpPr>
            <p:cNvPr id="2" name="平行四辺形 1">
              <a:extLst>
                <a:ext uri="{FF2B5EF4-FFF2-40B4-BE49-F238E27FC236}">
                  <a16:creationId xmlns:a16="http://schemas.microsoft.com/office/drawing/2014/main" id="{4EBDB5C5-378B-4DCC-9DE2-2430A3305C71}"/>
                </a:ext>
              </a:extLst>
            </p:cNvPr>
            <p:cNvSpPr/>
            <p:nvPr/>
          </p:nvSpPr>
          <p:spPr>
            <a:xfrm rot="1101925">
              <a:off x="1997036" y="2524325"/>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平行四辺形 29">
              <a:extLst>
                <a:ext uri="{FF2B5EF4-FFF2-40B4-BE49-F238E27FC236}">
                  <a16:creationId xmlns:a16="http://schemas.microsoft.com/office/drawing/2014/main" id="{A2F7D3FC-9C80-4EED-A1D9-E894EC7162B8}"/>
                </a:ext>
              </a:extLst>
            </p:cNvPr>
            <p:cNvSpPr/>
            <p:nvPr/>
          </p:nvSpPr>
          <p:spPr>
            <a:xfrm rot="1101925">
              <a:off x="1796551" y="2463466"/>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平行四辺形 30">
              <a:extLst>
                <a:ext uri="{FF2B5EF4-FFF2-40B4-BE49-F238E27FC236}">
                  <a16:creationId xmlns:a16="http://schemas.microsoft.com/office/drawing/2014/main" id="{7137188D-F924-413F-8776-214A499E1B97}"/>
                </a:ext>
              </a:extLst>
            </p:cNvPr>
            <p:cNvSpPr/>
            <p:nvPr/>
          </p:nvSpPr>
          <p:spPr>
            <a:xfrm rot="1101925">
              <a:off x="1605016" y="2408869"/>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37" name="グループ化 36">
            <a:extLst>
              <a:ext uri="{FF2B5EF4-FFF2-40B4-BE49-F238E27FC236}">
                <a16:creationId xmlns:a16="http://schemas.microsoft.com/office/drawing/2014/main" id="{11C2335D-BAE3-4849-9BDB-CDC4518A6E57}"/>
              </a:ext>
            </a:extLst>
          </p:cNvPr>
          <p:cNvGrpSpPr/>
          <p:nvPr/>
        </p:nvGrpSpPr>
        <p:grpSpPr>
          <a:xfrm>
            <a:off x="1426367" y="2536469"/>
            <a:ext cx="623778" cy="229658"/>
            <a:chOff x="1605016" y="2408869"/>
            <a:chExt cx="623778" cy="229658"/>
          </a:xfrm>
        </p:grpSpPr>
        <p:sp>
          <p:nvSpPr>
            <p:cNvPr id="38" name="平行四辺形 37">
              <a:extLst>
                <a:ext uri="{FF2B5EF4-FFF2-40B4-BE49-F238E27FC236}">
                  <a16:creationId xmlns:a16="http://schemas.microsoft.com/office/drawing/2014/main" id="{98B13B01-0D47-4254-935D-A87E7F0BA717}"/>
                </a:ext>
              </a:extLst>
            </p:cNvPr>
            <p:cNvSpPr/>
            <p:nvPr/>
          </p:nvSpPr>
          <p:spPr>
            <a:xfrm rot="1101925">
              <a:off x="1997036" y="2524325"/>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平行四辺形 38">
              <a:extLst>
                <a:ext uri="{FF2B5EF4-FFF2-40B4-BE49-F238E27FC236}">
                  <a16:creationId xmlns:a16="http://schemas.microsoft.com/office/drawing/2014/main" id="{DFA84A93-4724-4497-9867-929669DDA9D5}"/>
                </a:ext>
              </a:extLst>
            </p:cNvPr>
            <p:cNvSpPr/>
            <p:nvPr/>
          </p:nvSpPr>
          <p:spPr>
            <a:xfrm rot="1101925">
              <a:off x="1796551" y="2463466"/>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平行四辺形 40">
              <a:extLst>
                <a:ext uri="{FF2B5EF4-FFF2-40B4-BE49-F238E27FC236}">
                  <a16:creationId xmlns:a16="http://schemas.microsoft.com/office/drawing/2014/main" id="{73E1F42C-7070-4B20-8E3D-4D36A6C00DBA}"/>
                </a:ext>
              </a:extLst>
            </p:cNvPr>
            <p:cNvSpPr/>
            <p:nvPr/>
          </p:nvSpPr>
          <p:spPr>
            <a:xfrm rot="1101925">
              <a:off x="1605016" y="2408869"/>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42" name="グループ化 41">
            <a:extLst>
              <a:ext uri="{FF2B5EF4-FFF2-40B4-BE49-F238E27FC236}">
                <a16:creationId xmlns:a16="http://schemas.microsoft.com/office/drawing/2014/main" id="{B9B71A97-6456-441E-9E3B-D3BEE43C2CD8}"/>
              </a:ext>
            </a:extLst>
          </p:cNvPr>
          <p:cNvGrpSpPr/>
          <p:nvPr/>
        </p:nvGrpSpPr>
        <p:grpSpPr>
          <a:xfrm>
            <a:off x="1290851" y="2664069"/>
            <a:ext cx="623778" cy="229658"/>
            <a:chOff x="1605016" y="2408869"/>
            <a:chExt cx="623778" cy="229658"/>
          </a:xfrm>
        </p:grpSpPr>
        <p:sp>
          <p:nvSpPr>
            <p:cNvPr id="43" name="平行四辺形 42">
              <a:extLst>
                <a:ext uri="{FF2B5EF4-FFF2-40B4-BE49-F238E27FC236}">
                  <a16:creationId xmlns:a16="http://schemas.microsoft.com/office/drawing/2014/main" id="{85429218-1440-4E35-822E-99911497594D}"/>
                </a:ext>
              </a:extLst>
            </p:cNvPr>
            <p:cNvSpPr/>
            <p:nvPr/>
          </p:nvSpPr>
          <p:spPr>
            <a:xfrm rot="1101925">
              <a:off x="1997036" y="2524325"/>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平行四辺形 43">
              <a:extLst>
                <a:ext uri="{FF2B5EF4-FFF2-40B4-BE49-F238E27FC236}">
                  <a16:creationId xmlns:a16="http://schemas.microsoft.com/office/drawing/2014/main" id="{1B003169-917F-4447-BD35-8F5DFC29AD5A}"/>
                </a:ext>
              </a:extLst>
            </p:cNvPr>
            <p:cNvSpPr/>
            <p:nvPr/>
          </p:nvSpPr>
          <p:spPr>
            <a:xfrm rot="1101925">
              <a:off x="1796551" y="2463466"/>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平行四辺形 44">
              <a:extLst>
                <a:ext uri="{FF2B5EF4-FFF2-40B4-BE49-F238E27FC236}">
                  <a16:creationId xmlns:a16="http://schemas.microsoft.com/office/drawing/2014/main" id="{E5313958-1ACC-43DF-94CA-EC7270738A12}"/>
                </a:ext>
              </a:extLst>
            </p:cNvPr>
            <p:cNvSpPr/>
            <p:nvPr/>
          </p:nvSpPr>
          <p:spPr>
            <a:xfrm rot="1101925">
              <a:off x="1605016" y="2408869"/>
              <a:ext cx="231758" cy="114202"/>
            </a:xfrm>
            <a:prstGeom prst="parallelogram">
              <a:avLst>
                <a:gd name="adj" fmla="val 7107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32" name="正方形/長方形 31">
            <a:extLst>
              <a:ext uri="{FF2B5EF4-FFF2-40B4-BE49-F238E27FC236}">
                <a16:creationId xmlns:a16="http://schemas.microsoft.com/office/drawing/2014/main" id="{EFFACF62-430C-41BA-9BBD-C28EA41D814F}"/>
              </a:ext>
            </a:extLst>
          </p:cNvPr>
          <p:cNvSpPr/>
          <p:nvPr/>
        </p:nvSpPr>
        <p:spPr>
          <a:xfrm>
            <a:off x="3640251" y="1741868"/>
            <a:ext cx="45719"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フリーフォーム: 図形 32">
            <a:extLst>
              <a:ext uri="{FF2B5EF4-FFF2-40B4-BE49-F238E27FC236}">
                <a16:creationId xmlns:a16="http://schemas.microsoft.com/office/drawing/2014/main" id="{A64B5FCF-DEDC-4D9F-9278-3A47E85791CE}"/>
              </a:ext>
            </a:extLst>
          </p:cNvPr>
          <p:cNvSpPr/>
          <p:nvPr/>
        </p:nvSpPr>
        <p:spPr>
          <a:xfrm>
            <a:off x="5688466" y="770223"/>
            <a:ext cx="833271" cy="1602056"/>
          </a:xfrm>
          <a:custGeom>
            <a:avLst/>
            <a:gdLst>
              <a:gd name="connsiteX0" fmla="*/ 711386 w 711386"/>
              <a:gd name="connsiteY0" fmla="*/ 0 h 1916784"/>
              <a:gd name="connsiteX1" fmla="*/ 711386 w 711386"/>
              <a:gd name="connsiteY1" fmla="*/ 1459403 h 1916784"/>
              <a:gd name="connsiteX2" fmla="*/ 20337 w 711386"/>
              <a:gd name="connsiteY2" fmla="*/ 1916784 h 1916784"/>
              <a:gd name="connsiteX3" fmla="*/ 1 w 711386"/>
              <a:gd name="connsiteY3" fmla="*/ 1886058 h 1916784"/>
              <a:gd name="connsiteX4" fmla="*/ 0 w 711386"/>
              <a:gd name="connsiteY4" fmla="*/ 1886057 h 1916784"/>
              <a:gd name="connsiteX5" fmla="*/ 38207 w 711386"/>
              <a:gd name="connsiteY5" fmla="*/ 1886057 h 1916784"/>
              <a:gd name="connsiteX6" fmla="*/ 38207 w 711386"/>
              <a:gd name="connsiteY6" fmla="*/ 452244 h 1916784"/>
              <a:gd name="connsiteX7" fmla="*/ 28098 w 711386"/>
              <a:gd name="connsiteY7" fmla="*/ 452244 h 1916784"/>
              <a:gd name="connsiteX8" fmla="*/ 711386 w 711386"/>
              <a:gd name="connsiteY8" fmla="*/ 0 h 191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1386" h="1916784">
                <a:moveTo>
                  <a:pt x="711386" y="0"/>
                </a:moveTo>
                <a:lnTo>
                  <a:pt x="711386" y="1459403"/>
                </a:lnTo>
                <a:lnTo>
                  <a:pt x="20337" y="1916784"/>
                </a:lnTo>
                <a:lnTo>
                  <a:pt x="1" y="1886058"/>
                </a:lnTo>
                <a:lnTo>
                  <a:pt x="0" y="1886057"/>
                </a:lnTo>
                <a:lnTo>
                  <a:pt x="38207" y="1886057"/>
                </a:lnTo>
                <a:lnTo>
                  <a:pt x="38207" y="452244"/>
                </a:lnTo>
                <a:lnTo>
                  <a:pt x="28098" y="452244"/>
                </a:lnTo>
                <a:lnTo>
                  <a:pt x="711386"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ja-JP" altLang="en-US"/>
          </a:p>
        </p:txBody>
      </p:sp>
      <p:cxnSp>
        <p:nvCxnSpPr>
          <p:cNvPr id="34" name="直線コネクタ 33">
            <a:extLst>
              <a:ext uri="{FF2B5EF4-FFF2-40B4-BE49-F238E27FC236}">
                <a16:creationId xmlns:a16="http://schemas.microsoft.com/office/drawing/2014/main" id="{B6C6631C-D65E-443E-9C0C-261CA82C5443}"/>
              </a:ext>
            </a:extLst>
          </p:cNvPr>
          <p:cNvCxnSpPr>
            <a:cxnSpLocks/>
          </p:cNvCxnSpPr>
          <p:nvPr/>
        </p:nvCxnSpPr>
        <p:spPr>
          <a:xfrm>
            <a:off x="5885567" y="1306800"/>
            <a:ext cx="760343" cy="1329609"/>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sp>
        <p:nvSpPr>
          <p:cNvPr id="55" name="弦 54">
            <a:extLst>
              <a:ext uri="{FF2B5EF4-FFF2-40B4-BE49-F238E27FC236}">
                <a16:creationId xmlns:a16="http://schemas.microsoft.com/office/drawing/2014/main" id="{D232D780-158B-4872-9BC2-4FAA375A3B39}"/>
              </a:ext>
            </a:extLst>
          </p:cNvPr>
          <p:cNvSpPr/>
          <p:nvPr/>
        </p:nvSpPr>
        <p:spPr>
          <a:xfrm rot="4658299">
            <a:off x="6263766" y="1697033"/>
            <a:ext cx="873440" cy="1897501"/>
          </a:xfrm>
          <a:prstGeom prst="chord">
            <a:avLst/>
          </a:prstGeom>
          <a:solidFill>
            <a:srgbClr val="CCFF33">
              <a:alpha val="38000"/>
            </a:srgbClr>
          </a:solidFill>
          <a:ln w="63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平行四辺形 55">
            <a:extLst>
              <a:ext uri="{FF2B5EF4-FFF2-40B4-BE49-F238E27FC236}">
                <a16:creationId xmlns:a16="http://schemas.microsoft.com/office/drawing/2014/main" id="{68720851-F556-4F73-BE08-B8BE13A171C8}"/>
              </a:ext>
            </a:extLst>
          </p:cNvPr>
          <p:cNvSpPr/>
          <p:nvPr/>
        </p:nvSpPr>
        <p:spPr>
          <a:xfrm rot="3322673">
            <a:off x="5808503" y="1489149"/>
            <a:ext cx="1548212" cy="2208842"/>
          </a:xfrm>
          <a:prstGeom prst="parallelogram">
            <a:avLst/>
          </a:prstGeom>
          <a:solidFill>
            <a:srgbClr val="FFFF6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7" name="正方形/長方形 56">
            <a:extLst>
              <a:ext uri="{FF2B5EF4-FFF2-40B4-BE49-F238E27FC236}">
                <a16:creationId xmlns:a16="http://schemas.microsoft.com/office/drawing/2014/main" id="{6B6C3B19-878D-409B-970A-23737121972C}"/>
              </a:ext>
            </a:extLst>
          </p:cNvPr>
          <p:cNvSpPr/>
          <p:nvPr/>
        </p:nvSpPr>
        <p:spPr>
          <a:xfrm>
            <a:off x="7092028" y="2723720"/>
            <a:ext cx="45719" cy="4571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矢印: 右 3">
            <a:extLst>
              <a:ext uri="{FF2B5EF4-FFF2-40B4-BE49-F238E27FC236}">
                <a16:creationId xmlns:a16="http://schemas.microsoft.com/office/drawing/2014/main" id="{4C679FA4-C5BA-4035-B73D-807766D7EF34}"/>
              </a:ext>
            </a:extLst>
          </p:cNvPr>
          <p:cNvSpPr/>
          <p:nvPr/>
        </p:nvSpPr>
        <p:spPr>
          <a:xfrm rot="13739251">
            <a:off x="5459208" y="2997182"/>
            <a:ext cx="458231" cy="463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Text Box 5">
            <a:extLst>
              <a:ext uri="{FF2B5EF4-FFF2-40B4-BE49-F238E27FC236}">
                <a16:creationId xmlns:a16="http://schemas.microsoft.com/office/drawing/2014/main" id="{F0E8A82B-B89F-4E09-9AF9-90A59602C6E5}"/>
              </a:ext>
            </a:extLst>
          </p:cNvPr>
          <p:cNvSpPr txBox="1">
            <a:spLocks noChangeArrowheads="1"/>
          </p:cNvSpPr>
          <p:nvPr/>
        </p:nvSpPr>
        <p:spPr bwMode="auto">
          <a:xfrm>
            <a:off x="4983557" y="1344800"/>
            <a:ext cx="5283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北</a:t>
            </a:r>
            <a:endParaRPr lang="en-US" altLang="ja-JP" sz="2000" dirty="0">
              <a:latin typeface="游ゴシック" panose="020B0400000000000000" pitchFamily="50" charset="-128"/>
            </a:endParaRPr>
          </a:p>
        </p:txBody>
      </p:sp>
      <p:pic>
        <p:nvPicPr>
          <p:cNvPr id="48" name="図 47">
            <a:extLst>
              <a:ext uri="{FF2B5EF4-FFF2-40B4-BE49-F238E27FC236}">
                <a16:creationId xmlns:a16="http://schemas.microsoft.com/office/drawing/2014/main" id="{EA56CDB5-ACCC-4782-ADFB-C25829E159C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17355" y="435065"/>
            <a:ext cx="626420" cy="626420"/>
          </a:xfrm>
          <a:prstGeom prst="rect">
            <a:avLst/>
          </a:prstGeom>
        </p:spPr>
      </p:pic>
      <p:sp>
        <p:nvSpPr>
          <p:cNvPr id="49" name="Text Box 5">
            <a:extLst>
              <a:ext uri="{FF2B5EF4-FFF2-40B4-BE49-F238E27FC236}">
                <a16:creationId xmlns:a16="http://schemas.microsoft.com/office/drawing/2014/main" id="{6C730B80-E332-42A9-A8A8-785D0CC6DC39}"/>
              </a:ext>
            </a:extLst>
          </p:cNvPr>
          <p:cNvSpPr txBox="1">
            <a:spLocks noChangeArrowheads="1"/>
          </p:cNvSpPr>
          <p:nvPr/>
        </p:nvSpPr>
        <p:spPr bwMode="auto">
          <a:xfrm>
            <a:off x="7751101" y="1608715"/>
            <a:ext cx="5283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東</a:t>
            </a:r>
            <a:endParaRPr lang="en-US" altLang="ja-JP" sz="2000" dirty="0">
              <a:latin typeface="游ゴシック" panose="020B0400000000000000" pitchFamily="50" charset="-128"/>
            </a:endParaRPr>
          </a:p>
        </p:txBody>
      </p:sp>
      <p:sp>
        <p:nvSpPr>
          <p:cNvPr id="52" name="Text Box 5">
            <a:extLst>
              <a:ext uri="{FF2B5EF4-FFF2-40B4-BE49-F238E27FC236}">
                <a16:creationId xmlns:a16="http://schemas.microsoft.com/office/drawing/2014/main" id="{BBC32A2D-A004-4C80-8851-BF3C7E75B693}"/>
              </a:ext>
            </a:extLst>
          </p:cNvPr>
          <p:cNvSpPr txBox="1">
            <a:spLocks noChangeArrowheads="1"/>
          </p:cNvSpPr>
          <p:nvPr/>
        </p:nvSpPr>
        <p:spPr bwMode="auto">
          <a:xfrm>
            <a:off x="4928775" y="3002427"/>
            <a:ext cx="5283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西</a:t>
            </a:r>
            <a:endParaRPr lang="en-US" altLang="ja-JP" sz="2000" dirty="0">
              <a:latin typeface="游ゴシック" panose="020B0400000000000000" pitchFamily="50" charset="-128"/>
            </a:endParaRPr>
          </a:p>
        </p:txBody>
      </p:sp>
      <p:cxnSp>
        <p:nvCxnSpPr>
          <p:cNvPr id="53" name="直線コネクタ 52">
            <a:extLst>
              <a:ext uri="{FF2B5EF4-FFF2-40B4-BE49-F238E27FC236}">
                <a16:creationId xmlns:a16="http://schemas.microsoft.com/office/drawing/2014/main" id="{00AC6568-463C-4BB6-AD6B-AE3AB1BCB65A}"/>
              </a:ext>
            </a:extLst>
          </p:cNvPr>
          <p:cNvCxnSpPr>
            <a:cxnSpLocks/>
          </p:cNvCxnSpPr>
          <p:nvPr/>
        </p:nvCxnSpPr>
        <p:spPr>
          <a:xfrm>
            <a:off x="6108539" y="2379924"/>
            <a:ext cx="537413" cy="224651"/>
          </a:xfrm>
          <a:prstGeom prst="line">
            <a:avLst/>
          </a:prstGeom>
          <a:ln w="34925" cmpd="sng">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64CC56F2-C8EC-40DB-A0B9-53D724BFE310}"/>
              </a:ext>
            </a:extLst>
          </p:cNvPr>
          <p:cNvCxnSpPr>
            <a:cxnSpLocks/>
          </p:cNvCxnSpPr>
          <p:nvPr/>
        </p:nvCxnSpPr>
        <p:spPr>
          <a:xfrm flipV="1">
            <a:off x="6163073" y="795645"/>
            <a:ext cx="1164460" cy="1622104"/>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169" name="Rectangle 2"/>
          <p:cNvSpPr>
            <a:spLocks noGrp="1" noChangeArrowheads="1"/>
          </p:cNvSpPr>
          <p:nvPr>
            <p:ph type="ctrTitle" idx="4294967295"/>
          </p:nvPr>
        </p:nvSpPr>
        <p:spPr>
          <a:xfrm>
            <a:off x="69675" y="147618"/>
            <a:ext cx="7772400" cy="720725"/>
          </a:xfrm>
        </p:spPr>
        <p:txBody>
          <a:bodyPr/>
          <a:lstStyle/>
          <a:p>
            <a:pPr eaLnBrk="1" hangingPunct="1"/>
            <a:r>
              <a:rPr lang="ja-JP" altLang="en-US" sz="3200" dirty="0">
                <a:ea typeface="ＭＳ Ｐゴシック" panose="020B0600070205080204" pitchFamily="50" charset="-128"/>
              </a:rPr>
              <a:t>差し替え式日時計の特徴と使い方</a:t>
            </a:r>
          </a:p>
        </p:txBody>
      </p:sp>
      <p:grpSp>
        <p:nvGrpSpPr>
          <p:cNvPr id="13" name="グループ化 12">
            <a:extLst>
              <a:ext uri="{FF2B5EF4-FFF2-40B4-BE49-F238E27FC236}">
                <a16:creationId xmlns:a16="http://schemas.microsoft.com/office/drawing/2014/main" id="{BB9AB3D3-14FD-45AE-8AD1-DB486A96D2B6}"/>
              </a:ext>
            </a:extLst>
          </p:cNvPr>
          <p:cNvGrpSpPr/>
          <p:nvPr/>
        </p:nvGrpSpPr>
        <p:grpSpPr>
          <a:xfrm>
            <a:off x="5555399" y="3447266"/>
            <a:ext cx="2816000" cy="3009375"/>
            <a:chOff x="5555399" y="3447266"/>
            <a:chExt cx="2816000" cy="3009375"/>
          </a:xfrm>
        </p:grpSpPr>
        <p:pic>
          <p:nvPicPr>
            <p:cNvPr id="59" name="図 58">
              <a:extLst>
                <a:ext uri="{FF2B5EF4-FFF2-40B4-BE49-F238E27FC236}">
                  <a16:creationId xmlns:a16="http://schemas.microsoft.com/office/drawing/2014/main" id="{DE5C3239-BDFD-43B6-918D-46D5146BCEAA}"/>
                </a:ext>
              </a:extLst>
            </p:cNvPr>
            <p:cNvPicPr>
              <a:picLocks noChangeAspect="1"/>
            </p:cNvPicPr>
            <p:nvPr/>
          </p:nvPicPr>
          <p:blipFill>
            <a:blip r:embed="rId4"/>
            <a:stretch>
              <a:fillRect/>
            </a:stretch>
          </p:blipFill>
          <p:spPr>
            <a:xfrm>
              <a:off x="5812657" y="4687296"/>
              <a:ext cx="2558742" cy="1769345"/>
            </a:xfrm>
            <a:prstGeom prst="rect">
              <a:avLst/>
            </a:prstGeom>
          </p:spPr>
        </p:pic>
        <p:cxnSp>
          <p:nvCxnSpPr>
            <p:cNvPr id="60" name="直線コネクタ 59">
              <a:extLst>
                <a:ext uri="{FF2B5EF4-FFF2-40B4-BE49-F238E27FC236}">
                  <a16:creationId xmlns:a16="http://schemas.microsoft.com/office/drawing/2014/main" id="{274D5C68-9D2C-4A2F-A267-058A4350E107}"/>
                </a:ext>
              </a:extLst>
            </p:cNvPr>
            <p:cNvCxnSpPr>
              <a:cxnSpLocks/>
            </p:cNvCxnSpPr>
            <p:nvPr/>
          </p:nvCxnSpPr>
          <p:spPr>
            <a:xfrm flipH="1">
              <a:off x="7069971" y="4155153"/>
              <a:ext cx="22057" cy="1642260"/>
            </a:xfrm>
            <a:prstGeom prst="line">
              <a:avLst/>
            </a:prstGeom>
            <a:ln w="22225">
              <a:solidFill>
                <a:schemeClr val="tx1"/>
              </a:solidFill>
              <a:headEnd type="stealth"/>
            </a:ln>
          </p:spPr>
          <p:style>
            <a:lnRef idx="1">
              <a:schemeClr val="accent1"/>
            </a:lnRef>
            <a:fillRef idx="0">
              <a:schemeClr val="accent1"/>
            </a:fillRef>
            <a:effectRef idx="0">
              <a:schemeClr val="accent1"/>
            </a:effectRef>
            <a:fontRef idx="minor">
              <a:schemeClr val="tx1"/>
            </a:fontRef>
          </p:style>
        </p:cxnSp>
        <p:sp>
          <p:nvSpPr>
            <p:cNvPr id="61" name="Text Box 5">
              <a:extLst>
                <a:ext uri="{FF2B5EF4-FFF2-40B4-BE49-F238E27FC236}">
                  <a16:creationId xmlns:a16="http://schemas.microsoft.com/office/drawing/2014/main" id="{5AEA302A-0534-421A-A165-3F05C1033FD2}"/>
                </a:ext>
              </a:extLst>
            </p:cNvPr>
            <p:cNvSpPr txBox="1">
              <a:spLocks noChangeArrowheads="1"/>
            </p:cNvSpPr>
            <p:nvPr/>
          </p:nvSpPr>
          <p:spPr bwMode="auto">
            <a:xfrm>
              <a:off x="5555399" y="3447266"/>
              <a:ext cx="1661956" cy="707886"/>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正確に知るため北へセット</a:t>
              </a:r>
              <a:endParaRPr lang="en-US" altLang="ja-JP" sz="2000" b="1" dirty="0">
                <a:latin typeface="游ゴシック" panose="020B0400000000000000" pitchFamily="50" charset="-128"/>
              </a:endParaRPr>
            </a:p>
          </p:txBody>
        </p:sp>
      </p:grpSp>
      <p:sp>
        <p:nvSpPr>
          <p:cNvPr id="62" name="フッター プレースホルダー 11">
            <a:extLst>
              <a:ext uri="{FF2B5EF4-FFF2-40B4-BE49-F238E27FC236}">
                <a16:creationId xmlns:a16="http://schemas.microsoft.com/office/drawing/2014/main" id="{E6C55B90-D738-4C49-B2C1-80B3DE0C8987}"/>
              </a:ext>
            </a:extLst>
          </p:cNvPr>
          <p:cNvSpPr txBox="1">
            <a:spLocks/>
          </p:cNvSpPr>
          <p:nvPr/>
        </p:nvSpPr>
        <p:spPr bwMode="gray">
          <a:xfrm>
            <a:off x="1154839" y="6440454"/>
            <a:ext cx="1710019" cy="198784"/>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endParaRPr lang="ja-JP" altLang="en-US" dirty="0">
              <a:latin typeface="游ゴシック" panose="020B0400000000000000" pitchFamily="50" charset="-128"/>
            </a:endParaRPr>
          </a:p>
        </p:txBody>
      </p:sp>
      <p:sp>
        <p:nvSpPr>
          <p:cNvPr id="63" name="フッター プレースホルダー 11">
            <a:extLst>
              <a:ext uri="{FF2B5EF4-FFF2-40B4-BE49-F238E27FC236}">
                <a16:creationId xmlns:a16="http://schemas.microsoft.com/office/drawing/2014/main" id="{AAD70CAC-AFA7-4BF5-99EB-E870130BBB39}"/>
              </a:ext>
            </a:extLst>
          </p:cNvPr>
          <p:cNvSpPr txBox="1">
            <a:spLocks/>
          </p:cNvSpPr>
          <p:nvPr/>
        </p:nvSpPr>
        <p:spPr bwMode="gray">
          <a:xfrm>
            <a:off x="3247931" y="6579035"/>
            <a:ext cx="4648298" cy="231130"/>
          </a:xfrm>
          <a:prstGeom prst="rect">
            <a:avLst/>
          </a:prstGeom>
          <a:ln>
            <a:miter lim="800000"/>
            <a:headEnd/>
            <a:tailEnd/>
          </a:ln>
        </p:spPr>
        <p:txBody>
          <a:bodyPr vert="horz" wrap="square" lIns="91440" tIns="45720" rIns="91440" bIns="45720" numCol="1" anchor="t" anchorCtr="0" compatLnSpc="1">
            <a:prstTxWarp prst="textNoShape">
              <a:avLst/>
            </a:prstTxWarp>
          </a:bodyPr>
          <a:lstStyle>
            <a:defPPr>
              <a:defRPr lang="ja-JP"/>
            </a:defPPr>
            <a:lvl1pPr algn="ctr" rtl="0" eaLnBrk="1" fontAlgn="base" hangingPunct="1">
              <a:spcBef>
                <a:spcPct val="0"/>
              </a:spcBef>
              <a:spcAft>
                <a:spcPct val="0"/>
              </a:spcAft>
              <a:defRPr kumimoji="1" sz="1050" kern="1200">
                <a:solidFill>
                  <a:schemeClr val="tx1"/>
                </a:solidFill>
                <a:latin typeface="Arial" panose="020B0604020202020204" pitchFamily="34" charset="0"/>
                <a:ea typeface="ＭＳ Ｐゴシック" panose="020B0600070205080204" pitchFamily="50" charset="-128"/>
                <a:cs typeface="+mn-cs"/>
              </a:defRPr>
            </a:lvl1pPr>
            <a:lvl2pPr marL="4572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2pPr>
            <a:lvl3pPr marL="9144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3pPr>
            <a:lvl4pPr marL="13716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4pPr>
            <a:lvl5pPr marL="1828800" algn="l" rtl="0" fontAlgn="base">
              <a:spcBef>
                <a:spcPct val="0"/>
              </a:spcBef>
              <a:spcAft>
                <a:spcPct val="0"/>
              </a:spcAft>
              <a:defRPr kumimoji="1" sz="2400"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sz="2400" kern="1200">
                <a:solidFill>
                  <a:schemeClr val="tx1"/>
                </a:solidFill>
                <a:latin typeface="Arial" panose="020B0604020202020204" pitchFamily="34" charset="0"/>
                <a:ea typeface="ＭＳ Ｐゴシック" panose="020B0600070205080204" pitchFamily="50" charset="-128"/>
                <a:cs typeface="+mn-cs"/>
              </a:defRPr>
            </a:lvl9pPr>
          </a:lstStyle>
          <a:p>
            <a:pPr>
              <a:defRPr/>
            </a:pPr>
            <a:r>
              <a:rPr lang="ja-JP" altLang="en-US" dirty="0">
                <a:latin typeface="游ゴシック" panose="020B0400000000000000" pitchFamily="50" charset="-128"/>
              </a:rPr>
              <a:t>参考にしたサイト：</a:t>
            </a:r>
            <a:r>
              <a:rPr lang="en-US" altLang="zh-TW" dirty="0">
                <a:latin typeface="游ゴシック" panose="020B0400000000000000" pitchFamily="50" charset="-128"/>
              </a:rPr>
              <a:t>http://vicdiy.com/products/s_dial/s_dial.html</a:t>
            </a:r>
            <a:endParaRPr lang="ja-JP" altLang="en-US" dirty="0">
              <a:latin typeface="游ゴシック" panose="020B0400000000000000" pitchFamily="50" charset="-128"/>
            </a:endParaRPr>
          </a:p>
        </p:txBody>
      </p:sp>
      <p:sp>
        <p:nvSpPr>
          <p:cNvPr id="64" name="Text Box 5">
            <a:extLst>
              <a:ext uri="{FF2B5EF4-FFF2-40B4-BE49-F238E27FC236}">
                <a16:creationId xmlns:a16="http://schemas.microsoft.com/office/drawing/2014/main" id="{32A8EDA2-8FF9-4AB3-A19A-3B75444DFFF4}"/>
              </a:ext>
            </a:extLst>
          </p:cNvPr>
          <p:cNvSpPr txBox="1">
            <a:spLocks noChangeArrowheads="1"/>
          </p:cNvSpPr>
          <p:nvPr/>
        </p:nvSpPr>
        <p:spPr bwMode="auto">
          <a:xfrm>
            <a:off x="6873589" y="3821060"/>
            <a:ext cx="52831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北</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67A12D73-9FC1-C2B0-3683-4D292A4703D7}"/>
              </a:ext>
            </a:extLst>
          </p:cNvPr>
          <p:cNvSpPr txBox="1">
            <a:spLocks noChangeArrowheads="1"/>
          </p:cNvSpPr>
          <p:nvPr/>
        </p:nvSpPr>
        <p:spPr bwMode="auto">
          <a:xfrm>
            <a:off x="7380032" y="3126569"/>
            <a:ext cx="1662168"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影の位置から時間を読む</a:t>
            </a:r>
            <a:endParaRPr lang="en-US" altLang="ja-JP" sz="2000" b="1" dirty="0">
              <a:latin typeface="游ゴシック" panose="020B0400000000000000" pitchFamily="50" charset="-128"/>
            </a:endParaRPr>
          </a:p>
        </p:txBody>
      </p:sp>
      <p:cxnSp>
        <p:nvCxnSpPr>
          <p:cNvPr id="7" name="直線矢印コネクタ 6">
            <a:extLst>
              <a:ext uri="{FF2B5EF4-FFF2-40B4-BE49-F238E27FC236}">
                <a16:creationId xmlns:a16="http://schemas.microsoft.com/office/drawing/2014/main" id="{6847A432-2480-7CA8-B9DD-CB471310B3C5}"/>
              </a:ext>
            </a:extLst>
          </p:cNvPr>
          <p:cNvCxnSpPr>
            <a:cxnSpLocks/>
          </p:cNvCxnSpPr>
          <p:nvPr/>
        </p:nvCxnSpPr>
        <p:spPr>
          <a:xfrm flipH="1" flipV="1">
            <a:off x="6339846" y="2520567"/>
            <a:ext cx="987687" cy="1067759"/>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pic>
        <p:nvPicPr>
          <p:cNvPr id="8" name="図 7">
            <a:extLst>
              <a:ext uri="{FF2B5EF4-FFF2-40B4-BE49-F238E27FC236}">
                <a16:creationId xmlns:a16="http://schemas.microsoft.com/office/drawing/2014/main" id="{AB873B20-4B77-E89B-74F1-8B36EF8BB255}"/>
              </a:ext>
            </a:extLst>
          </p:cNvPr>
          <p:cNvPicPr>
            <a:picLocks noChangeAspect="1"/>
          </p:cNvPicPr>
          <p:nvPr/>
        </p:nvPicPr>
        <p:blipFill>
          <a:blip r:embed="rId5">
            <a:extLst>
              <a:ext uri="{28A0092B-C50C-407E-A947-70E740481C1C}">
                <a14:useLocalDpi xmlns:a14="http://schemas.microsoft.com/office/drawing/2010/main" val="0"/>
              </a:ext>
            </a:extLst>
          </a:blip>
          <a:srcRect l="32627" t="13708" r="12986" b="23044"/>
          <a:stretch>
            <a:fillRect/>
          </a:stretch>
        </p:blipFill>
        <p:spPr>
          <a:xfrm>
            <a:off x="643295" y="888615"/>
            <a:ext cx="3227823" cy="2815344"/>
          </a:xfrm>
          <a:prstGeom prst="rect">
            <a:avLst/>
          </a:prstGeom>
        </p:spPr>
      </p:pic>
    </p:spTree>
    <p:extLst>
      <p:ext uri="{BB962C8B-B14F-4D97-AF65-F5344CB8AC3E}">
        <p14:creationId xmlns:p14="http://schemas.microsoft.com/office/powerpoint/2010/main" val="429379240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D7A90-3153-387F-04F8-DD8BEF985364}"/>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B6B106B0-1F81-AB20-C127-75DEEF382149}"/>
              </a:ext>
            </a:extLst>
          </p:cNvPr>
          <p:cNvSpPr>
            <a:spLocks noGrp="1" noChangeArrowheads="1"/>
          </p:cNvSpPr>
          <p:nvPr>
            <p:ph type="ctrTitle" idx="4294967295"/>
          </p:nvPr>
        </p:nvSpPr>
        <p:spPr>
          <a:xfrm>
            <a:off x="101358" y="139413"/>
            <a:ext cx="8250684" cy="720725"/>
          </a:xfrm>
        </p:spPr>
        <p:txBody>
          <a:bodyPr/>
          <a:lstStyle/>
          <a:p>
            <a:pPr eaLnBrk="1" hangingPunct="1"/>
            <a:r>
              <a:rPr lang="ja-JP" altLang="en-US" sz="2000" dirty="0">
                <a:ea typeface="ＭＳ Ｐゴシック" panose="020B0600070205080204" pitchFamily="50" charset="-128"/>
              </a:rPr>
              <a:t>模型の説明資料　１　</a:t>
            </a:r>
            <a:r>
              <a:rPr lang="ja-JP" altLang="en-US" sz="3200" dirty="0">
                <a:ea typeface="ＭＳ Ｐゴシック" panose="020B0600070205080204" pitchFamily="50" charset="-128"/>
              </a:rPr>
              <a:t>回転させて「ずれ」を見る</a:t>
            </a:r>
          </a:p>
        </p:txBody>
      </p:sp>
      <p:sp>
        <p:nvSpPr>
          <p:cNvPr id="3" name="フッター プレースホルダー 2">
            <a:extLst>
              <a:ext uri="{FF2B5EF4-FFF2-40B4-BE49-F238E27FC236}">
                <a16:creationId xmlns:a16="http://schemas.microsoft.com/office/drawing/2014/main" id="{0B39C9DB-7F8F-051D-A529-E73F920CDCA1}"/>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5" name="Text Box 5">
            <a:extLst>
              <a:ext uri="{FF2B5EF4-FFF2-40B4-BE49-F238E27FC236}">
                <a16:creationId xmlns:a16="http://schemas.microsoft.com/office/drawing/2014/main" id="{BCF5CB5E-B328-61CD-7A4B-B6B799A4FC55}"/>
              </a:ext>
            </a:extLst>
          </p:cNvPr>
          <p:cNvSpPr txBox="1">
            <a:spLocks noChangeArrowheads="1"/>
          </p:cNvSpPr>
          <p:nvPr/>
        </p:nvSpPr>
        <p:spPr bwMode="auto">
          <a:xfrm>
            <a:off x="341953" y="834549"/>
            <a:ext cx="3186476"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地軸を</a:t>
            </a:r>
            <a:r>
              <a:rPr lang="en-US" altLang="ja-JP" sz="2000" dirty="0">
                <a:latin typeface="游ゴシック" panose="020B0400000000000000" pitchFamily="50" charset="-128"/>
              </a:rPr>
              <a:t>30</a:t>
            </a:r>
            <a:r>
              <a:rPr lang="ja-JP" altLang="en-US" sz="2000" dirty="0">
                <a:latin typeface="游ゴシック" panose="020B0400000000000000" pitchFamily="50" charset="-128"/>
              </a:rPr>
              <a:t>度、垂直に回す</a:t>
            </a:r>
            <a:endParaRPr lang="en-US" altLang="ja-JP" sz="2000" dirty="0">
              <a:latin typeface="游ゴシック" panose="020B0400000000000000" pitchFamily="50" charset="-128"/>
            </a:endParaRPr>
          </a:p>
        </p:txBody>
      </p:sp>
      <p:sp>
        <p:nvSpPr>
          <p:cNvPr id="6" name="Text Box 5">
            <a:extLst>
              <a:ext uri="{FF2B5EF4-FFF2-40B4-BE49-F238E27FC236}">
                <a16:creationId xmlns:a16="http://schemas.microsoft.com/office/drawing/2014/main" id="{3D6956B1-DA4F-5D18-CA3F-37D85D541CCF}"/>
              </a:ext>
            </a:extLst>
          </p:cNvPr>
          <p:cNvSpPr txBox="1">
            <a:spLocks noChangeArrowheads="1"/>
          </p:cNvSpPr>
          <p:nvPr/>
        </p:nvSpPr>
        <p:spPr bwMode="auto">
          <a:xfrm>
            <a:off x="4792820" y="843478"/>
            <a:ext cx="2534368"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24</a:t>
            </a:r>
            <a:r>
              <a:rPr lang="ja-JP" altLang="en-US" sz="2000" dirty="0">
                <a:latin typeface="游ゴシック" panose="020B0400000000000000" pitchFamily="50" charset="-128"/>
              </a:rPr>
              <a:t>度　傾けて　回す</a:t>
            </a:r>
            <a:endParaRPr lang="en-US" altLang="ja-JP" sz="2000" dirty="0">
              <a:latin typeface="游ゴシック" panose="020B0400000000000000" pitchFamily="50" charset="-128"/>
            </a:endParaRPr>
          </a:p>
        </p:txBody>
      </p:sp>
      <p:sp>
        <p:nvSpPr>
          <p:cNvPr id="7" name="Text Box 5">
            <a:extLst>
              <a:ext uri="{FF2B5EF4-FFF2-40B4-BE49-F238E27FC236}">
                <a16:creationId xmlns:a16="http://schemas.microsoft.com/office/drawing/2014/main" id="{3546F9DC-E4D2-73EC-7983-1614E698F69C}"/>
              </a:ext>
            </a:extLst>
          </p:cNvPr>
          <p:cNvSpPr txBox="1">
            <a:spLocks noChangeArrowheads="1"/>
          </p:cNvSpPr>
          <p:nvPr/>
        </p:nvSpPr>
        <p:spPr bwMode="auto">
          <a:xfrm>
            <a:off x="6609632" y="5723472"/>
            <a:ext cx="2534368" cy="707886"/>
          </a:xfrm>
          <a:prstGeom prst="rect">
            <a:avLst/>
          </a:prstGeom>
          <a:noFill/>
          <a:ln w="158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30</a:t>
            </a:r>
            <a:r>
              <a:rPr lang="ja-JP" altLang="en-US" sz="2000" dirty="0">
                <a:latin typeface="游ゴシック" panose="020B0400000000000000" pitchFamily="50" charset="-128"/>
              </a:rPr>
              <a:t>度の目盛りと「ずれて」いる</a:t>
            </a:r>
            <a:endParaRPr lang="en-US" altLang="ja-JP" sz="2000" dirty="0">
              <a:latin typeface="游ゴシック" panose="020B0400000000000000" pitchFamily="50" charset="-128"/>
            </a:endParaRPr>
          </a:p>
        </p:txBody>
      </p:sp>
      <p:pic>
        <p:nvPicPr>
          <p:cNvPr id="9" name="図 8">
            <a:extLst>
              <a:ext uri="{FF2B5EF4-FFF2-40B4-BE49-F238E27FC236}">
                <a16:creationId xmlns:a16="http://schemas.microsoft.com/office/drawing/2014/main" id="{22C3A943-62E5-399E-4866-847E26F06C9C}"/>
              </a:ext>
            </a:extLst>
          </p:cNvPr>
          <p:cNvPicPr>
            <a:picLocks noChangeAspect="1"/>
          </p:cNvPicPr>
          <p:nvPr/>
        </p:nvPicPr>
        <p:blipFill>
          <a:blip r:embed="rId3" cstate="print">
            <a:extLst>
              <a:ext uri="{28A0092B-C50C-407E-A947-70E740481C1C}">
                <a14:useLocalDpi xmlns:a14="http://schemas.microsoft.com/office/drawing/2010/main" val="0"/>
              </a:ext>
            </a:extLst>
          </a:blip>
          <a:srcRect l="26322" t="11528" r="13531" b="9567"/>
          <a:stretch>
            <a:fillRect/>
          </a:stretch>
        </p:blipFill>
        <p:spPr>
          <a:xfrm>
            <a:off x="141158" y="1843653"/>
            <a:ext cx="1350016" cy="1328301"/>
          </a:xfrm>
          <a:prstGeom prst="rect">
            <a:avLst/>
          </a:prstGeom>
        </p:spPr>
      </p:pic>
      <p:pic>
        <p:nvPicPr>
          <p:cNvPr id="11" name="図 10">
            <a:extLst>
              <a:ext uri="{FF2B5EF4-FFF2-40B4-BE49-F238E27FC236}">
                <a16:creationId xmlns:a16="http://schemas.microsoft.com/office/drawing/2014/main" id="{1E8A8166-FD5D-3948-96E4-25D44996BF12}"/>
              </a:ext>
            </a:extLst>
          </p:cNvPr>
          <p:cNvPicPr>
            <a:picLocks noChangeAspect="1"/>
          </p:cNvPicPr>
          <p:nvPr/>
        </p:nvPicPr>
        <p:blipFill>
          <a:blip r:embed="rId4" cstate="print">
            <a:extLst>
              <a:ext uri="{28A0092B-C50C-407E-A947-70E740481C1C}">
                <a14:useLocalDpi xmlns:a14="http://schemas.microsoft.com/office/drawing/2010/main" val="0"/>
              </a:ext>
            </a:extLst>
          </a:blip>
          <a:srcRect l="15420" r="5272"/>
          <a:stretch>
            <a:fillRect/>
          </a:stretch>
        </p:blipFill>
        <p:spPr>
          <a:xfrm>
            <a:off x="1948350" y="1837507"/>
            <a:ext cx="1381252" cy="1306237"/>
          </a:xfrm>
          <a:prstGeom prst="rect">
            <a:avLst/>
          </a:prstGeom>
        </p:spPr>
      </p:pic>
      <p:pic>
        <p:nvPicPr>
          <p:cNvPr id="13" name="図 12">
            <a:extLst>
              <a:ext uri="{FF2B5EF4-FFF2-40B4-BE49-F238E27FC236}">
                <a16:creationId xmlns:a16="http://schemas.microsoft.com/office/drawing/2014/main" id="{9CCA237D-9BE8-A98D-318B-001556874C90}"/>
              </a:ext>
            </a:extLst>
          </p:cNvPr>
          <p:cNvPicPr>
            <a:picLocks noChangeAspect="1"/>
          </p:cNvPicPr>
          <p:nvPr/>
        </p:nvPicPr>
        <p:blipFill>
          <a:blip r:embed="rId5" cstate="print">
            <a:extLst>
              <a:ext uri="{28A0092B-C50C-407E-A947-70E740481C1C}">
                <a14:useLocalDpi xmlns:a14="http://schemas.microsoft.com/office/drawing/2010/main" val="0"/>
              </a:ext>
            </a:extLst>
          </a:blip>
          <a:srcRect l="18858" r="7465"/>
          <a:stretch>
            <a:fillRect/>
          </a:stretch>
        </p:blipFill>
        <p:spPr>
          <a:xfrm>
            <a:off x="4000796" y="1857745"/>
            <a:ext cx="1254188" cy="1276698"/>
          </a:xfrm>
          <a:prstGeom prst="rect">
            <a:avLst/>
          </a:prstGeom>
        </p:spPr>
      </p:pic>
      <p:pic>
        <p:nvPicPr>
          <p:cNvPr id="15" name="図 14">
            <a:extLst>
              <a:ext uri="{FF2B5EF4-FFF2-40B4-BE49-F238E27FC236}">
                <a16:creationId xmlns:a16="http://schemas.microsoft.com/office/drawing/2014/main" id="{DE23BAAF-E9EF-9FDE-879E-B715E5493944}"/>
              </a:ext>
            </a:extLst>
          </p:cNvPr>
          <p:cNvPicPr>
            <a:picLocks noChangeAspect="1"/>
          </p:cNvPicPr>
          <p:nvPr/>
        </p:nvPicPr>
        <p:blipFill>
          <a:blip r:embed="rId6" cstate="print">
            <a:extLst>
              <a:ext uri="{28A0092B-C50C-407E-A947-70E740481C1C}">
                <a14:useLocalDpi xmlns:a14="http://schemas.microsoft.com/office/drawing/2010/main" val="0"/>
              </a:ext>
            </a:extLst>
          </a:blip>
          <a:srcRect l="20693" r="17958"/>
          <a:stretch>
            <a:fillRect/>
          </a:stretch>
        </p:blipFill>
        <p:spPr>
          <a:xfrm>
            <a:off x="5813807" y="1837507"/>
            <a:ext cx="1044326" cy="1276698"/>
          </a:xfrm>
          <a:prstGeom prst="rect">
            <a:avLst/>
          </a:prstGeom>
        </p:spPr>
      </p:pic>
      <p:pic>
        <p:nvPicPr>
          <p:cNvPr id="17" name="図 16">
            <a:extLst>
              <a:ext uri="{FF2B5EF4-FFF2-40B4-BE49-F238E27FC236}">
                <a16:creationId xmlns:a16="http://schemas.microsoft.com/office/drawing/2014/main" id="{9C81672F-3FF4-D201-A0D5-6CFCDD71375B}"/>
              </a:ext>
            </a:extLst>
          </p:cNvPr>
          <p:cNvPicPr>
            <a:picLocks noChangeAspect="1"/>
          </p:cNvPicPr>
          <p:nvPr/>
        </p:nvPicPr>
        <p:blipFill>
          <a:blip r:embed="rId7" cstate="print">
            <a:extLst>
              <a:ext uri="{28A0092B-C50C-407E-A947-70E740481C1C}">
                <a14:useLocalDpi xmlns:a14="http://schemas.microsoft.com/office/drawing/2010/main" val="0"/>
              </a:ext>
            </a:extLst>
          </a:blip>
          <a:srcRect l="16847" r="19707"/>
          <a:stretch>
            <a:fillRect/>
          </a:stretch>
        </p:blipFill>
        <p:spPr>
          <a:xfrm>
            <a:off x="6938624" y="1840834"/>
            <a:ext cx="1080013" cy="1276698"/>
          </a:xfrm>
          <a:prstGeom prst="rect">
            <a:avLst/>
          </a:prstGeom>
        </p:spPr>
      </p:pic>
      <p:sp>
        <p:nvSpPr>
          <p:cNvPr id="18" name="楕円 17">
            <a:extLst>
              <a:ext uri="{FF2B5EF4-FFF2-40B4-BE49-F238E27FC236}">
                <a16:creationId xmlns:a16="http://schemas.microsoft.com/office/drawing/2014/main" id="{922C99EC-8F9E-3C64-883F-5943D03450BB}"/>
              </a:ext>
            </a:extLst>
          </p:cNvPr>
          <p:cNvSpPr/>
          <p:nvPr/>
        </p:nvSpPr>
        <p:spPr>
          <a:xfrm>
            <a:off x="190826" y="4166170"/>
            <a:ext cx="1350016" cy="1306557"/>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Text Box 5">
            <a:extLst>
              <a:ext uri="{FF2B5EF4-FFF2-40B4-BE49-F238E27FC236}">
                <a16:creationId xmlns:a16="http://schemas.microsoft.com/office/drawing/2014/main" id="{6E444623-F75C-DEA2-CE41-C0AF4AC6944A}"/>
              </a:ext>
            </a:extLst>
          </p:cNvPr>
          <p:cNvSpPr txBox="1">
            <a:spLocks noChangeArrowheads="1"/>
          </p:cNvSpPr>
          <p:nvPr/>
        </p:nvSpPr>
        <p:spPr bwMode="auto">
          <a:xfrm>
            <a:off x="673312" y="3450073"/>
            <a:ext cx="2161832" cy="5847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真上（地軸の垂直面）から見た様子</a:t>
            </a:r>
            <a:endParaRPr lang="en-US" altLang="ja-JP" sz="1600" dirty="0">
              <a:latin typeface="游ゴシック" panose="020B0400000000000000" pitchFamily="50" charset="-128"/>
            </a:endParaRPr>
          </a:p>
        </p:txBody>
      </p:sp>
      <p:cxnSp>
        <p:nvCxnSpPr>
          <p:cNvPr id="21" name="直線コネクタ 20">
            <a:extLst>
              <a:ext uri="{FF2B5EF4-FFF2-40B4-BE49-F238E27FC236}">
                <a16:creationId xmlns:a16="http://schemas.microsoft.com/office/drawing/2014/main" id="{402AA91C-2FBF-BBDC-4DD6-BA84BDA15212}"/>
              </a:ext>
            </a:extLst>
          </p:cNvPr>
          <p:cNvCxnSpPr>
            <a:stCxn id="18" idx="0"/>
            <a:endCxn id="18" idx="4"/>
          </p:cNvCxnSpPr>
          <p:nvPr/>
        </p:nvCxnSpPr>
        <p:spPr>
          <a:xfrm>
            <a:off x="865834" y="4166170"/>
            <a:ext cx="0" cy="1306557"/>
          </a:xfrm>
          <a:prstGeom prst="line">
            <a:avLst/>
          </a:prstGeom>
          <a:ln w="158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22" name="楕円 21">
            <a:extLst>
              <a:ext uri="{FF2B5EF4-FFF2-40B4-BE49-F238E27FC236}">
                <a16:creationId xmlns:a16="http://schemas.microsoft.com/office/drawing/2014/main" id="{0A8996B3-5CB9-89CF-8EB9-5B393131A13C}"/>
              </a:ext>
            </a:extLst>
          </p:cNvPr>
          <p:cNvSpPr/>
          <p:nvPr/>
        </p:nvSpPr>
        <p:spPr>
          <a:xfrm>
            <a:off x="2121581" y="4166169"/>
            <a:ext cx="1350016" cy="1306557"/>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3" name="直線コネクタ 22">
            <a:extLst>
              <a:ext uri="{FF2B5EF4-FFF2-40B4-BE49-F238E27FC236}">
                <a16:creationId xmlns:a16="http://schemas.microsoft.com/office/drawing/2014/main" id="{DCCC3BE7-7A8D-9F93-CC84-C7DA00C051D1}"/>
              </a:ext>
            </a:extLst>
          </p:cNvPr>
          <p:cNvCxnSpPr/>
          <p:nvPr/>
        </p:nvCxnSpPr>
        <p:spPr>
          <a:xfrm>
            <a:off x="2796589" y="4166169"/>
            <a:ext cx="0" cy="1306557"/>
          </a:xfrm>
          <a:prstGeom prst="line">
            <a:avLst/>
          </a:prstGeom>
          <a:ln w="158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4E383521-018E-9A56-BAB1-B3880EC6412D}"/>
              </a:ext>
            </a:extLst>
          </p:cNvPr>
          <p:cNvCxnSpPr>
            <a:cxnSpLocks/>
          </p:cNvCxnSpPr>
          <p:nvPr/>
        </p:nvCxnSpPr>
        <p:spPr>
          <a:xfrm>
            <a:off x="2494780" y="4253106"/>
            <a:ext cx="639401" cy="1219620"/>
          </a:xfrm>
          <a:prstGeom prst="line">
            <a:avLst/>
          </a:prstGeom>
          <a:ln w="158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31" name="Text Box 5">
            <a:extLst>
              <a:ext uri="{FF2B5EF4-FFF2-40B4-BE49-F238E27FC236}">
                <a16:creationId xmlns:a16="http://schemas.microsoft.com/office/drawing/2014/main" id="{091D00EF-2BBB-9062-7117-2D0237E435D9}"/>
              </a:ext>
            </a:extLst>
          </p:cNvPr>
          <p:cNvSpPr txBox="1">
            <a:spLocks noChangeArrowheads="1"/>
          </p:cNvSpPr>
          <p:nvPr/>
        </p:nvSpPr>
        <p:spPr bwMode="auto">
          <a:xfrm>
            <a:off x="2949684" y="5509665"/>
            <a:ext cx="647549"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30</a:t>
            </a:r>
            <a:r>
              <a:rPr lang="ja-JP" altLang="en-US" sz="900" b="1" dirty="0">
                <a:latin typeface="游ゴシック" panose="020B0400000000000000" pitchFamily="50" charset="-128"/>
              </a:rPr>
              <a:t>度</a:t>
            </a:r>
          </a:p>
        </p:txBody>
      </p:sp>
      <p:sp>
        <p:nvSpPr>
          <p:cNvPr id="32" name="Text Box 5">
            <a:extLst>
              <a:ext uri="{FF2B5EF4-FFF2-40B4-BE49-F238E27FC236}">
                <a16:creationId xmlns:a16="http://schemas.microsoft.com/office/drawing/2014/main" id="{A7F9ADFE-DAA8-5C26-0095-898E03FF1B68}"/>
              </a:ext>
            </a:extLst>
          </p:cNvPr>
          <p:cNvSpPr txBox="1">
            <a:spLocks noChangeArrowheads="1"/>
          </p:cNvSpPr>
          <p:nvPr/>
        </p:nvSpPr>
        <p:spPr bwMode="auto">
          <a:xfrm>
            <a:off x="430538" y="5903842"/>
            <a:ext cx="2220608" cy="707886"/>
          </a:xfrm>
          <a:prstGeom prst="rect">
            <a:avLst/>
          </a:prstGeom>
          <a:noFill/>
          <a:ln w="22225">
            <a:solidFill>
              <a:srgbClr val="99CC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b="1" dirty="0">
                <a:latin typeface="游ゴシック" panose="020B0400000000000000" pitchFamily="50" charset="-128"/>
              </a:rPr>
              <a:t>30</a:t>
            </a:r>
            <a:r>
              <a:rPr lang="ja-JP" altLang="en-US" sz="1600" b="1" dirty="0">
                <a:latin typeface="游ゴシック" panose="020B0400000000000000" pitchFamily="50" charset="-128"/>
              </a:rPr>
              <a:t>度の目盛りと一致</a:t>
            </a:r>
            <a:endParaRPr lang="en-US" altLang="ja-JP" sz="1600" b="1" dirty="0">
              <a:latin typeface="游ゴシック" panose="020B0400000000000000" pitchFamily="50" charset="-128"/>
            </a:endParaRPr>
          </a:p>
          <a:p>
            <a:pPr eaLnBrk="1" hangingPunct="1">
              <a:spcBef>
                <a:spcPct val="50000"/>
              </a:spcBef>
            </a:pPr>
            <a:r>
              <a:rPr lang="ja-JP" altLang="en-US" sz="1600" b="1" dirty="0">
                <a:latin typeface="游ゴシック" panose="020B0400000000000000" pitchFamily="50" charset="-128"/>
              </a:rPr>
              <a:t>→ずれがない</a:t>
            </a:r>
            <a:endParaRPr lang="en-US" altLang="ja-JP" sz="1600" b="1" dirty="0">
              <a:latin typeface="游ゴシック" panose="020B0400000000000000" pitchFamily="50" charset="-128"/>
            </a:endParaRPr>
          </a:p>
        </p:txBody>
      </p:sp>
      <p:sp>
        <p:nvSpPr>
          <p:cNvPr id="34" name="円弧 33">
            <a:extLst>
              <a:ext uri="{FF2B5EF4-FFF2-40B4-BE49-F238E27FC236}">
                <a16:creationId xmlns:a16="http://schemas.microsoft.com/office/drawing/2014/main" id="{CF565FB0-2F5F-BD99-4DEB-0562DD5792DC}"/>
              </a:ext>
            </a:extLst>
          </p:cNvPr>
          <p:cNvSpPr/>
          <p:nvPr/>
        </p:nvSpPr>
        <p:spPr>
          <a:xfrm rot="4989267" flipV="1">
            <a:off x="139940" y="4235588"/>
            <a:ext cx="1451789" cy="1528188"/>
          </a:xfrm>
          <a:prstGeom prst="arc">
            <a:avLst>
              <a:gd name="adj1" fmla="val 16200000"/>
              <a:gd name="adj2" fmla="val 623268"/>
            </a:avLst>
          </a:prstGeom>
          <a:ln w="15875">
            <a:headEnd w="lg"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6" name="直線矢印コネクタ 35">
            <a:extLst>
              <a:ext uri="{FF2B5EF4-FFF2-40B4-BE49-F238E27FC236}">
                <a16:creationId xmlns:a16="http://schemas.microsoft.com/office/drawing/2014/main" id="{2E528618-7BEC-1DEB-C36E-9FD7D31C9862}"/>
              </a:ext>
            </a:extLst>
          </p:cNvPr>
          <p:cNvCxnSpPr>
            <a:cxnSpLocks/>
          </p:cNvCxnSpPr>
          <p:nvPr/>
        </p:nvCxnSpPr>
        <p:spPr>
          <a:xfrm flipV="1">
            <a:off x="2655142" y="5472726"/>
            <a:ext cx="377468" cy="604689"/>
          </a:xfrm>
          <a:prstGeom prst="straightConnector1">
            <a:avLst/>
          </a:prstGeom>
          <a:ln w="22225">
            <a:solidFill>
              <a:srgbClr val="000066"/>
            </a:solidFill>
            <a:tailEnd type="triangle"/>
          </a:ln>
        </p:spPr>
        <p:style>
          <a:lnRef idx="1">
            <a:schemeClr val="accent1"/>
          </a:lnRef>
          <a:fillRef idx="0">
            <a:schemeClr val="accent1"/>
          </a:fillRef>
          <a:effectRef idx="0">
            <a:schemeClr val="accent1"/>
          </a:effectRef>
          <a:fontRef idx="minor">
            <a:schemeClr val="tx1"/>
          </a:fontRef>
        </p:style>
      </p:cxnSp>
      <p:sp>
        <p:nvSpPr>
          <p:cNvPr id="37" name="Text Box 5">
            <a:extLst>
              <a:ext uri="{FF2B5EF4-FFF2-40B4-BE49-F238E27FC236}">
                <a16:creationId xmlns:a16="http://schemas.microsoft.com/office/drawing/2014/main" id="{72BA1A8C-91D9-8EEB-36D4-373819B9ECFD}"/>
              </a:ext>
            </a:extLst>
          </p:cNvPr>
          <p:cNvSpPr txBox="1">
            <a:spLocks noChangeArrowheads="1"/>
          </p:cNvSpPr>
          <p:nvPr/>
        </p:nvSpPr>
        <p:spPr bwMode="auto">
          <a:xfrm>
            <a:off x="364716" y="1449987"/>
            <a:ext cx="1254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回転前</a:t>
            </a:r>
          </a:p>
        </p:txBody>
      </p:sp>
      <p:sp>
        <p:nvSpPr>
          <p:cNvPr id="38" name="Text Box 5">
            <a:extLst>
              <a:ext uri="{FF2B5EF4-FFF2-40B4-BE49-F238E27FC236}">
                <a16:creationId xmlns:a16="http://schemas.microsoft.com/office/drawing/2014/main" id="{BEAED3DC-DD03-7FFA-6747-E11253C2DC53}"/>
              </a:ext>
            </a:extLst>
          </p:cNvPr>
          <p:cNvSpPr txBox="1">
            <a:spLocks noChangeArrowheads="1"/>
          </p:cNvSpPr>
          <p:nvPr/>
        </p:nvSpPr>
        <p:spPr bwMode="auto">
          <a:xfrm>
            <a:off x="1982371" y="1457601"/>
            <a:ext cx="1254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回転後</a:t>
            </a:r>
          </a:p>
        </p:txBody>
      </p:sp>
      <p:pic>
        <p:nvPicPr>
          <p:cNvPr id="40" name="図 39">
            <a:extLst>
              <a:ext uri="{FF2B5EF4-FFF2-40B4-BE49-F238E27FC236}">
                <a16:creationId xmlns:a16="http://schemas.microsoft.com/office/drawing/2014/main" id="{87C34D94-D90C-4FA9-7CBD-293717FB2622}"/>
              </a:ext>
            </a:extLst>
          </p:cNvPr>
          <p:cNvPicPr>
            <a:picLocks noChangeAspect="1"/>
          </p:cNvPicPr>
          <p:nvPr/>
        </p:nvPicPr>
        <p:blipFill>
          <a:blip r:embed="rId8">
            <a:extLst>
              <a:ext uri="{28A0092B-C50C-407E-A947-70E740481C1C}">
                <a14:useLocalDpi xmlns:a14="http://schemas.microsoft.com/office/drawing/2010/main" val="0"/>
              </a:ext>
            </a:extLst>
          </a:blip>
          <a:srcRect l="31116" t="51776" r="40656" b="14942"/>
          <a:stretch>
            <a:fillRect/>
          </a:stretch>
        </p:blipFill>
        <p:spPr>
          <a:xfrm>
            <a:off x="7298048" y="3442571"/>
            <a:ext cx="1710019" cy="1512169"/>
          </a:xfrm>
          <a:prstGeom prst="rect">
            <a:avLst/>
          </a:prstGeom>
        </p:spPr>
      </p:pic>
      <p:sp>
        <p:nvSpPr>
          <p:cNvPr id="43" name="Text Box 5">
            <a:extLst>
              <a:ext uri="{FF2B5EF4-FFF2-40B4-BE49-F238E27FC236}">
                <a16:creationId xmlns:a16="http://schemas.microsoft.com/office/drawing/2014/main" id="{0FA230ED-6C7D-6D87-C76E-8DB383837147}"/>
              </a:ext>
            </a:extLst>
          </p:cNvPr>
          <p:cNvSpPr txBox="1">
            <a:spLocks noChangeArrowheads="1"/>
          </p:cNvSpPr>
          <p:nvPr/>
        </p:nvSpPr>
        <p:spPr bwMode="auto">
          <a:xfrm>
            <a:off x="4065840" y="1410052"/>
            <a:ext cx="1254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回転前</a:t>
            </a:r>
          </a:p>
        </p:txBody>
      </p:sp>
      <p:sp>
        <p:nvSpPr>
          <p:cNvPr id="44" name="Text Box 5">
            <a:extLst>
              <a:ext uri="{FF2B5EF4-FFF2-40B4-BE49-F238E27FC236}">
                <a16:creationId xmlns:a16="http://schemas.microsoft.com/office/drawing/2014/main" id="{187DEB63-5B27-BAAB-E4F3-D227F254529D}"/>
              </a:ext>
            </a:extLst>
          </p:cNvPr>
          <p:cNvSpPr txBox="1">
            <a:spLocks noChangeArrowheads="1"/>
          </p:cNvSpPr>
          <p:nvPr/>
        </p:nvSpPr>
        <p:spPr bwMode="auto">
          <a:xfrm>
            <a:off x="7745130" y="1410052"/>
            <a:ext cx="12541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回転後</a:t>
            </a:r>
          </a:p>
        </p:txBody>
      </p:sp>
      <p:sp>
        <p:nvSpPr>
          <p:cNvPr id="45" name="楕円 44">
            <a:extLst>
              <a:ext uri="{FF2B5EF4-FFF2-40B4-BE49-F238E27FC236}">
                <a16:creationId xmlns:a16="http://schemas.microsoft.com/office/drawing/2014/main" id="{39BEF3FC-CC06-C103-A0E4-DDE42168DA8C}"/>
              </a:ext>
            </a:extLst>
          </p:cNvPr>
          <p:cNvSpPr/>
          <p:nvPr/>
        </p:nvSpPr>
        <p:spPr>
          <a:xfrm>
            <a:off x="3970011" y="4141035"/>
            <a:ext cx="1350016" cy="1306557"/>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DFED4733-980D-D438-2197-B4409DAAC144}"/>
              </a:ext>
            </a:extLst>
          </p:cNvPr>
          <p:cNvCxnSpPr>
            <a:stCxn id="45" idx="0"/>
            <a:endCxn id="45" idx="4"/>
          </p:cNvCxnSpPr>
          <p:nvPr/>
        </p:nvCxnSpPr>
        <p:spPr>
          <a:xfrm>
            <a:off x="4645019" y="4141035"/>
            <a:ext cx="0" cy="1306557"/>
          </a:xfrm>
          <a:prstGeom prst="line">
            <a:avLst/>
          </a:prstGeom>
          <a:ln w="158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47" name="楕円 46">
            <a:extLst>
              <a:ext uri="{FF2B5EF4-FFF2-40B4-BE49-F238E27FC236}">
                <a16:creationId xmlns:a16="http://schemas.microsoft.com/office/drawing/2014/main" id="{541F3C82-D6B5-CE1C-ACB9-4AF252B5A4B9}"/>
              </a:ext>
            </a:extLst>
          </p:cNvPr>
          <p:cNvSpPr/>
          <p:nvPr/>
        </p:nvSpPr>
        <p:spPr>
          <a:xfrm>
            <a:off x="5900766" y="4141034"/>
            <a:ext cx="1350016" cy="1306557"/>
          </a:xfrm>
          <a:prstGeom prst="ellipse">
            <a:avLst/>
          </a:prstGeom>
          <a:noFill/>
          <a:ln w="12700">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8" name="直線コネクタ 47">
            <a:extLst>
              <a:ext uri="{FF2B5EF4-FFF2-40B4-BE49-F238E27FC236}">
                <a16:creationId xmlns:a16="http://schemas.microsoft.com/office/drawing/2014/main" id="{01754382-8DD2-EAAF-6058-35AB8555990D}"/>
              </a:ext>
            </a:extLst>
          </p:cNvPr>
          <p:cNvCxnSpPr/>
          <p:nvPr/>
        </p:nvCxnSpPr>
        <p:spPr>
          <a:xfrm>
            <a:off x="6575774" y="4141034"/>
            <a:ext cx="0" cy="1306557"/>
          </a:xfrm>
          <a:prstGeom prst="line">
            <a:avLst/>
          </a:prstGeom>
          <a:ln w="158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DE2580B0-549D-DA4A-7096-A7FCEBECD9F4}"/>
              </a:ext>
            </a:extLst>
          </p:cNvPr>
          <p:cNvCxnSpPr>
            <a:cxnSpLocks/>
          </p:cNvCxnSpPr>
          <p:nvPr/>
        </p:nvCxnSpPr>
        <p:spPr>
          <a:xfrm>
            <a:off x="6273965" y="4227971"/>
            <a:ext cx="639401" cy="1219620"/>
          </a:xfrm>
          <a:prstGeom prst="line">
            <a:avLst/>
          </a:prstGeom>
          <a:ln w="15875">
            <a:solidFill>
              <a:schemeClr val="bg1">
                <a:lumMod val="75000"/>
              </a:schemeClr>
            </a:solidFill>
            <a:prstDash val="dashDot"/>
          </a:ln>
        </p:spPr>
        <p:style>
          <a:lnRef idx="1">
            <a:schemeClr val="accent1"/>
          </a:lnRef>
          <a:fillRef idx="0">
            <a:schemeClr val="accent1"/>
          </a:fillRef>
          <a:effectRef idx="0">
            <a:schemeClr val="accent1"/>
          </a:effectRef>
          <a:fontRef idx="minor">
            <a:schemeClr val="tx1"/>
          </a:fontRef>
        </p:style>
      </p:cxnSp>
      <p:sp>
        <p:nvSpPr>
          <p:cNvPr id="50" name="円弧 49">
            <a:extLst>
              <a:ext uri="{FF2B5EF4-FFF2-40B4-BE49-F238E27FC236}">
                <a16:creationId xmlns:a16="http://schemas.microsoft.com/office/drawing/2014/main" id="{EBE182CF-4422-2490-DF2B-4DC6E6B5EFC4}"/>
              </a:ext>
            </a:extLst>
          </p:cNvPr>
          <p:cNvSpPr/>
          <p:nvPr/>
        </p:nvSpPr>
        <p:spPr>
          <a:xfrm rot="4989267" flipV="1">
            <a:off x="3919125" y="4210453"/>
            <a:ext cx="1451789" cy="1528188"/>
          </a:xfrm>
          <a:prstGeom prst="arc">
            <a:avLst>
              <a:gd name="adj1" fmla="val 16200000"/>
              <a:gd name="adj2" fmla="val 623268"/>
            </a:avLst>
          </a:prstGeom>
          <a:ln w="15875">
            <a:headEnd w="lg" len="med"/>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B46CC82A-D773-A231-4286-33FE021213DB}"/>
              </a:ext>
            </a:extLst>
          </p:cNvPr>
          <p:cNvSpPr/>
          <p:nvPr/>
        </p:nvSpPr>
        <p:spPr>
          <a:xfrm>
            <a:off x="822398" y="4837781"/>
            <a:ext cx="6164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3" name="Text Box 5">
            <a:extLst>
              <a:ext uri="{FF2B5EF4-FFF2-40B4-BE49-F238E27FC236}">
                <a16:creationId xmlns:a16="http://schemas.microsoft.com/office/drawing/2014/main" id="{A853ED26-F744-2861-B8E0-B8AAAA9CFAB6}"/>
              </a:ext>
            </a:extLst>
          </p:cNvPr>
          <p:cNvSpPr txBox="1">
            <a:spLocks noChangeArrowheads="1"/>
          </p:cNvSpPr>
          <p:nvPr/>
        </p:nvSpPr>
        <p:spPr bwMode="auto">
          <a:xfrm>
            <a:off x="983455" y="5409723"/>
            <a:ext cx="184096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回転軸の中心</a:t>
            </a:r>
          </a:p>
        </p:txBody>
      </p:sp>
      <p:sp>
        <p:nvSpPr>
          <p:cNvPr id="54" name="Text Box 5">
            <a:extLst>
              <a:ext uri="{FF2B5EF4-FFF2-40B4-BE49-F238E27FC236}">
                <a16:creationId xmlns:a16="http://schemas.microsoft.com/office/drawing/2014/main" id="{4F8E9D65-279D-763F-630B-D3B28B2C65AD}"/>
              </a:ext>
            </a:extLst>
          </p:cNvPr>
          <p:cNvSpPr txBox="1">
            <a:spLocks noChangeArrowheads="1"/>
          </p:cNvSpPr>
          <p:nvPr/>
        </p:nvSpPr>
        <p:spPr bwMode="auto">
          <a:xfrm>
            <a:off x="4499372" y="5803614"/>
            <a:ext cx="183659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800" b="1" dirty="0">
                <a:latin typeface="游ゴシック" panose="020B0400000000000000" pitchFamily="50" charset="-128"/>
              </a:rPr>
              <a:t>回転軸の中心</a:t>
            </a:r>
          </a:p>
        </p:txBody>
      </p:sp>
      <p:sp>
        <p:nvSpPr>
          <p:cNvPr id="55" name="楕円 54">
            <a:extLst>
              <a:ext uri="{FF2B5EF4-FFF2-40B4-BE49-F238E27FC236}">
                <a16:creationId xmlns:a16="http://schemas.microsoft.com/office/drawing/2014/main" id="{812C6B7D-3120-8A53-1BC0-560F19033E74}"/>
              </a:ext>
            </a:extLst>
          </p:cNvPr>
          <p:cNvSpPr/>
          <p:nvPr/>
        </p:nvSpPr>
        <p:spPr>
          <a:xfrm>
            <a:off x="4607991" y="4553294"/>
            <a:ext cx="61648" cy="45719"/>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矢印コネクタ 56">
            <a:extLst>
              <a:ext uri="{FF2B5EF4-FFF2-40B4-BE49-F238E27FC236}">
                <a16:creationId xmlns:a16="http://schemas.microsoft.com/office/drawing/2014/main" id="{4842A136-8DB5-DC7E-08CF-1C4F81DF743C}"/>
              </a:ext>
            </a:extLst>
          </p:cNvPr>
          <p:cNvCxnSpPr>
            <a:cxnSpLocks/>
          </p:cNvCxnSpPr>
          <p:nvPr/>
        </p:nvCxnSpPr>
        <p:spPr>
          <a:xfrm flipH="1" flipV="1">
            <a:off x="883735" y="4933499"/>
            <a:ext cx="406649" cy="489228"/>
          </a:xfrm>
          <a:prstGeom prst="straightConnector1">
            <a:avLst/>
          </a:prstGeom>
          <a:ln w="22225">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59" name="直線矢印コネクタ 58">
            <a:extLst>
              <a:ext uri="{FF2B5EF4-FFF2-40B4-BE49-F238E27FC236}">
                <a16:creationId xmlns:a16="http://schemas.microsoft.com/office/drawing/2014/main" id="{416A9300-8E6C-900B-A38D-B5715327C60A}"/>
              </a:ext>
            </a:extLst>
          </p:cNvPr>
          <p:cNvCxnSpPr>
            <a:cxnSpLocks/>
          </p:cNvCxnSpPr>
          <p:nvPr/>
        </p:nvCxnSpPr>
        <p:spPr>
          <a:xfrm flipH="1" flipV="1">
            <a:off x="4682307" y="4630241"/>
            <a:ext cx="568683" cy="994840"/>
          </a:xfrm>
          <a:prstGeom prst="straightConnector1">
            <a:avLst/>
          </a:prstGeom>
          <a:ln w="22225">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61" name="直線矢印コネクタ 60">
            <a:extLst>
              <a:ext uri="{FF2B5EF4-FFF2-40B4-BE49-F238E27FC236}">
                <a16:creationId xmlns:a16="http://schemas.microsoft.com/office/drawing/2014/main" id="{64B8EC6C-17AF-BEBA-9A97-5364BDA9C733}"/>
              </a:ext>
            </a:extLst>
          </p:cNvPr>
          <p:cNvCxnSpPr>
            <a:cxnSpLocks/>
          </p:cNvCxnSpPr>
          <p:nvPr/>
        </p:nvCxnSpPr>
        <p:spPr>
          <a:xfrm flipV="1">
            <a:off x="6914936" y="4599013"/>
            <a:ext cx="1345329" cy="1100348"/>
          </a:xfrm>
          <a:prstGeom prst="straightConnector1">
            <a:avLst/>
          </a:prstGeom>
          <a:ln w="22225">
            <a:solidFill>
              <a:srgbClr val="000066"/>
            </a:solidFill>
            <a:tailEnd type="triangle"/>
          </a:ln>
        </p:spPr>
        <p:style>
          <a:lnRef idx="1">
            <a:schemeClr val="accent1"/>
          </a:lnRef>
          <a:fillRef idx="0">
            <a:schemeClr val="accent1"/>
          </a:fillRef>
          <a:effectRef idx="0">
            <a:schemeClr val="accent1"/>
          </a:effectRef>
          <a:fontRef idx="minor">
            <a:schemeClr val="tx1"/>
          </a:fontRef>
        </p:style>
      </p:cxnSp>
      <p:sp>
        <p:nvSpPr>
          <p:cNvPr id="63" name="矢印: 右 62">
            <a:extLst>
              <a:ext uri="{FF2B5EF4-FFF2-40B4-BE49-F238E27FC236}">
                <a16:creationId xmlns:a16="http://schemas.microsoft.com/office/drawing/2014/main" id="{669D8710-597B-9464-3A38-9B87835D1C8F}"/>
              </a:ext>
            </a:extLst>
          </p:cNvPr>
          <p:cNvSpPr/>
          <p:nvPr/>
        </p:nvSpPr>
        <p:spPr>
          <a:xfrm>
            <a:off x="1527628" y="2245567"/>
            <a:ext cx="342388" cy="413478"/>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68" name="矢印: 右 7167">
            <a:extLst>
              <a:ext uri="{FF2B5EF4-FFF2-40B4-BE49-F238E27FC236}">
                <a16:creationId xmlns:a16="http://schemas.microsoft.com/office/drawing/2014/main" id="{18A305CC-2C79-C55E-8484-EE98EFB2F3EA}"/>
              </a:ext>
            </a:extLst>
          </p:cNvPr>
          <p:cNvSpPr/>
          <p:nvPr/>
        </p:nvSpPr>
        <p:spPr>
          <a:xfrm>
            <a:off x="5364263" y="2241601"/>
            <a:ext cx="342388" cy="413478"/>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70" name="直線矢印コネクタ 7169">
            <a:extLst>
              <a:ext uri="{FF2B5EF4-FFF2-40B4-BE49-F238E27FC236}">
                <a16:creationId xmlns:a16="http://schemas.microsoft.com/office/drawing/2014/main" id="{7465A89E-E176-616E-E03C-DBA9740CA841}"/>
              </a:ext>
            </a:extLst>
          </p:cNvPr>
          <p:cNvCxnSpPr>
            <a:cxnSpLocks/>
          </p:cNvCxnSpPr>
          <p:nvPr/>
        </p:nvCxnSpPr>
        <p:spPr>
          <a:xfrm flipH="1" flipV="1">
            <a:off x="6875882" y="5396711"/>
            <a:ext cx="48003" cy="228370"/>
          </a:xfrm>
          <a:prstGeom prst="straightConnector1">
            <a:avLst/>
          </a:prstGeom>
          <a:ln w="22225">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7176" name="直線コネクタ 7175">
            <a:extLst>
              <a:ext uri="{FF2B5EF4-FFF2-40B4-BE49-F238E27FC236}">
                <a16:creationId xmlns:a16="http://schemas.microsoft.com/office/drawing/2014/main" id="{DE44C4CE-8112-1938-315F-D63ED58BE17B}"/>
              </a:ext>
            </a:extLst>
          </p:cNvPr>
          <p:cNvCxnSpPr>
            <a:cxnSpLocks/>
          </p:cNvCxnSpPr>
          <p:nvPr/>
        </p:nvCxnSpPr>
        <p:spPr>
          <a:xfrm>
            <a:off x="3799850" y="908972"/>
            <a:ext cx="0" cy="5670063"/>
          </a:xfrm>
          <a:prstGeom prst="line">
            <a:avLst/>
          </a:prstGeom>
          <a:ln w="1905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411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EA605-2EF0-BDF5-6F23-82E1BE863AFC}"/>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C83E71BF-EF8E-4A7E-8F9A-BB60F484D277}"/>
              </a:ext>
            </a:extLst>
          </p:cNvPr>
          <p:cNvSpPr>
            <a:spLocks noGrp="1" noChangeArrowheads="1"/>
          </p:cNvSpPr>
          <p:nvPr>
            <p:ph type="ctrTitle" idx="4294967295"/>
          </p:nvPr>
        </p:nvSpPr>
        <p:spPr>
          <a:xfrm>
            <a:off x="101358" y="139413"/>
            <a:ext cx="7772400" cy="720725"/>
          </a:xfrm>
        </p:spPr>
        <p:txBody>
          <a:bodyPr/>
          <a:lstStyle/>
          <a:p>
            <a:pPr eaLnBrk="1" hangingPunct="1"/>
            <a:r>
              <a:rPr lang="ja-JP" altLang="en-US" sz="3200" dirty="0">
                <a:ea typeface="ＭＳ Ｐゴシック" panose="020B0600070205080204" pitchFamily="50" charset="-128"/>
              </a:rPr>
              <a:t>空様式</a:t>
            </a:r>
          </a:p>
        </p:txBody>
      </p:sp>
      <p:sp>
        <p:nvSpPr>
          <p:cNvPr id="3" name="フッター プレースホルダー 2">
            <a:extLst>
              <a:ext uri="{FF2B5EF4-FFF2-40B4-BE49-F238E27FC236}">
                <a16:creationId xmlns:a16="http://schemas.microsoft.com/office/drawing/2014/main" id="{8A25AC33-5459-23EE-38DD-7B079C211E59}"/>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pic>
        <p:nvPicPr>
          <p:cNvPr id="6" name="図 5">
            <a:extLst>
              <a:ext uri="{FF2B5EF4-FFF2-40B4-BE49-F238E27FC236}">
                <a16:creationId xmlns:a16="http://schemas.microsoft.com/office/drawing/2014/main" id="{7A315B1F-B5F0-E16A-0699-BA332C761AB5}"/>
              </a:ext>
            </a:extLst>
          </p:cNvPr>
          <p:cNvPicPr>
            <a:picLocks noChangeAspect="1"/>
          </p:cNvPicPr>
          <p:nvPr/>
        </p:nvPicPr>
        <p:blipFill>
          <a:blip r:embed="rId3"/>
          <a:stretch>
            <a:fillRect/>
          </a:stretch>
        </p:blipFill>
        <p:spPr>
          <a:xfrm>
            <a:off x="-94648" y="1684728"/>
            <a:ext cx="7713278" cy="3420038"/>
          </a:xfrm>
          <a:prstGeom prst="rect">
            <a:avLst/>
          </a:prstGeom>
        </p:spPr>
      </p:pic>
      <p:pic>
        <p:nvPicPr>
          <p:cNvPr id="8" name="図 7">
            <a:extLst>
              <a:ext uri="{FF2B5EF4-FFF2-40B4-BE49-F238E27FC236}">
                <a16:creationId xmlns:a16="http://schemas.microsoft.com/office/drawing/2014/main" id="{D9A785F6-5D72-21C4-C926-EBA70EEE803B}"/>
              </a:ext>
            </a:extLst>
          </p:cNvPr>
          <p:cNvPicPr>
            <a:picLocks noChangeAspect="1"/>
          </p:cNvPicPr>
          <p:nvPr/>
        </p:nvPicPr>
        <p:blipFill>
          <a:blip r:embed="rId4"/>
          <a:stretch>
            <a:fillRect/>
          </a:stretch>
        </p:blipFill>
        <p:spPr>
          <a:xfrm>
            <a:off x="3761991" y="210458"/>
            <a:ext cx="5280651" cy="8172639"/>
          </a:xfrm>
          <a:prstGeom prst="rect">
            <a:avLst/>
          </a:prstGeom>
        </p:spPr>
      </p:pic>
      <p:sp>
        <p:nvSpPr>
          <p:cNvPr id="9" name="正方形/長方形 8">
            <a:extLst>
              <a:ext uri="{FF2B5EF4-FFF2-40B4-BE49-F238E27FC236}">
                <a16:creationId xmlns:a16="http://schemas.microsoft.com/office/drawing/2014/main" id="{BE13C807-07E3-3D0E-6816-4B4DBA01CEDA}"/>
              </a:ext>
            </a:extLst>
          </p:cNvPr>
          <p:cNvSpPr/>
          <p:nvPr/>
        </p:nvSpPr>
        <p:spPr>
          <a:xfrm>
            <a:off x="2237197" y="1891345"/>
            <a:ext cx="2160024" cy="180002"/>
          </a:xfrm>
          <a:prstGeom prst="rect">
            <a:avLst/>
          </a:prstGeom>
          <a:noFill/>
          <a:ln>
            <a:solidFill>
              <a:srgbClr val="6666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806711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2E8B67-929D-9BB4-7668-601318608049}"/>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016D0237-1A41-2A80-2E94-8DE8D52E4EF5}"/>
              </a:ext>
            </a:extLst>
          </p:cNvPr>
          <p:cNvSpPr>
            <a:spLocks noGrp="1" noChangeArrowheads="1"/>
          </p:cNvSpPr>
          <p:nvPr>
            <p:ph type="ctrTitle" idx="4294967295"/>
          </p:nvPr>
        </p:nvSpPr>
        <p:spPr>
          <a:xfrm>
            <a:off x="101358" y="139413"/>
            <a:ext cx="7772400" cy="720725"/>
          </a:xfrm>
        </p:spPr>
        <p:txBody>
          <a:bodyPr/>
          <a:lstStyle/>
          <a:p>
            <a:pPr eaLnBrk="1" hangingPunct="1"/>
            <a:r>
              <a:rPr lang="ja-JP" altLang="en-US" sz="3200" dirty="0">
                <a:ea typeface="ＭＳ Ｐゴシック" panose="020B0600070205080204" pitchFamily="50" charset="-128"/>
              </a:rPr>
              <a:t>空様式</a:t>
            </a:r>
          </a:p>
        </p:txBody>
      </p:sp>
      <p:sp>
        <p:nvSpPr>
          <p:cNvPr id="3" name="フッター プレースホルダー 2">
            <a:extLst>
              <a:ext uri="{FF2B5EF4-FFF2-40B4-BE49-F238E27FC236}">
                <a16:creationId xmlns:a16="http://schemas.microsoft.com/office/drawing/2014/main" id="{D10AE7BD-1D69-55ED-DD1D-EEF555D2CBD1}"/>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pic>
        <p:nvPicPr>
          <p:cNvPr id="4" name="図 3">
            <a:extLst>
              <a:ext uri="{FF2B5EF4-FFF2-40B4-BE49-F238E27FC236}">
                <a16:creationId xmlns:a16="http://schemas.microsoft.com/office/drawing/2014/main" id="{A97B6EA9-A71B-F8F3-BBFE-E617E7B9A46E}"/>
              </a:ext>
            </a:extLst>
          </p:cNvPr>
          <p:cNvPicPr>
            <a:picLocks noChangeAspect="1"/>
          </p:cNvPicPr>
          <p:nvPr/>
        </p:nvPicPr>
        <p:blipFill>
          <a:blip r:embed="rId3"/>
          <a:stretch>
            <a:fillRect/>
          </a:stretch>
        </p:blipFill>
        <p:spPr>
          <a:xfrm>
            <a:off x="341953" y="602903"/>
            <a:ext cx="3925626" cy="6075524"/>
          </a:xfrm>
          <a:prstGeom prst="rect">
            <a:avLst/>
          </a:prstGeom>
        </p:spPr>
      </p:pic>
      <p:sp>
        <p:nvSpPr>
          <p:cNvPr id="5" name="正方形/長方形 4">
            <a:extLst>
              <a:ext uri="{FF2B5EF4-FFF2-40B4-BE49-F238E27FC236}">
                <a16:creationId xmlns:a16="http://schemas.microsoft.com/office/drawing/2014/main" id="{EE8DD176-CC4C-D585-B6FA-9B483090C6AC}"/>
              </a:ext>
            </a:extLst>
          </p:cNvPr>
          <p:cNvSpPr/>
          <p:nvPr/>
        </p:nvSpPr>
        <p:spPr>
          <a:xfrm>
            <a:off x="2771980" y="728970"/>
            <a:ext cx="1530017" cy="131168"/>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28583299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8F206-70E5-89E4-A8C9-29620B198805}"/>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6B8FFD14-66B6-573B-9D4C-6BD1503245AD}"/>
              </a:ext>
            </a:extLst>
          </p:cNvPr>
          <p:cNvSpPr>
            <a:spLocks noGrp="1" noChangeArrowheads="1"/>
          </p:cNvSpPr>
          <p:nvPr>
            <p:ph type="ctrTitle" idx="4294967295"/>
          </p:nvPr>
        </p:nvSpPr>
        <p:spPr>
          <a:xfrm>
            <a:off x="101358" y="139413"/>
            <a:ext cx="7772400" cy="720725"/>
          </a:xfrm>
        </p:spPr>
        <p:txBody>
          <a:bodyPr/>
          <a:lstStyle/>
          <a:p>
            <a:pPr eaLnBrk="1" hangingPunct="1"/>
            <a:r>
              <a:rPr lang="en-US" altLang="ja-JP" sz="3200" dirty="0">
                <a:ea typeface="ＭＳ Ｐゴシック" panose="020B0600070205080204" pitchFamily="50" charset="-128"/>
              </a:rPr>
              <a:t>12</a:t>
            </a:r>
            <a:r>
              <a:rPr lang="ja-JP" altLang="en-US" sz="3200" dirty="0">
                <a:ea typeface="ＭＳ Ｐゴシック" panose="020B0600070205080204" pitchFamily="50" charset="-128"/>
              </a:rPr>
              <a:t>時のときに太陽がずれる理由　その１の２</a:t>
            </a:r>
            <a:br>
              <a:rPr lang="ja-JP" altLang="en-US" sz="3200" dirty="0">
                <a:ea typeface="ＭＳ Ｐゴシック" panose="020B0600070205080204" pitchFamily="50" charset="-128"/>
              </a:rPr>
            </a:br>
            <a:endParaRPr lang="ja-JP" altLang="en-US" sz="3200" dirty="0">
              <a:ea typeface="ＭＳ Ｐゴシック" panose="020B0600070205080204" pitchFamily="50" charset="-128"/>
            </a:endParaRPr>
          </a:p>
        </p:txBody>
      </p:sp>
      <p:sp>
        <p:nvSpPr>
          <p:cNvPr id="3" name="フッター プレースホルダー 2">
            <a:extLst>
              <a:ext uri="{FF2B5EF4-FFF2-40B4-BE49-F238E27FC236}">
                <a16:creationId xmlns:a16="http://schemas.microsoft.com/office/drawing/2014/main" id="{9B787C99-5749-990D-03F9-50B6569F1A23}"/>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55" name="二等辺三角形 54">
            <a:extLst>
              <a:ext uri="{FF2B5EF4-FFF2-40B4-BE49-F238E27FC236}">
                <a16:creationId xmlns:a16="http://schemas.microsoft.com/office/drawing/2014/main" id="{FCC7C11B-1137-18C5-0985-48A4DDE994F5}"/>
              </a:ext>
            </a:extLst>
          </p:cNvPr>
          <p:cNvSpPr/>
          <p:nvPr/>
        </p:nvSpPr>
        <p:spPr>
          <a:xfrm rot="1502021">
            <a:off x="4608645" y="5354559"/>
            <a:ext cx="261431" cy="131355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15" name="グループ化 14">
            <a:extLst>
              <a:ext uri="{FF2B5EF4-FFF2-40B4-BE49-F238E27FC236}">
                <a16:creationId xmlns:a16="http://schemas.microsoft.com/office/drawing/2014/main" id="{EECF28C1-4F8B-A9D0-7A12-DC084A795AAD}"/>
              </a:ext>
            </a:extLst>
          </p:cNvPr>
          <p:cNvGrpSpPr/>
          <p:nvPr/>
        </p:nvGrpSpPr>
        <p:grpSpPr>
          <a:xfrm>
            <a:off x="3916405" y="2611285"/>
            <a:ext cx="2711764" cy="1156029"/>
            <a:chOff x="3631244" y="2727143"/>
            <a:chExt cx="2711764" cy="1156029"/>
          </a:xfrm>
        </p:grpSpPr>
        <p:cxnSp>
          <p:nvCxnSpPr>
            <p:cNvPr id="47" name="直線コネクタ 46">
              <a:extLst>
                <a:ext uri="{FF2B5EF4-FFF2-40B4-BE49-F238E27FC236}">
                  <a16:creationId xmlns:a16="http://schemas.microsoft.com/office/drawing/2014/main" id="{60BECB1B-72B2-5207-3FB4-2C24814E5CFA}"/>
                </a:ext>
              </a:extLst>
            </p:cNvPr>
            <p:cNvCxnSpPr>
              <a:cxnSpLocks/>
            </p:cNvCxnSpPr>
            <p:nvPr/>
          </p:nvCxnSpPr>
          <p:spPr>
            <a:xfrm flipH="1">
              <a:off x="3631244" y="3004883"/>
              <a:ext cx="2711764" cy="32003"/>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0" name="矢印: 上 49">
              <a:extLst>
                <a:ext uri="{FF2B5EF4-FFF2-40B4-BE49-F238E27FC236}">
                  <a16:creationId xmlns:a16="http://schemas.microsoft.com/office/drawing/2014/main" id="{DCF08BF8-0146-D2C2-EEF4-FFB92C0F840F}"/>
                </a:ext>
              </a:extLst>
            </p:cNvPr>
            <p:cNvSpPr/>
            <p:nvPr/>
          </p:nvSpPr>
          <p:spPr>
            <a:xfrm rot="3774587">
              <a:off x="5506328" y="2733509"/>
              <a:ext cx="213997" cy="40093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9" name="楕円 58">
              <a:extLst>
                <a:ext uri="{FF2B5EF4-FFF2-40B4-BE49-F238E27FC236}">
                  <a16:creationId xmlns:a16="http://schemas.microsoft.com/office/drawing/2014/main" id="{70481AD7-56DB-B922-9243-87FC4D383B49}"/>
                </a:ext>
              </a:extLst>
            </p:cNvPr>
            <p:cNvSpPr/>
            <p:nvPr/>
          </p:nvSpPr>
          <p:spPr>
            <a:xfrm rot="20125623">
              <a:off x="3711449" y="2727143"/>
              <a:ext cx="2554660" cy="663301"/>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0" name="図 59">
              <a:extLst>
                <a:ext uri="{FF2B5EF4-FFF2-40B4-BE49-F238E27FC236}">
                  <a16:creationId xmlns:a16="http://schemas.microsoft.com/office/drawing/2014/main" id="{9AEBCBE8-2DB9-B2F5-49B1-8D19E7C72E19}"/>
                </a:ext>
              </a:extLst>
            </p:cNvPr>
            <p:cNvPicPr>
              <a:picLocks noChangeAspect="1"/>
            </p:cNvPicPr>
            <p:nvPr/>
          </p:nvPicPr>
          <p:blipFill>
            <a:blip r:embed="rId3">
              <a:extLst>
                <a:ext uri="{28A0092B-C50C-407E-A947-70E740481C1C}">
                  <a14:useLocalDpi xmlns:a14="http://schemas.microsoft.com/office/drawing/2010/main" val="0"/>
                </a:ext>
              </a:extLst>
            </a:blip>
            <a:srcRect l="305" t="21458" r="82275" b="31333"/>
            <a:stretch>
              <a:fillRect/>
            </a:stretch>
          </p:blipFill>
          <p:spPr>
            <a:xfrm rot="20125323">
              <a:off x="4396080" y="3187505"/>
              <a:ext cx="565490" cy="695667"/>
            </a:xfrm>
            <a:prstGeom prst="rect">
              <a:avLst/>
            </a:prstGeom>
          </p:spPr>
        </p:pic>
        <p:sp>
          <p:nvSpPr>
            <p:cNvPr id="7172" name="二等辺三角形 7171">
              <a:extLst>
                <a:ext uri="{FF2B5EF4-FFF2-40B4-BE49-F238E27FC236}">
                  <a16:creationId xmlns:a16="http://schemas.microsoft.com/office/drawing/2014/main" id="{9EE9ED42-ECA6-3B46-59EC-984CCFCFFF9E}"/>
                </a:ext>
              </a:extLst>
            </p:cNvPr>
            <p:cNvSpPr/>
            <p:nvPr/>
          </p:nvSpPr>
          <p:spPr>
            <a:xfrm rot="1541748">
              <a:off x="4733239" y="3078124"/>
              <a:ext cx="322324" cy="35534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76" name="円弧 7175">
              <a:extLst>
                <a:ext uri="{FF2B5EF4-FFF2-40B4-BE49-F238E27FC236}">
                  <a16:creationId xmlns:a16="http://schemas.microsoft.com/office/drawing/2014/main" id="{75FCC790-0459-9B66-12E0-FD8967E531EE}"/>
                </a:ext>
              </a:extLst>
            </p:cNvPr>
            <p:cNvSpPr/>
            <p:nvPr/>
          </p:nvSpPr>
          <p:spPr>
            <a:xfrm rot="16200000">
              <a:off x="4380003" y="3452947"/>
              <a:ext cx="313922" cy="439308"/>
            </a:xfrm>
            <a:prstGeom prst="arc">
              <a:avLst>
                <a:gd name="adj1" fmla="val 10619973"/>
                <a:gd name="adj2" fmla="val 0"/>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62" name="図 61">
              <a:extLst>
                <a:ext uri="{FF2B5EF4-FFF2-40B4-BE49-F238E27FC236}">
                  <a16:creationId xmlns:a16="http://schemas.microsoft.com/office/drawing/2014/main" id="{9A2E1EF4-D330-3F22-83E2-AF7B792EFB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84128" y="2839649"/>
              <a:ext cx="375141" cy="375141"/>
            </a:xfrm>
            <a:prstGeom prst="rect">
              <a:avLst/>
            </a:prstGeom>
          </p:spPr>
        </p:pic>
      </p:grpSp>
      <p:grpSp>
        <p:nvGrpSpPr>
          <p:cNvPr id="18" name="グループ化 17">
            <a:extLst>
              <a:ext uri="{FF2B5EF4-FFF2-40B4-BE49-F238E27FC236}">
                <a16:creationId xmlns:a16="http://schemas.microsoft.com/office/drawing/2014/main" id="{FB001FB4-9C93-FF39-3CA7-3C22CF6CB907}"/>
              </a:ext>
            </a:extLst>
          </p:cNvPr>
          <p:cNvGrpSpPr/>
          <p:nvPr/>
        </p:nvGrpSpPr>
        <p:grpSpPr>
          <a:xfrm>
            <a:off x="6433674" y="742845"/>
            <a:ext cx="2615900" cy="1184458"/>
            <a:chOff x="6486065" y="717912"/>
            <a:chExt cx="2615900" cy="1184458"/>
          </a:xfrm>
        </p:grpSpPr>
        <p:sp>
          <p:nvSpPr>
            <p:cNvPr id="7178" name="Text Box 5">
              <a:extLst>
                <a:ext uri="{FF2B5EF4-FFF2-40B4-BE49-F238E27FC236}">
                  <a16:creationId xmlns:a16="http://schemas.microsoft.com/office/drawing/2014/main" id="{F0000A61-38F3-E8C5-A601-1A53DF2B5C0A}"/>
                </a:ext>
              </a:extLst>
            </p:cNvPr>
            <p:cNvSpPr txBox="1">
              <a:spLocks noChangeArrowheads="1"/>
            </p:cNvSpPr>
            <p:nvPr/>
          </p:nvSpPr>
          <p:spPr bwMode="auto">
            <a:xfrm>
              <a:off x="6486065" y="1194484"/>
              <a:ext cx="2615900"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6</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22</a:t>
              </a:r>
              <a:r>
                <a:rPr lang="ja-JP" altLang="en-US" sz="2000" dirty="0">
                  <a:latin typeface="游ゴシック" panose="020B0400000000000000" pitchFamily="50" charset="-128"/>
                </a:rPr>
                <a:t>日は、まっすぐ進む</a:t>
              </a:r>
              <a:endParaRPr lang="en-US" altLang="ja-JP" sz="2000" dirty="0">
                <a:latin typeface="游ゴシック" panose="020B0400000000000000" pitchFamily="50" charset="-128"/>
              </a:endParaRPr>
            </a:p>
          </p:txBody>
        </p:sp>
        <p:pic>
          <p:nvPicPr>
            <p:cNvPr id="7182" name="グラフィックス 7181">
              <a:extLst>
                <a:ext uri="{FF2B5EF4-FFF2-40B4-BE49-F238E27FC236}">
                  <a16:creationId xmlns:a16="http://schemas.microsoft.com/office/drawing/2014/main" id="{36AB137D-5C82-0B90-8D25-3F3BCDFE47E8}"/>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6923565" y="717912"/>
              <a:ext cx="508735" cy="483105"/>
            </a:xfrm>
            <a:prstGeom prst="rect">
              <a:avLst/>
            </a:prstGeom>
          </p:spPr>
        </p:pic>
        <p:cxnSp>
          <p:nvCxnSpPr>
            <p:cNvPr id="7185" name="直線矢印コネクタ 7184">
              <a:extLst>
                <a:ext uri="{FF2B5EF4-FFF2-40B4-BE49-F238E27FC236}">
                  <a16:creationId xmlns:a16="http://schemas.microsoft.com/office/drawing/2014/main" id="{7558934F-459D-4C27-08E0-5622668A748D}"/>
                </a:ext>
              </a:extLst>
            </p:cNvPr>
            <p:cNvCxnSpPr/>
            <p:nvPr/>
          </p:nvCxnSpPr>
          <p:spPr>
            <a:xfrm>
              <a:off x="7336262" y="1106424"/>
              <a:ext cx="1286227" cy="99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485E1ED1-F4B3-2F72-0BA8-2E9214643796}"/>
              </a:ext>
            </a:extLst>
          </p:cNvPr>
          <p:cNvGrpSpPr/>
          <p:nvPr/>
        </p:nvGrpSpPr>
        <p:grpSpPr>
          <a:xfrm>
            <a:off x="6617517" y="2236716"/>
            <a:ext cx="2324647" cy="2250945"/>
            <a:chOff x="6632626" y="2167671"/>
            <a:chExt cx="2324647" cy="2250945"/>
          </a:xfrm>
        </p:grpSpPr>
        <p:pic>
          <p:nvPicPr>
            <p:cNvPr id="7186" name="グラフィックス 7185">
              <a:extLst>
                <a:ext uri="{FF2B5EF4-FFF2-40B4-BE49-F238E27FC236}">
                  <a16:creationId xmlns:a16="http://schemas.microsoft.com/office/drawing/2014/main" id="{CA3A1738-1D40-4920-D4E1-D067F1C28C9F}"/>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6892673" y="2336537"/>
              <a:ext cx="508735" cy="483105"/>
            </a:xfrm>
            <a:prstGeom prst="rect">
              <a:avLst/>
            </a:prstGeom>
          </p:spPr>
        </p:pic>
        <p:sp>
          <p:nvSpPr>
            <p:cNvPr id="7187" name="Text Box 5">
              <a:extLst>
                <a:ext uri="{FF2B5EF4-FFF2-40B4-BE49-F238E27FC236}">
                  <a16:creationId xmlns:a16="http://schemas.microsoft.com/office/drawing/2014/main" id="{F5481162-81ED-76C4-A6AE-9B18EE5D1811}"/>
                </a:ext>
              </a:extLst>
            </p:cNvPr>
            <p:cNvSpPr txBox="1">
              <a:spLocks noChangeArrowheads="1"/>
            </p:cNvSpPr>
            <p:nvPr/>
          </p:nvSpPr>
          <p:spPr bwMode="auto">
            <a:xfrm>
              <a:off x="6632626" y="3095177"/>
              <a:ext cx="2324647" cy="1323439"/>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8</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14</a:t>
              </a:r>
              <a:r>
                <a:rPr lang="ja-JP" altLang="en-US" sz="2000" dirty="0">
                  <a:latin typeface="游ゴシック" panose="020B0400000000000000" pitchFamily="50" charset="-128"/>
                </a:rPr>
                <a:t>日は、速度は同じだが、傾いた坂をあがるため、上からみると進みにくい</a:t>
              </a:r>
              <a:endParaRPr lang="en-US" altLang="ja-JP" sz="2000" dirty="0">
                <a:latin typeface="游ゴシック" panose="020B0400000000000000" pitchFamily="50" charset="-128"/>
              </a:endParaRPr>
            </a:p>
          </p:txBody>
        </p:sp>
        <p:cxnSp>
          <p:nvCxnSpPr>
            <p:cNvPr id="7188" name="直線矢印コネクタ 7187">
              <a:extLst>
                <a:ext uri="{FF2B5EF4-FFF2-40B4-BE49-F238E27FC236}">
                  <a16:creationId xmlns:a16="http://schemas.microsoft.com/office/drawing/2014/main" id="{396BB390-7766-EFFA-7186-369E46DC503E}"/>
                </a:ext>
              </a:extLst>
            </p:cNvPr>
            <p:cNvCxnSpPr>
              <a:cxnSpLocks/>
            </p:cNvCxnSpPr>
            <p:nvPr/>
          </p:nvCxnSpPr>
          <p:spPr>
            <a:xfrm flipV="1">
              <a:off x="7362549" y="2167671"/>
              <a:ext cx="1178808" cy="5499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190" name="直線矢印コネクタ 7189">
              <a:extLst>
                <a:ext uri="{FF2B5EF4-FFF2-40B4-BE49-F238E27FC236}">
                  <a16:creationId xmlns:a16="http://schemas.microsoft.com/office/drawing/2014/main" id="{A28862C3-0113-7A2C-0E6A-F2F2389EDA57}"/>
                </a:ext>
              </a:extLst>
            </p:cNvPr>
            <p:cNvCxnSpPr>
              <a:cxnSpLocks/>
            </p:cNvCxnSpPr>
            <p:nvPr/>
          </p:nvCxnSpPr>
          <p:spPr>
            <a:xfrm flipV="1">
              <a:off x="7346136" y="2703333"/>
              <a:ext cx="1157024" cy="9345"/>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12" name="Text Box 5">
            <a:extLst>
              <a:ext uri="{FF2B5EF4-FFF2-40B4-BE49-F238E27FC236}">
                <a16:creationId xmlns:a16="http://schemas.microsoft.com/office/drawing/2014/main" id="{5B29E7A9-ED85-6A77-BED3-051B40BD8BCE}"/>
              </a:ext>
            </a:extLst>
          </p:cNvPr>
          <p:cNvSpPr txBox="1">
            <a:spLocks noChangeArrowheads="1"/>
          </p:cNvSpPr>
          <p:nvPr/>
        </p:nvSpPr>
        <p:spPr bwMode="auto">
          <a:xfrm>
            <a:off x="232992" y="511889"/>
            <a:ext cx="1601952" cy="461665"/>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6</a:t>
            </a:r>
            <a:r>
              <a:rPr lang="ja-JP" altLang="en-US" b="1" dirty="0">
                <a:latin typeface="游ゴシック" panose="020B0400000000000000" pitchFamily="50" charset="-128"/>
              </a:rPr>
              <a:t>月２２日　　</a:t>
            </a:r>
          </a:p>
        </p:txBody>
      </p:sp>
      <p:grpSp>
        <p:nvGrpSpPr>
          <p:cNvPr id="8" name="グループ化 7">
            <a:extLst>
              <a:ext uri="{FF2B5EF4-FFF2-40B4-BE49-F238E27FC236}">
                <a16:creationId xmlns:a16="http://schemas.microsoft.com/office/drawing/2014/main" id="{A7B69B1A-F5E8-3D01-B3BC-4AC008A48194}"/>
              </a:ext>
            </a:extLst>
          </p:cNvPr>
          <p:cNvGrpSpPr/>
          <p:nvPr/>
        </p:nvGrpSpPr>
        <p:grpSpPr>
          <a:xfrm>
            <a:off x="209895" y="1041334"/>
            <a:ext cx="3214427" cy="999744"/>
            <a:chOff x="-76284" y="1028470"/>
            <a:chExt cx="3214427" cy="999744"/>
          </a:xfrm>
        </p:grpSpPr>
        <p:sp>
          <p:nvSpPr>
            <p:cNvPr id="27" name="Text Box 5">
              <a:extLst>
                <a:ext uri="{FF2B5EF4-FFF2-40B4-BE49-F238E27FC236}">
                  <a16:creationId xmlns:a16="http://schemas.microsoft.com/office/drawing/2014/main" id="{DB28CAF3-5FEA-3E3E-654C-2DD1A3B5FBD7}"/>
                </a:ext>
              </a:extLst>
            </p:cNvPr>
            <p:cNvSpPr txBox="1">
              <a:spLocks noChangeArrowheads="1"/>
            </p:cNvSpPr>
            <p:nvPr/>
          </p:nvSpPr>
          <p:spPr bwMode="auto">
            <a:xfrm>
              <a:off x="1020960" y="1028470"/>
              <a:ext cx="2004287"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横からみたとき</a:t>
              </a:r>
              <a:endParaRPr lang="en-US" altLang="ja-JP" sz="2000" dirty="0">
                <a:latin typeface="游ゴシック" panose="020B0400000000000000" pitchFamily="50" charset="-128"/>
              </a:endParaRPr>
            </a:p>
          </p:txBody>
        </p:sp>
        <p:pic>
          <p:nvPicPr>
            <p:cNvPr id="35" name="図 34">
              <a:extLst>
                <a:ext uri="{FF2B5EF4-FFF2-40B4-BE49-F238E27FC236}">
                  <a16:creationId xmlns:a16="http://schemas.microsoft.com/office/drawing/2014/main" id="{676BD847-1778-D894-5F05-362BB9E8C855}"/>
                </a:ext>
              </a:extLst>
            </p:cNvPr>
            <p:cNvPicPr>
              <a:picLocks noChangeAspect="1"/>
            </p:cNvPicPr>
            <p:nvPr/>
          </p:nvPicPr>
          <p:blipFill>
            <a:blip r:embed="rId3">
              <a:extLst>
                <a:ext uri="{28A0092B-C50C-407E-A947-70E740481C1C}">
                  <a14:useLocalDpi xmlns:a14="http://schemas.microsoft.com/office/drawing/2010/main" val="0"/>
                </a:ext>
              </a:extLst>
            </a:blip>
            <a:srcRect l="305" t="21458" r="82275" b="31333"/>
            <a:stretch>
              <a:fillRect/>
            </a:stretch>
          </p:blipFill>
          <p:spPr>
            <a:xfrm rot="20125323">
              <a:off x="-76284" y="1332547"/>
              <a:ext cx="565490" cy="695667"/>
            </a:xfrm>
            <a:prstGeom prst="rect">
              <a:avLst/>
            </a:prstGeom>
          </p:spPr>
        </p:pic>
        <p:cxnSp>
          <p:nvCxnSpPr>
            <p:cNvPr id="38" name="直線コネクタ 37">
              <a:extLst>
                <a:ext uri="{FF2B5EF4-FFF2-40B4-BE49-F238E27FC236}">
                  <a16:creationId xmlns:a16="http://schemas.microsoft.com/office/drawing/2014/main" id="{DB0076BF-DB5A-83FD-1E04-5B580B88EDBD}"/>
                </a:ext>
              </a:extLst>
            </p:cNvPr>
            <p:cNvCxnSpPr>
              <a:cxnSpLocks/>
            </p:cNvCxnSpPr>
            <p:nvPr/>
          </p:nvCxnSpPr>
          <p:spPr>
            <a:xfrm flipH="1" flipV="1">
              <a:off x="445636" y="1743513"/>
              <a:ext cx="2692507" cy="15228"/>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3" name="図 42">
              <a:extLst>
                <a:ext uri="{FF2B5EF4-FFF2-40B4-BE49-F238E27FC236}">
                  <a16:creationId xmlns:a16="http://schemas.microsoft.com/office/drawing/2014/main" id="{291BFEC6-3808-7FAE-45C2-022D495E47A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17514" y="1545631"/>
              <a:ext cx="375141" cy="375141"/>
            </a:xfrm>
            <a:prstGeom prst="rect">
              <a:avLst/>
            </a:prstGeom>
          </p:spPr>
        </p:pic>
      </p:grpSp>
      <p:grpSp>
        <p:nvGrpSpPr>
          <p:cNvPr id="9" name="グループ化 8">
            <a:extLst>
              <a:ext uri="{FF2B5EF4-FFF2-40B4-BE49-F238E27FC236}">
                <a16:creationId xmlns:a16="http://schemas.microsoft.com/office/drawing/2014/main" id="{FC87C114-093A-E729-6D9E-0F4A5FDB7998}"/>
              </a:ext>
            </a:extLst>
          </p:cNvPr>
          <p:cNvGrpSpPr/>
          <p:nvPr/>
        </p:nvGrpSpPr>
        <p:grpSpPr>
          <a:xfrm>
            <a:off x="274812" y="2133133"/>
            <a:ext cx="3232433" cy="1587232"/>
            <a:chOff x="-132087" y="2134191"/>
            <a:chExt cx="3232433" cy="1587232"/>
          </a:xfrm>
        </p:grpSpPr>
        <p:sp>
          <p:nvSpPr>
            <p:cNvPr id="29" name="二等辺三角形 28">
              <a:extLst>
                <a:ext uri="{FF2B5EF4-FFF2-40B4-BE49-F238E27FC236}">
                  <a16:creationId xmlns:a16="http://schemas.microsoft.com/office/drawing/2014/main" id="{1CFE3046-1D0E-51FB-88F0-0E18E880C9D9}"/>
                </a:ext>
              </a:extLst>
            </p:cNvPr>
            <p:cNvSpPr/>
            <p:nvPr/>
          </p:nvSpPr>
          <p:spPr>
            <a:xfrm rot="5197309">
              <a:off x="1132597" y="2238814"/>
              <a:ext cx="284794" cy="152525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cxnSp>
          <p:nvCxnSpPr>
            <p:cNvPr id="5" name="直線コネクタ 4">
              <a:extLst>
                <a:ext uri="{FF2B5EF4-FFF2-40B4-BE49-F238E27FC236}">
                  <a16:creationId xmlns:a16="http://schemas.microsoft.com/office/drawing/2014/main" id="{04D4BFE4-7CE9-C97A-4C02-900C1FB4CBB5}"/>
                </a:ext>
              </a:extLst>
            </p:cNvPr>
            <p:cNvCxnSpPr>
              <a:cxnSpLocks/>
            </p:cNvCxnSpPr>
            <p:nvPr/>
          </p:nvCxnSpPr>
          <p:spPr>
            <a:xfrm flipH="1">
              <a:off x="388582" y="2884933"/>
              <a:ext cx="2711764" cy="32003"/>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4" name="円弧 13">
              <a:extLst>
                <a:ext uri="{FF2B5EF4-FFF2-40B4-BE49-F238E27FC236}">
                  <a16:creationId xmlns:a16="http://schemas.microsoft.com/office/drawing/2014/main" id="{9D2693E2-2E79-B039-3C2B-A55F2662BECC}"/>
                </a:ext>
              </a:extLst>
            </p:cNvPr>
            <p:cNvSpPr/>
            <p:nvPr/>
          </p:nvSpPr>
          <p:spPr>
            <a:xfrm rot="16200000">
              <a:off x="210584" y="3344808"/>
              <a:ext cx="313922" cy="439308"/>
            </a:xfrm>
            <a:prstGeom prst="arc">
              <a:avLst>
                <a:gd name="adj1" fmla="val 10619973"/>
                <a:gd name="adj2" fmla="val 0"/>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6" name="矢印: 上 15">
              <a:extLst>
                <a:ext uri="{FF2B5EF4-FFF2-40B4-BE49-F238E27FC236}">
                  <a16:creationId xmlns:a16="http://schemas.microsoft.com/office/drawing/2014/main" id="{714855C6-AB5C-4F47-133F-9CED368F9272}"/>
                </a:ext>
              </a:extLst>
            </p:cNvPr>
            <p:cNvSpPr/>
            <p:nvPr/>
          </p:nvSpPr>
          <p:spPr>
            <a:xfrm rot="6037289">
              <a:off x="1104292" y="2572304"/>
              <a:ext cx="213997" cy="40093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C1FD61A2-1E88-CD7A-CBB5-3F0CF9D931E9}"/>
                </a:ext>
              </a:extLst>
            </p:cNvPr>
            <p:cNvSpPr/>
            <p:nvPr/>
          </p:nvSpPr>
          <p:spPr>
            <a:xfrm>
              <a:off x="400449" y="2299974"/>
              <a:ext cx="2676748" cy="1169917"/>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0" name="図 39">
              <a:extLst>
                <a:ext uri="{FF2B5EF4-FFF2-40B4-BE49-F238E27FC236}">
                  <a16:creationId xmlns:a16="http://schemas.microsoft.com/office/drawing/2014/main" id="{3E3FC111-57F7-E14E-8AAF-BB74731329A7}"/>
                </a:ext>
              </a:extLst>
            </p:cNvPr>
            <p:cNvPicPr>
              <a:picLocks noChangeAspect="1"/>
            </p:cNvPicPr>
            <p:nvPr/>
          </p:nvPicPr>
          <p:blipFill>
            <a:blip r:embed="rId3">
              <a:extLst>
                <a:ext uri="{28A0092B-C50C-407E-A947-70E740481C1C}">
                  <a14:useLocalDpi xmlns:a14="http://schemas.microsoft.com/office/drawing/2010/main" val="0"/>
                </a:ext>
              </a:extLst>
            </a:blip>
            <a:srcRect l="305" t="21458" r="82275" b="31333"/>
            <a:stretch>
              <a:fillRect/>
            </a:stretch>
          </p:blipFill>
          <p:spPr>
            <a:xfrm rot="20125323">
              <a:off x="-132087" y="2807437"/>
              <a:ext cx="565490" cy="695667"/>
            </a:xfrm>
            <a:prstGeom prst="rect">
              <a:avLst/>
            </a:prstGeom>
          </p:spPr>
        </p:pic>
        <p:pic>
          <p:nvPicPr>
            <p:cNvPr id="42" name="図 41">
              <a:extLst>
                <a:ext uri="{FF2B5EF4-FFF2-40B4-BE49-F238E27FC236}">
                  <a16:creationId xmlns:a16="http://schemas.microsoft.com/office/drawing/2014/main" id="{5F826674-17B9-C231-99E9-458DBDF3E0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51253" y="2768628"/>
              <a:ext cx="375141" cy="375141"/>
            </a:xfrm>
            <a:prstGeom prst="rect">
              <a:avLst/>
            </a:prstGeom>
          </p:spPr>
        </p:pic>
        <p:sp>
          <p:nvSpPr>
            <p:cNvPr id="44" name="Text Box 5">
              <a:extLst>
                <a:ext uri="{FF2B5EF4-FFF2-40B4-BE49-F238E27FC236}">
                  <a16:creationId xmlns:a16="http://schemas.microsoft.com/office/drawing/2014/main" id="{4769E9CC-1D18-F9D7-E9E5-708A5E52B01F}"/>
                </a:ext>
              </a:extLst>
            </p:cNvPr>
            <p:cNvSpPr txBox="1">
              <a:spLocks noChangeArrowheads="1"/>
            </p:cNvSpPr>
            <p:nvPr/>
          </p:nvSpPr>
          <p:spPr bwMode="auto">
            <a:xfrm>
              <a:off x="448351" y="2134191"/>
              <a:ext cx="2445113" cy="400110"/>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斜め上からみたとき</a:t>
              </a:r>
              <a:endParaRPr lang="en-US" altLang="ja-JP" sz="2000" dirty="0">
                <a:latin typeface="游ゴシック" panose="020B0400000000000000" pitchFamily="50" charset="-128"/>
              </a:endParaRPr>
            </a:p>
          </p:txBody>
        </p:sp>
      </p:grpSp>
      <p:grpSp>
        <p:nvGrpSpPr>
          <p:cNvPr id="10" name="グループ化 9">
            <a:extLst>
              <a:ext uri="{FF2B5EF4-FFF2-40B4-BE49-F238E27FC236}">
                <a16:creationId xmlns:a16="http://schemas.microsoft.com/office/drawing/2014/main" id="{B5FBFC85-92E5-9575-4D84-55596E42ADFC}"/>
              </a:ext>
            </a:extLst>
          </p:cNvPr>
          <p:cNvGrpSpPr/>
          <p:nvPr/>
        </p:nvGrpSpPr>
        <p:grpSpPr>
          <a:xfrm>
            <a:off x="380358" y="3975755"/>
            <a:ext cx="3296462" cy="2771467"/>
            <a:chOff x="23884" y="4013705"/>
            <a:chExt cx="3296462" cy="2771467"/>
          </a:xfrm>
        </p:grpSpPr>
        <p:sp>
          <p:nvSpPr>
            <p:cNvPr id="34" name="楕円 33">
              <a:extLst>
                <a:ext uri="{FF2B5EF4-FFF2-40B4-BE49-F238E27FC236}">
                  <a16:creationId xmlns:a16="http://schemas.microsoft.com/office/drawing/2014/main" id="{2713EC33-7551-8884-FC14-51008761D28E}"/>
                </a:ext>
              </a:extLst>
            </p:cNvPr>
            <p:cNvSpPr/>
            <p:nvPr/>
          </p:nvSpPr>
          <p:spPr>
            <a:xfrm>
              <a:off x="580806" y="4216877"/>
              <a:ext cx="2676748" cy="2568295"/>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5" name="直線コネクタ 24">
              <a:extLst>
                <a:ext uri="{FF2B5EF4-FFF2-40B4-BE49-F238E27FC236}">
                  <a16:creationId xmlns:a16="http://schemas.microsoft.com/office/drawing/2014/main" id="{1BB4EDC3-8BD5-01D4-446E-86C96F6A4358}"/>
                </a:ext>
              </a:extLst>
            </p:cNvPr>
            <p:cNvCxnSpPr>
              <a:cxnSpLocks/>
            </p:cNvCxnSpPr>
            <p:nvPr/>
          </p:nvCxnSpPr>
          <p:spPr>
            <a:xfrm flipH="1" flipV="1">
              <a:off x="627839" y="5406288"/>
              <a:ext cx="2692507" cy="15228"/>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Text Box 5">
              <a:extLst>
                <a:ext uri="{FF2B5EF4-FFF2-40B4-BE49-F238E27FC236}">
                  <a16:creationId xmlns:a16="http://schemas.microsoft.com/office/drawing/2014/main" id="{5EB1AE14-715D-FF39-B3A4-6B8855371F81}"/>
                </a:ext>
              </a:extLst>
            </p:cNvPr>
            <p:cNvSpPr txBox="1">
              <a:spLocks noChangeArrowheads="1"/>
            </p:cNvSpPr>
            <p:nvPr/>
          </p:nvSpPr>
          <p:spPr bwMode="auto">
            <a:xfrm>
              <a:off x="500142" y="4013705"/>
              <a:ext cx="2445113" cy="400110"/>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上からみたとき</a:t>
              </a:r>
              <a:endParaRPr lang="en-US" altLang="ja-JP" sz="2000" dirty="0">
                <a:latin typeface="游ゴシック" panose="020B0400000000000000" pitchFamily="50" charset="-128"/>
              </a:endParaRPr>
            </a:p>
          </p:txBody>
        </p:sp>
        <p:sp>
          <p:nvSpPr>
            <p:cNvPr id="30" name="二等辺三角形 29">
              <a:extLst>
                <a:ext uri="{FF2B5EF4-FFF2-40B4-BE49-F238E27FC236}">
                  <a16:creationId xmlns:a16="http://schemas.microsoft.com/office/drawing/2014/main" id="{14EF2271-7668-7C00-4A73-7BEC56404772}"/>
                </a:ext>
              </a:extLst>
            </p:cNvPr>
            <p:cNvSpPr/>
            <p:nvPr/>
          </p:nvSpPr>
          <p:spPr>
            <a:xfrm rot="5151775">
              <a:off x="1237448" y="4666404"/>
              <a:ext cx="284794" cy="1543629"/>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dirty="0"/>
                <a:t> </a:t>
              </a:r>
              <a:r>
                <a:rPr kumimoji="1" lang="ja-JP" altLang="en-US" dirty="0"/>
                <a:t>　　　　　　　　　　　　　　　　　　　　　　　　　　　　　　　　　</a:t>
              </a:r>
            </a:p>
          </p:txBody>
        </p:sp>
        <p:pic>
          <p:nvPicPr>
            <p:cNvPr id="31" name="図 30">
              <a:extLst>
                <a:ext uri="{FF2B5EF4-FFF2-40B4-BE49-F238E27FC236}">
                  <a16:creationId xmlns:a16="http://schemas.microsoft.com/office/drawing/2014/main" id="{0D9B03B6-05FB-1854-ABCD-E4B070029B1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41468" y="5164777"/>
              <a:ext cx="375141" cy="375141"/>
            </a:xfrm>
            <a:prstGeom prst="rect">
              <a:avLst/>
            </a:prstGeom>
          </p:spPr>
        </p:pic>
        <p:sp>
          <p:nvSpPr>
            <p:cNvPr id="45" name="矢印: 上 44">
              <a:extLst>
                <a:ext uri="{FF2B5EF4-FFF2-40B4-BE49-F238E27FC236}">
                  <a16:creationId xmlns:a16="http://schemas.microsoft.com/office/drawing/2014/main" id="{BD5B691C-FDCC-9691-19D5-1200BFFB6EA8}"/>
                </a:ext>
              </a:extLst>
            </p:cNvPr>
            <p:cNvSpPr/>
            <p:nvPr/>
          </p:nvSpPr>
          <p:spPr>
            <a:xfrm rot="8500451">
              <a:off x="555515" y="5952419"/>
              <a:ext cx="213997" cy="40093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9" name="円弧 48">
              <a:extLst>
                <a:ext uri="{FF2B5EF4-FFF2-40B4-BE49-F238E27FC236}">
                  <a16:creationId xmlns:a16="http://schemas.microsoft.com/office/drawing/2014/main" id="{A50A14DA-0B52-8738-F611-9BF061065605}"/>
                </a:ext>
              </a:extLst>
            </p:cNvPr>
            <p:cNvSpPr/>
            <p:nvPr/>
          </p:nvSpPr>
          <p:spPr>
            <a:xfrm rot="16200000">
              <a:off x="96332" y="5092329"/>
              <a:ext cx="643465" cy="788361"/>
            </a:xfrm>
            <a:prstGeom prst="arc">
              <a:avLst>
                <a:gd name="adj1" fmla="val 10619973"/>
                <a:gd name="adj2" fmla="val 21084774"/>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6" name="部分円 25">
              <a:extLst>
                <a:ext uri="{FF2B5EF4-FFF2-40B4-BE49-F238E27FC236}">
                  <a16:creationId xmlns:a16="http://schemas.microsoft.com/office/drawing/2014/main" id="{0B2156E5-5568-2195-8CE2-BBAA11E14A0E}"/>
                </a:ext>
              </a:extLst>
            </p:cNvPr>
            <p:cNvSpPr/>
            <p:nvPr/>
          </p:nvSpPr>
          <p:spPr>
            <a:xfrm rot="16200000">
              <a:off x="118540" y="5267719"/>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2" name="部分円 31">
              <a:extLst>
                <a:ext uri="{FF2B5EF4-FFF2-40B4-BE49-F238E27FC236}">
                  <a16:creationId xmlns:a16="http://schemas.microsoft.com/office/drawing/2014/main" id="{CB24B2E1-FF3C-8297-C81D-6119C1938884}"/>
                </a:ext>
              </a:extLst>
            </p:cNvPr>
            <p:cNvSpPr/>
            <p:nvPr/>
          </p:nvSpPr>
          <p:spPr>
            <a:xfrm rot="5400000">
              <a:off x="174706" y="5290496"/>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11" name="グループ化 10">
            <a:extLst>
              <a:ext uri="{FF2B5EF4-FFF2-40B4-BE49-F238E27FC236}">
                <a16:creationId xmlns:a16="http://schemas.microsoft.com/office/drawing/2014/main" id="{29A02CC6-5852-2E2C-0F4A-208A85A039DC}"/>
              </a:ext>
            </a:extLst>
          </p:cNvPr>
          <p:cNvGrpSpPr/>
          <p:nvPr/>
        </p:nvGrpSpPr>
        <p:grpSpPr>
          <a:xfrm>
            <a:off x="4035045" y="540384"/>
            <a:ext cx="2307963" cy="1644594"/>
            <a:chOff x="3781573" y="526486"/>
            <a:chExt cx="2307963" cy="1644594"/>
          </a:xfrm>
        </p:grpSpPr>
        <p:sp>
          <p:nvSpPr>
            <p:cNvPr id="48" name="Text Box 5">
              <a:extLst>
                <a:ext uri="{FF2B5EF4-FFF2-40B4-BE49-F238E27FC236}">
                  <a16:creationId xmlns:a16="http://schemas.microsoft.com/office/drawing/2014/main" id="{D1D01716-D4F4-CBF3-9C89-4F7429F7AD08}"/>
                </a:ext>
              </a:extLst>
            </p:cNvPr>
            <p:cNvSpPr txBox="1">
              <a:spLocks noChangeArrowheads="1"/>
            </p:cNvSpPr>
            <p:nvPr/>
          </p:nvSpPr>
          <p:spPr bwMode="auto">
            <a:xfrm>
              <a:off x="4084899" y="526486"/>
              <a:ext cx="1701310" cy="461665"/>
            </a:xfrm>
            <a:prstGeom prst="rect">
              <a:avLst/>
            </a:prstGeom>
            <a:solidFill>
              <a:schemeClr val="bg1"/>
            </a:solidFill>
            <a:ln w="952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8</a:t>
              </a:r>
              <a:r>
                <a:rPr lang="ja-JP" altLang="en-US" b="1" dirty="0">
                  <a:latin typeface="游ゴシック" panose="020B0400000000000000" pitchFamily="50" charset="-128"/>
                </a:rPr>
                <a:t>月</a:t>
              </a:r>
              <a:r>
                <a:rPr lang="en-US" altLang="ja-JP" b="1" dirty="0">
                  <a:latin typeface="游ゴシック" panose="020B0400000000000000" pitchFamily="50" charset="-128"/>
                </a:rPr>
                <a:t>14</a:t>
              </a:r>
              <a:r>
                <a:rPr lang="ja-JP" altLang="en-US" b="1" dirty="0">
                  <a:latin typeface="游ゴシック" panose="020B0400000000000000" pitchFamily="50" charset="-128"/>
                </a:rPr>
                <a:t>日　</a:t>
              </a:r>
            </a:p>
          </p:txBody>
        </p:sp>
        <p:pic>
          <p:nvPicPr>
            <p:cNvPr id="57" name="図 56">
              <a:extLst>
                <a:ext uri="{FF2B5EF4-FFF2-40B4-BE49-F238E27FC236}">
                  <a16:creationId xmlns:a16="http://schemas.microsoft.com/office/drawing/2014/main" id="{7E864550-9E64-8170-F79C-2644C20B41C5}"/>
                </a:ext>
              </a:extLst>
            </p:cNvPr>
            <p:cNvPicPr>
              <a:picLocks noChangeAspect="1"/>
            </p:cNvPicPr>
            <p:nvPr/>
          </p:nvPicPr>
          <p:blipFill>
            <a:blip r:embed="rId3">
              <a:extLst>
                <a:ext uri="{28A0092B-C50C-407E-A947-70E740481C1C}">
                  <a14:useLocalDpi xmlns:a14="http://schemas.microsoft.com/office/drawing/2010/main" val="0"/>
                </a:ext>
              </a:extLst>
            </a:blip>
            <a:srcRect l="305" t="21458" r="82275" b="31333"/>
            <a:stretch>
              <a:fillRect/>
            </a:stretch>
          </p:blipFill>
          <p:spPr>
            <a:xfrm rot="20125323">
              <a:off x="4481966" y="1238244"/>
              <a:ext cx="565490" cy="695667"/>
            </a:xfrm>
            <a:prstGeom prst="rect">
              <a:avLst/>
            </a:prstGeom>
          </p:spPr>
        </p:pic>
        <p:cxnSp>
          <p:nvCxnSpPr>
            <p:cNvPr id="58" name="直線コネクタ 57">
              <a:extLst>
                <a:ext uri="{FF2B5EF4-FFF2-40B4-BE49-F238E27FC236}">
                  <a16:creationId xmlns:a16="http://schemas.microsoft.com/office/drawing/2014/main" id="{C172C14C-98D9-E58F-1E2D-B30573E755EF}"/>
                </a:ext>
              </a:extLst>
            </p:cNvPr>
            <p:cNvCxnSpPr>
              <a:cxnSpLocks/>
            </p:cNvCxnSpPr>
            <p:nvPr/>
          </p:nvCxnSpPr>
          <p:spPr>
            <a:xfrm flipH="1">
              <a:off x="3781573" y="1084264"/>
              <a:ext cx="2307963" cy="1086816"/>
            </a:xfrm>
            <a:prstGeom prst="line">
              <a:avLst/>
            </a:prstGeom>
            <a:ln w="15875">
              <a:solidFill>
                <a:srgbClr val="FFC000"/>
              </a:solidFill>
            </a:ln>
          </p:spPr>
          <p:style>
            <a:lnRef idx="1">
              <a:schemeClr val="accent1"/>
            </a:lnRef>
            <a:fillRef idx="0">
              <a:schemeClr val="accent1"/>
            </a:fillRef>
            <a:effectRef idx="0">
              <a:schemeClr val="accent1"/>
            </a:effectRef>
            <a:fontRef idx="minor">
              <a:schemeClr val="tx1"/>
            </a:fontRef>
          </p:style>
        </p:cxnSp>
        <p:sp>
          <p:nvSpPr>
            <p:cNvPr id="7174" name="円弧 7173">
              <a:extLst>
                <a:ext uri="{FF2B5EF4-FFF2-40B4-BE49-F238E27FC236}">
                  <a16:creationId xmlns:a16="http://schemas.microsoft.com/office/drawing/2014/main" id="{8322A2AE-1DB9-46E7-1CCD-6E4F1284AE95}"/>
                </a:ext>
              </a:extLst>
            </p:cNvPr>
            <p:cNvSpPr/>
            <p:nvPr/>
          </p:nvSpPr>
          <p:spPr>
            <a:xfrm rot="16200000">
              <a:off x="4228804" y="1288047"/>
              <a:ext cx="313922" cy="439308"/>
            </a:xfrm>
            <a:prstGeom prst="arc">
              <a:avLst>
                <a:gd name="adj1" fmla="val 10619973"/>
                <a:gd name="adj2" fmla="val 0"/>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7181" name="図 7180">
              <a:extLst>
                <a:ext uri="{FF2B5EF4-FFF2-40B4-BE49-F238E27FC236}">
                  <a16:creationId xmlns:a16="http://schemas.microsoft.com/office/drawing/2014/main" id="{E5B4FF9B-EF9F-4DA0-F36B-271763D36A5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76317" y="1381969"/>
              <a:ext cx="375141" cy="375141"/>
            </a:xfrm>
            <a:prstGeom prst="rect">
              <a:avLst/>
            </a:prstGeom>
          </p:spPr>
        </p:pic>
      </p:grpSp>
      <p:grpSp>
        <p:nvGrpSpPr>
          <p:cNvPr id="22" name="グループ化 21">
            <a:extLst>
              <a:ext uri="{FF2B5EF4-FFF2-40B4-BE49-F238E27FC236}">
                <a16:creationId xmlns:a16="http://schemas.microsoft.com/office/drawing/2014/main" id="{C139D1C0-018C-62C5-9237-FC6DD17895F9}"/>
              </a:ext>
            </a:extLst>
          </p:cNvPr>
          <p:cNvGrpSpPr/>
          <p:nvPr/>
        </p:nvGrpSpPr>
        <p:grpSpPr>
          <a:xfrm>
            <a:off x="3752948" y="4111675"/>
            <a:ext cx="2864569" cy="2746325"/>
            <a:chOff x="3526091" y="4122041"/>
            <a:chExt cx="2864569" cy="2746325"/>
          </a:xfrm>
        </p:grpSpPr>
        <p:grpSp>
          <p:nvGrpSpPr>
            <p:cNvPr id="17" name="グループ化 16">
              <a:extLst>
                <a:ext uri="{FF2B5EF4-FFF2-40B4-BE49-F238E27FC236}">
                  <a16:creationId xmlns:a16="http://schemas.microsoft.com/office/drawing/2014/main" id="{67B8E00E-E8B3-6D44-1336-286FA37328E7}"/>
                </a:ext>
              </a:extLst>
            </p:cNvPr>
            <p:cNvGrpSpPr/>
            <p:nvPr/>
          </p:nvGrpSpPr>
          <p:grpSpPr>
            <a:xfrm>
              <a:off x="3526091" y="4122041"/>
              <a:ext cx="2692507" cy="2746325"/>
              <a:chOff x="3568504" y="4152624"/>
              <a:chExt cx="2692507" cy="2746325"/>
            </a:xfrm>
          </p:grpSpPr>
          <p:sp>
            <p:nvSpPr>
              <p:cNvPr id="7170" name="矢印: 上 7169">
                <a:extLst>
                  <a:ext uri="{FF2B5EF4-FFF2-40B4-BE49-F238E27FC236}">
                    <a16:creationId xmlns:a16="http://schemas.microsoft.com/office/drawing/2014/main" id="{729BC962-F632-05B2-3C30-63C87583D3D8}"/>
                  </a:ext>
                </a:extLst>
              </p:cNvPr>
              <p:cNvSpPr/>
              <p:nvPr/>
            </p:nvSpPr>
            <p:spPr>
              <a:xfrm rot="3771370">
                <a:off x="5642307" y="6422870"/>
                <a:ext cx="213997" cy="40093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9A06E041-DD7E-374B-25FA-1EF585E97CC1}"/>
                  </a:ext>
                </a:extLst>
              </p:cNvPr>
              <p:cNvCxnSpPr>
                <a:cxnSpLocks/>
              </p:cNvCxnSpPr>
              <p:nvPr/>
            </p:nvCxnSpPr>
            <p:spPr>
              <a:xfrm flipH="1" flipV="1">
                <a:off x="3568504" y="5421544"/>
                <a:ext cx="2692507" cy="15228"/>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56" name="楕円 55">
                <a:extLst>
                  <a:ext uri="{FF2B5EF4-FFF2-40B4-BE49-F238E27FC236}">
                    <a16:creationId xmlns:a16="http://schemas.microsoft.com/office/drawing/2014/main" id="{3D48B347-000F-CF46-99F8-74B877A10798}"/>
                  </a:ext>
                </a:extLst>
              </p:cNvPr>
              <p:cNvSpPr/>
              <p:nvPr/>
            </p:nvSpPr>
            <p:spPr>
              <a:xfrm>
                <a:off x="3924583" y="4152624"/>
                <a:ext cx="2324647" cy="2568295"/>
              </a:xfrm>
              <a:prstGeom prst="ellipse">
                <a:avLst/>
              </a:prstGeom>
              <a:no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61" name="図 60">
                <a:extLst>
                  <a:ext uri="{FF2B5EF4-FFF2-40B4-BE49-F238E27FC236}">
                    <a16:creationId xmlns:a16="http://schemas.microsoft.com/office/drawing/2014/main" id="{59BFB669-6F05-9C18-33F8-5A404A6E633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62383" y="5309483"/>
                <a:ext cx="375141" cy="375141"/>
              </a:xfrm>
              <a:prstGeom prst="rect">
                <a:avLst/>
              </a:prstGeom>
            </p:spPr>
          </p:pic>
          <p:sp>
            <p:nvSpPr>
              <p:cNvPr id="37" name="円弧 36">
                <a:extLst>
                  <a:ext uri="{FF2B5EF4-FFF2-40B4-BE49-F238E27FC236}">
                    <a16:creationId xmlns:a16="http://schemas.microsoft.com/office/drawing/2014/main" id="{DDE580C0-1BD6-330E-B61B-B746B5C8ACB3}"/>
                  </a:ext>
                </a:extLst>
              </p:cNvPr>
              <p:cNvSpPr/>
              <p:nvPr/>
            </p:nvSpPr>
            <p:spPr>
              <a:xfrm rot="10800000">
                <a:off x="4063860" y="6110588"/>
                <a:ext cx="643465" cy="788361"/>
              </a:xfrm>
              <a:prstGeom prst="arc">
                <a:avLst>
                  <a:gd name="adj1" fmla="val 10619973"/>
                  <a:gd name="adj2" fmla="val 21084774"/>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7171" name="グループ化 7170">
                <a:extLst>
                  <a:ext uri="{FF2B5EF4-FFF2-40B4-BE49-F238E27FC236}">
                    <a16:creationId xmlns:a16="http://schemas.microsoft.com/office/drawing/2014/main" id="{0BDBA30C-D31E-F605-A3D6-9E5E755EE2FF}"/>
                  </a:ext>
                </a:extLst>
              </p:cNvPr>
              <p:cNvGrpSpPr/>
              <p:nvPr/>
            </p:nvGrpSpPr>
            <p:grpSpPr>
              <a:xfrm rot="16200000">
                <a:off x="4161722" y="6392154"/>
                <a:ext cx="482437" cy="430187"/>
                <a:chOff x="3479627" y="6103152"/>
                <a:chExt cx="482437" cy="430187"/>
              </a:xfrm>
            </p:grpSpPr>
            <p:sp>
              <p:nvSpPr>
                <p:cNvPr id="41" name="部分円 40">
                  <a:extLst>
                    <a:ext uri="{FF2B5EF4-FFF2-40B4-BE49-F238E27FC236}">
                      <a16:creationId xmlns:a16="http://schemas.microsoft.com/office/drawing/2014/main" id="{6FEBBB46-3596-2DAB-57BB-0510686D816F}"/>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部分円 62">
                  <a:extLst>
                    <a:ext uri="{FF2B5EF4-FFF2-40B4-BE49-F238E27FC236}">
                      <a16:creationId xmlns:a16="http://schemas.microsoft.com/office/drawing/2014/main" id="{B542BCD4-C6C7-C51D-A7F8-33F4DB0D4190}"/>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sp>
          <p:nvSpPr>
            <p:cNvPr id="21" name="楕円 20">
              <a:extLst>
                <a:ext uri="{FF2B5EF4-FFF2-40B4-BE49-F238E27FC236}">
                  <a16:creationId xmlns:a16="http://schemas.microsoft.com/office/drawing/2014/main" id="{C57C88EA-A788-EAE0-B0C6-85AC4A07DF98}"/>
                </a:ext>
              </a:extLst>
            </p:cNvPr>
            <p:cNvSpPr/>
            <p:nvPr/>
          </p:nvSpPr>
          <p:spPr>
            <a:xfrm>
              <a:off x="3713912" y="4178927"/>
              <a:ext cx="2676748" cy="2568295"/>
            </a:xfrm>
            <a:prstGeom prst="ellipse">
              <a:avLst/>
            </a:prstGeom>
            <a:noFill/>
            <a:ln>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4287868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C541D7-09B2-B893-0505-9234084A6151}"/>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D89BA997-5359-66C5-D8EF-1763C0028301}"/>
              </a:ext>
            </a:extLst>
          </p:cNvPr>
          <p:cNvSpPr>
            <a:spLocks noGrp="1" noChangeArrowheads="1"/>
          </p:cNvSpPr>
          <p:nvPr>
            <p:ph type="ctrTitle" idx="4294967295"/>
          </p:nvPr>
        </p:nvSpPr>
        <p:spPr>
          <a:xfrm>
            <a:off x="194346" y="-79139"/>
            <a:ext cx="8877704" cy="858514"/>
          </a:xfrm>
        </p:spPr>
        <p:txBody>
          <a:bodyPr/>
          <a:lstStyle/>
          <a:p>
            <a:pPr eaLnBrk="1" hangingPunct="1"/>
            <a:r>
              <a:rPr lang="en-US" altLang="ja-JP" sz="3200" dirty="0">
                <a:ea typeface="ＭＳ Ｐゴシック" panose="020B0600070205080204" pitchFamily="50" charset="-128"/>
              </a:rPr>
              <a:t>12</a:t>
            </a:r>
            <a:r>
              <a:rPr lang="ja-JP" altLang="en-US" sz="3200" dirty="0">
                <a:ea typeface="ＭＳ Ｐゴシック" panose="020B0600070205080204" pitchFamily="50" charset="-128"/>
              </a:rPr>
              <a:t>時のときに太陽がずれる理由　その１　の　４　</a:t>
            </a:r>
            <a:r>
              <a:rPr lang="en-US" altLang="ja-JP" sz="3200" dirty="0">
                <a:ea typeface="ＭＳ Ｐゴシック" panose="020B0600070205080204" pitchFamily="50" charset="-128"/>
              </a:rPr>
              <a:t>A</a:t>
            </a:r>
            <a:endParaRPr lang="ja-JP" altLang="en-US" sz="3200" dirty="0">
              <a:ea typeface="ＭＳ Ｐゴシック" panose="020B0600070205080204" pitchFamily="50" charset="-128"/>
            </a:endParaRPr>
          </a:p>
        </p:txBody>
      </p:sp>
      <p:sp>
        <p:nvSpPr>
          <p:cNvPr id="3" name="フッター プレースホルダー 2">
            <a:extLst>
              <a:ext uri="{FF2B5EF4-FFF2-40B4-BE49-F238E27FC236}">
                <a16:creationId xmlns:a16="http://schemas.microsoft.com/office/drawing/2014/main" id="{1AB05D86-CD82-EA32-874B-EF2EC8EE5223}"/>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 name="楕円 5">
            <a:extLst>
              <a:ext uri="{FF2B5EF4-FFF2-40B4-BE49-F238E27FC236}">
                <a16:creationId xmlns:a16="http://schemas.microsoft.com/office/drawing/2014/main" id="{947D3612-C0C1-DDC3-C182-E674AFBA2CF7}"/>
              </a:ext>
            </a:extLst>
          </p:cNvPr>
          <p:cNvSpPr/>
          <p:nvPr/>
        </p:nvSpPr>
        <p:spPr>
          <a:xfrm>
            <a:off x="556753" y="2131698"/>
            <a:ext cx="2340026" cy="234002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5008D029-1E71-9FBE-F741-6CE633D60ABA}"/>
              </a:ext>
            </a:extLst>
          </p:cNvPr>
          <p:cNvSpPr/>
          <p:nvPr/>
        </p:nvSpPr>
        <p:spPr>
          <a:xfrm>
            <a:off x="556753" y="1268976"/>
            <a:ext cx="2340026" cy="50764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5BA11159-7BB9-85ED-3D89-2BAA47077A35}"/>
              </a:ext>
            </a:extLst>
          </p:cNvPr>
          <p:cNvSpPr/>
          <p:nvPr/>
        </p:nvSpPr>
        <p:spPr>
          <a:xfrm rot="19612816">
            <a:off x="582936" y="1277991"/>
            <a:ext cx="2340026" cy="489616"/>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38E78290-542C-0775-AEB7-AF0EEDD1BFFA}"/>
              </a:ext>
            </a:extLst>
          </p:cNvPr>
          <p:cNvCxnSpPr>
            <a:stCxn id="7" idx="0"/>
            <a:endCxn id="7" idx="4"/>
          </p:cNvCxnSpPr>
          <p:nvPr/>
        </p:nvCxnSpPr>
        <p:spPr>
          <a:xfrm>
            <a:off x="1726766" y="1268976"/>
            <a:ext cx="0" cy="507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72798B50-E677-F386-FC3C-BBB336159962}"/>
              </a:ext>
            </a:extLst>
          </p:cNvPr>
          <p:cNvCxnSpPr>
            <a:cxnSpLocks/>
          </p:cNvCxnSpPr>
          <p:nvPr/>
        </p:nvCxnSpPr>
        <p:spPr>
          <a:xfrm flipH="1">
            <a:off x="579044" y="1503808"/>
            <a:ext cx="2340026" cy="1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AF3A6A9A-E192-43F9-027E-F90BA59F19C1}"/>
              </a:ext>
            </a:extLst>
          </p:cNvPr>
          <p:cNvCxnSpPr>
            <a:cxnSpLocks/>
            <a:endCxn id="6" idx="4"/>
          </p:cNvCxnSpPr>
          <p:nvPr/>
        </p:nvCxnSpPr>
        <p:spPr>
          <a:xfrm>
            <a:off x="1716172" y="2131698"/>
            <a:ext cx="10594" cy="2340026"/>
          </a:xfrm>
          <a:prstGeom prst="line">
            <a:avLst/>
          </a:prstGeom>
        </p:spPr>
        <p:style>
          <a:lnRef idx="1">
            <a:schemeClr val="accent1"/>
          </a:lnRef>
          <a:fillRef idx="0">
            <a:schemeClr val="accent1"/>
          </a:fillRef>
          <a:effectRef idx="0">
            <a:schemeClr val="accent1"/>
          </a:effectRef>
          <a:fontRef idx="minor">
            <a:schemeClr val="tx1"/>
          </a:fontRef>
        </p:style>
      </p:cxnSp>
      <p:sp>
        <p:nvSpPr>
          <p:cNvPr id="21" name="楕円 20">
            <a:extLst>
              <a:ext uri="{FF2B5EF4-FFF2-40B4-BE49-F238E27FC236}">
                <a16:creationId xmlns:a16="http://schemas.microsoft.com/office/drawing/2014/main" id="{AC4A9935-A2D9-3812-E0DC-7AB6253A2B05}"/>
              </a:ext>
            </a:extLst>
          </p:cNvPr>
          <p:cNvSpPr/>
          <p:nvPr/>
        </p:nvSpPr>
        <p:spPr>
          <a:xfrm>
            <a:off x="798572" y="2131698"/>
            <a:ext cx="1882825" cy="2340026"/>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92B03416-26D4-2202-686A-D307F84D5C78}"/>
              </a:ext>
            </a:extLst>
          </p:cNvPr>
          <p:cNvCxnSpPr>
            <a:cxnSpLocks/>
          </p:cNvCxnSpPr>
          <p:nvPr/>
        </p:nvCxnSpPr>
        <p:spPr>
          <a:xfrm flipH="1">
            <a:off x="571150" y="3321432"/>
            <a:ext cx="2340026" cy="1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15C880AB-4448-241D-5C43-2905EE87AA0F}"/>
              </a:ext>
            </a:extLst>
          </p:cNvPr>
          <p:cNvCxnSpPr/>
          <p:nvPr/>
        </p:nvCxnSpPr>
        <p:spPr>
          <a:xfrm flipH="1">
            <a:off x="431954" y="3321432"/>
            <a:ext cx="1294812" cy="64757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7CDC0384-B0BE-A43A-4DC6-C165555D6947}"/>
              </a:ext>
            </a:extLst>
          </p:cNvPr>
          <p:cNvCxnSpPr>
            <a:cxnSpLocks/>
          </p:cNvCxnSpPr>
          <p:nvPr/>
        </p:nvCxnSpPr>
        <p:spPr>
          <a:xfrm flipH="1">
            <a:off x="564725" y="3329549"/>
            <a:ext cx="1166035" cy="775151"/>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3" name="図 32">
            <a:extLst>
              <a:ext uri="{FF2B5EF4-FFF2-40B4-BE49-F238E27FC236}">
                <a16:creationId xmlns:a16="http://schemas.microsoft.com/office/drawing/2014/main" id="{48869714-AE0A-07E9-27B2-F9EC5086AC7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41132" y="3092972"/>
            <a:ext cx="202106" cy="202106"/>
          </a:xfrm>
          <a:prstGeom prst="rect">
            <a:avLst/>
          </a:prstGeom>
        </p:spPr>
      </p:pic>
      <p:sp>
        <p:nvSpPr>
          <p:cNvPr id="35" name="矢印: 上 34">
            <a:extLst>
              <a:ext uri="{FF2B5EF4-FFF2-40B4-BE49-F238E27FC236}">
                <a16:creationId xmlns:a16="http://schemas.microsoft.com/office/drawing/2014/main" id="{36ED6755-E2C4-7E03-E78E-3686F2C1CBA6}"/>
              </a:ext>
            </a:extLst>
          </p:cNvPr>
          <p:cNvSpPr/>
          <p:nvPr/>
        </p:nvSpPr>
        <p:spPr>
          <a:xfrm rot="8500451">
            <a:off x="825535" y="4118011"/>
            <a:ext cx="213997" cy="40093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3BBFAD2B-F8E7-A3AC-43B5-7FABB3C4AD87}"/>
              </a:ext>
            </a:extLst>
          </p:cNvPr>
          <p:cNvCxnSpPr>
            <a:cxnSpLocks/>
          </p:cNvCxnSpPr>
          <p:nvPr/>
        </p:nvCxnSpPr>
        <p:spPr>
          <a:xfrm>
            <a:off x="697296" y="3332191"/>
            <a:ext cx="0" cy="50541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2C2B78C5-B40B-0459-99BF-77FC2E768B44}"/>
              </a:ext>
            </a:extLst>
          </p:cNvPr>
          <p:cNvCxnSpPr>
            <a:cxnSpLocks/>
          </p:cNvCxnSpPr>
          <p:nvPr/>
        </p:nvCxnSpPr>
        <p:spPr>
          <a:xfrm flipH="1">
            <a:off x="920357" y="3321551"/>
            <a:ext cx="8723" cy="575607"/>
          </a:xfrm>
          <a:prstGeom prst="line">
            <a:avLst/>
          </a:prstGeom>
          <a:ln>
            <a:solidFill>
              <a:srgbClr val="FFCCFF"/>
            </a:solidFill>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3BB611A3-B862-534B-4B71-1269B27E70D5}"/>
              </a:ext>
            </a:extLst>
          </p:cNvPr>
          <p:cNvSpPr/>
          <p:nvPr/>
        </p:nvSpPr>
        <p:spPr>
          <a:xfrm rot="12344242">
            <a:off x="1467450" y="3299613"/>
            <a:ext cx="130084" cy="115455"/>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円弧 41">
            <a:extLst>
              <a:ext uri="{FF2B5EF4-FFF2-40B4-BE49-F238E27FC236}">
                <a16:creationId xmlns:a16="http://schemas.microsoft.com/office/drawing/2014/main" id="{06BEC520-3EF1-F7B7-2B00-0EBEAC66E6F7}"/>
              </a:ext>
            </a:extLst>
          </p:cNvPr>
          <p:cNvSpPr/>
          <p:nvPr/>
        </p:nvSpPr>
        <p:spPr>
          <a:xfrm rot="12344242">
            <a:off x="1429967" y="3104407"/>
            <a:ext cx="216849" cy="393366"/>
          </a:xfrm>
          <a:prstGeom prst="arc">
            <a:avLst>
              <a:gd name="adj1" fmla="val 15598497"/>
              <a:gd name="adj2" fmla="val 19450683"/>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Text Box 5">
            <a:extLst>
              <a:ext uri="{FF2B5EF4-FFF2-40B4-BE49-F238E27FC236}">
                <a16:creationId xmlns:a16="http://schemas.microsoft.com/office/drawing/2014/main" id="{223D479F-5934-0411-E93B-E8D9D3359001}"/>
              </a:ext>
            </a:extLst>
          </p:cNvPr>
          <p:cNvSpPr txBox="1">
            <a:spLocks noChangeArrowheads="1"/>
          </p:cNvSpPr>
          <p:nvPr/>
        </p:nvSpPr>
        <p:spPr bwMode="auto">
          <a:xfrm>
            <a:off x="1401823" y="3231450"/>
            <a:ext cx="253050"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000" b="1" dirty="0">
                <a:solidFill>
                  <a:schemeClr val="accent1">
                    <a:lumMod val="75000"/>
                  </a:schemeClr>
                </a:solidFill>
                <a:latin typeface="游ゴシック" panose="020B0400000000000000" pitchFamily="50" charset="-128"/>
              </a:rPr>
              <a:t>θ</a:t>
            </a:r>
            <a:endParaRPr lang="ja-JP" altLang="en-US" sz="1000" b="1" dirty="0">
              <a:solidFill>
                <a:schemeClr val="accent1">
                  <a:lumMod val="75000"/>
                </a:schemeClr>
              </a:solidFill>
              <a:latin typeface="游ゴシック" panose="020B0400000000000000" pitchFamily="50" charset="-128"/>
            </a:endParaRPr>
          </a:p>
        </p:txBody>
      </p:sp>
      <p:sp>
        <p:nvSpPr>
          <p:cNvPr id="44" name="Text Box 5">
            <a:extLst>
              <a:ext uri="{FF2B5EF4-FFF2-40B4-BE49-F238E27FC236}">
                <a16:creationId xmlns:a16="http://schemas.microsoft.com/office/drawing/2014/main" id="{1C2B5B34-694D-550D-0DF7-AF267647C7D1}"/>
              </a:ext>
            </a:extLst>
          </p:cNvPr>
          <p:cNvSpPr txBox="1">
            <a:spLocks noChangeArrowheads="1"/>
          </p:cNvSpPr>
          <p:nvPr/>
        </p:nvSpPr>
        <p:spPr bwMode="auto">
          <a:xfrm>
            <a:off x="1185771" y="3314477"/>
            <a:ext cx="253050"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000" b="1" dirty="0">
                <a:solidFill>
                  <a:srgbClr val="FF0000"/>
                </a:solidFill>
                <a:latin typeface="游ゴシック" panose="020B0400000000000000" pitchFamily="50" charset="-128"/>
              </a:rPr>
              <a:t>φ</a:t>
            </a:r>
            <a:endParaRPr lang="ja-JP" altLang="en-US" sz="1000" b="1" dirty="0">
              <a:solidFill>
                <a:srgbClr val="FF0000"/>
              </a:solidFill>
              <a:latin typeface="游ゴシック" panose="020B0400000000000000" pitchFamily="50" charset="-128"/>
            </a:endParaRPr>
          </a:p>
        </p:txBody>
      </p:sp>
      <p:sp>
        <p:nvSpPr>
          <p:cNvPr id="46" name="円弧 45">
            <a:extLst>
              <a:ext uri="{FF2B5EF4-FFF2-40B4-BE49-F238E27FC236}">
                <a16:creationId xmlns:a16="http://schemas.microsoft.com/office/drawing/2014/main" id="{A93221A8-EBC6-5A1B-EA80-81A4CFF81961}"/>
              </a:ext>
            </a:extLst>
          </p:cNvPr>
          <p:cNvSpPr/>
          <p:nvPr/>
        </p:nvSpPr>
        <p:spPr>
          <a:xfrm rot="10541732">
            <a:off x="1203193" y="3518771"/>
            <a:ext cx="71477" cy="139524"/>
          </a:xfrm>
          <a:prstGeom prst="arc">
            <a:avLst/>
          </a:prstGeom>
          <a:ln>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Text Box 5">
            <a:extLst>
              <a:ext uri="{FF2B5EF4-FFF2-40B4-BE49-F238E27FC236}">
                <a16:creationId xmlns:a16="http://schemas.microsoft.com/office/drawing/2014/main" id="{8C7A44C1-7BDE-E802-34ED-6FD0BC8442C4}"/>
              </a:ext>
            </a:extLst>
          </p:cNvPr>
          <p:cNvSpPr txBox="1">
            <a:spLocks noChangeArrowheads="1"/>
          </p:cNvSpPr>
          <p:nvPr/>
        </p:nvSpPr>
        <p:spPr bwMode="auto">
          <a:xfrm>
            <a:off x="1035033" y="3831747"/>
            <a:ext cx="1177801" cy="246221"/>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000" b="1" dirty="0">
                <a:solidFill>
                  <a:srgbClr val="FF0000"/>
                </a:solidFill>
                <a:latin typeface="游ゴシック" panose="020B0400000000000000" pitchFamily="50" charset="-128"/>
              </a:rPr>
              <a:t>φ</a:t>
            </a:r>
            <a:r>
              <a:rPr lang="ja-JP" altLang="en-US" sz="1000" b="1" dirty="0">
                <a:solidFill>
                  <a:srgbClr val="FF0000"/>
                </a:solidFill>
                <a:latin typeface="游ゴシック" panose="020B0400000000000000" pitchFamily="50" charset="-128"/>
              </a:rPr>
              <a:t>－</a:t>
            </a:r>
            <a:r>
              <a:rPr lang="en-US" altLang="ja-JP" sz="1000" b="1" dirty="0">
                <a:solidFill>
                  <a:schemeClr val="accent1">
                    <a:lumMod val="75000"/>
                  </a:schemeClr>
                </a:solidFill>
                <a:latin typeface="游ゴシック" panose="020B0400000000000000" pitchFamily="50" charset="-128"/>
              </a:rPr>
              <a:t>θ</a:t>
            </a:r>
            <a:r>
              <a:rPr lang="ja-JP" altLang="en-US" sz="1000" b="1" dirty="0">
                <a:solidFill>
                  <a:schemeClr val="accent1">
                    <a:lumMod val="75000"/>
                  </a:schemeClr>
                </a:solidFill>
                <a:latin typeface="游ゴシック" panose="020B0400000000000000" pitchFamily="50" charset="-128"/>
              </a:rPr>
              <a:t>＝</a:t>
            </a:r>
            <a:r>
              <a:rPr lang="ja-JP" altLang="en-US" sz="1000" b="1" dirty="0">
                <a:latin typeface="游ゴシック" panose="020B0400000000000000" pitchFamily="50" charset="-128"/>
              </a:rPr>
              <a:t>均時差</a:t>
            </a:r>
          </a:p>
        </p:txBody>
      </p:sp>
      <p:cxnSp>
        <p:nvCxnSpPr>
          <p:cNvPr id="50" name="直線矢印コネクタ 49">
            <a:extLst>
              <a:ext uri="{FF2B5EF4-FFF2-40B4-BE49-F238E27FC236}">
                <a16:creationId xmlns:a16="http://schemas.microsoft.com/office/drawing/2014/main" id="{97F2BEFE-7676-DA87-5773-D6DF53DD8ED8}"/>
              </a:ext>
            </a:extLst>
          </p:cNvPr>
          <p:cNvCxnSpPr>
            <a:endCxn id="46" idx="2"/>
          </p:cNvCxnSpPr>
          <p:nvPr/>
        </p:nvCxnSpPr>
        <p:spPr>
          <a:xfrm flipV="1">
            <a:off x="1198057" y="3591215"/>
            <a:ext cx="5237" cy="246393"/>
          </a:xfrm>
          <a:prstGeom prst="straightConnector1">
            <a:avLst/>
          </a:prstGeom>
          <a:ln>
            <a:solidFill>
              <a:srgbClr val="000066"/>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5">
            <a:extLst>
              <a:ext uri="{FF2B5EF4-FFF2-40B4-BE49-F238E27FC236}">
                <a16:creationId xmlns:a16="http://schemas.microsoft.com/office/drawing/2014/main" id="{F5B956F2-5E16-FF52-40E0-37BDC631681B}"/>
              </a:ext>
            </a:extLst>
          </p:cNvPr>
          <p:cNvSpPr txBox="1">
            <a:spLocks noChangeArrowheads="1"/>
          </p:cNvSpPr>
          <p:nvPr/>
        </p:nvSpPr>
        <p:spPr bwMode="auto">
          <a:xfrm>
            <a:off x="-33987" y="2848881"/>
            <a:ext cx="76809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6</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22</a:t>
            </a:r>
            <a:r>
              <a:rPr lang="ja-JP" altLang="en-US" sz="900" b="1" dirty="0">
                <a:latin typeface="游ゴシック" panose="020B0400000000000000" pitchFamily="50" charset="-128"/>
              </a:rPr>
              <a:t>日</a:t>
            </a:r>
          </a:p>
        </p:txBody>
      </p:sp>
      <p:sp>
        <p:nvSpPr>
          <p:cNvPr id="53" name="Text Box 5">
            <a:extLst>
              <a:ext uri="{FF2B5EF4-FFF2-40B4-BE49-F238E27FC236}">
                <a16:creationId xmlns:a16="http://schemas.microsoft.com/office/drawing/2014/main" id="{E519A144-E5B8-1BFC-5EB7-459ED8739786}"/>
              </a:ext>
            </a:extLst>
          </p:cNvPr>
          <p:cNvSpPr txBox="1">
            <a:spLocks noChangeArrowheads="1"/>
          </p:cNvSpPr>
          <p:nvPr/>
        </p:nvSpPr>
        <p:spPr bwMode="auto">
          <a:xfrm>
            <a:off x="1501881" y="4232157"/>
            <a:ext cx="62119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9</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23</a:t>
            </a:r>
            <a:r>
              <a:rPr lang="ja-JP" altLang="en-US" sz="900" b="1" dirty="0">
                <a:latin typeface="游ゴシック" panose="020B0400000000000000" pitchFamily="50" charset="-128"/>
              </a:rPr>
              <a:t>日</a:t>
            </a:r>
          </a:p>
        </p:txBody>
      </p:sp>
      <p:sp>
        <p:nvSpPr>
          <p:cNvPr id="54" name="Text Box 5">
            <a:extLst>
              <a:ext uri="{FF2B5EF4-FFF2-40B4-BE49-F238E27FC236}">
                <a16:creationId xmlns:a16="http://schemas.microsoft.com/office/drawing/2014/main" id="{BAC3B386-8309-A8A8-7C32-9909F68329C0}"/>
              </a:ext>
            </a:extLst>
          </p:cNvPr>
          <p:cNvSpPr txBox="1">
            <a:spLocks noChangeArrowheads="1"/>
          </p:cNvSpPr>
          <p:nvPr/>
        </p:nvSpPr>
        <p:spPr bwMode="auto">
          <a:xfrm>
            <a:off x="2604009" y="3066007"/>
            <a:ext cx="722100"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12</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22</a:t>
            </a:r>
            <a:r>
              <a:rPr lang="ja-JP" altLang="en-US" sz="900" b="1" dirty="0">
                <a:latin typeface="游ゴシック" panose="020B0400000000000000" pitchFamily="50" charset="-128"/>
              </a:rPr>
              <a:t>日</a:t>
            </a:r>
          </a:p>
        </p:txBody>
      </p:sp>
      <p:sp>
        <p:nvSpPr>
          <p:cNvPr id="55" name="Text Box 5">
            <a:extLst>
              <a:ext uri="{FF2B5EF4-FFF2-40B4-BE49-F238E27FC236}">
                <a16:creationId xmlns:a16="http://schemas.microsoft.com/office/drawing/2014/main" id="{64F7039B-2E1E-A89B-B8E4-ABCF1AD39CFA}"/>
              </a:ext>
            </a:extLst>
          </p:cNvPr>
          <p:cNvSpPr txBox="1">
            <a:spLocks noChangeArrowheads="1"/>
          </p:cNvSpPr>
          <p:nvPr/>
        </p:nvSpPr>
        <p:spPr bwMode="auto">
          <a:xfrm>
            <a:off x="1530396" y="2135456"/>
            <a:ext cx="682438"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3</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20</a:t>
            </a:r>
            <a:r>
              <a:rPr lang="ja-JP" altLang="en-US" sz="900" b="1" dirty="0">
                <a:latin typeface="游ゴシック" panose="020B0400000000000000" pitchFamily="50" charset="-128"/>
              </a:rPr>
              <a:t>日</a:t>
            </a:r>
          </a:p>
        </p:txBody>
      </p:sp>
      <p:grpSp>
        <p:nvGrpSpPr>
          <p:cNvPr id="57" name="グループ化 56">
            <a:extLst>
              <a:ext uri="{FF2B5EF4-FFF2-40B4-BE49-F238E27FC236}">
                <a16:creationId xmlns:a16="http://schemas.microsoft.com/office/drawing/2014/main" id="{F11DA0E6-D094-25C0-4188-EA910D0156D6}"/>
              </a:ext>
            </a:extLst>
          </p:cNvPr>
          <p:cNvGrpSpPr/>
          <p:nvPr/>
        </p:nvGrpSpPr>
        <p:grpSpPr>
          <a:xfrm>
            <a:off x="-14683" y="3114455"/>
            <a:ext cx="482437" cy="430187"/>
            <a:chOff x="3479627" y="6103152"/>
            <a:chExt cx="482437" cy="430187"/>
          </a:xfrm>
        </p:grpSpPr>
        <p:sp>
          <p:nvSpPr>
            <p:cNvPr id="58" name="部分円 57">
              <a:extLst>
                <a:ext uri="{FF2B5EF4-FFF2-40B4-BE49-F238E27FC236}">
                  <a16:creationId xmlns:a16="http://schemas.microsoft.com/office/drawing/2014/main" id="{52A0ECFF-A85A-0186-F8F4-7474E5F0731A}"/>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部分円 58">
              <a:extLst>
                <a:ext uri="{FF2B5EF4-FFF2-40B4-BE49-F238E27FC236}">
                  <a16:creationId xmlns:a16="http://schemas.microsoft.com/office/drawing/2014/main" id="{7D0D865C-E00B-81AC-C461-F2A166E350F2}"/>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60" name="円弧 59">
            <a:extLst>
              <a:ext uri="{FF2B5EF4-FFF2-40B4-BE49-F238E27FC236}">
                <a16:creationId xmlns:a16="http://schemas.microsoft.com/office/drawing/2014/main" id="{49565B7B-06AE-9449-CD75-82FF3B6C26D2}"/>
              </a:ext>
            </a:extLst>
          </p:cNvPr>
          <p:cNvSpPr/>
          <p:nvPr/>
        </p:nvSpPr>
        <p:spPr>
          <a:xfrm rot="9516787">
            <a:off x="-70392" y="2899186"/>
            <a:ext cx="577351" cy="720191"/>
          </a:xfrm>
          <a:prstGeom prst="arc">
            <a:avLst>
              <a:gd name="adj1" fmla="val 10619973"/>
              <a:gd name="adj2" fmla="val 20610322"/>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1" name="グループ化 60">
            <a:extLst>
              <a:ext uri="{FF2B5EF4-FFF2-40B4-BE49-F238E27FC236}">
                <a16:creationId xmlns:a16="http://schemas.microsoft.com/office/drawing/2014/main" id="{82B84C52-654A-8944-CB57-561244257264}"/>
              </a:ext>
            </a:extLst>
          </p:cNvPr>
          <p:cNvGrpSpPr/>
          <p:nvPr/>
        </p:nvGrpSpPr>
        <p:grpSpPr>
          <a:xfrm rot="16200000">
            <a:off x="1485700" y="4618538"/>
            <a:ext cx="482437" cy="430187"/>
            <a:chOff x="3479627" y="6103152"/>
            <a:chExt cx="482437" cy="430187"/>
          </a:xfrm>
        </p:grpSpPr>
        <p:sp>
          <p:nvSpPr>
            <p:cNvPr id="62" name="部分円 61">
              <a:extLst>
                <a:ext uri="{FF2B5EF4-FFF2-40B4-BE49-F238E27FC236}">
                  <a16:creationId xmlns:a16="http://schemas.microsoft.com/office/drawing/2014/main" id="{F6F5B46F-F640-5D68-B240-5AF68348D500}"/>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部分円 62">
              <a:extLst>
                <a:ext uri="{FF2B5EF4-FFF2-40B4-BE49-F238E27FC236}">
                  <a16:creationId xmlns:a16="http://schemas.microsoft.com/office/drawing/2014/main" id="{C4E12370-F79E-5D92-F19F-34DC638871C0}"/>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7168" name="円弧 7167">
            <a:extLst>
              <a:ext uri="{FF2B5EF4-FFF2-40B4-BE49-F238E27FC236}">
                <a16:creationId xmlns:a16="http://schemas.microsoft.com/office/drawing/2014/main" id="{0F8F3B2E-6DC0-866D-07A3-8BB644DDB45E}"/>
              </a:ext>
            </a:extLst>
          </p:cNvPr>
          <p:cNvSpPr/>
          <p:nvPr/>
        </p:nvSpPr>
        <p:spPr>
          <a:xfrm rot="9516787">
            <a:off x="1407335" y="4390336"/>
            <a:ext cx="577351" cy="720191"/>
          </a:xfrm>
          <a:prstGeom prst="arc">
            <a:avLst>
              <a:gd name="adj1" fmla="val 10619973"/>
              <a:gd name="adj2" fmla="val 20610322"/>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7170" name="グループ化 7169">
            <a:extLst>
              <a:ext uri="{FF2B5EF4-FFF2-40B4-BE49-F238E27FC236}">
                <a16:creationId xmlns:a16="http://schemas.microsoft.com/office/drawing/2014/main" id="{57311F1E-FFA0-AAA1-6A82-2E113CF4DAF0}"/>
              </a:ext>
            </a:extLst>
          </p:cNvPr>
          <p:cNvGrpSpPr/>
          <p:nvPr/>
        </p:nvGrpSpPr>
        <p:grpSpPr>
          <a:xfrm rot="19119799">
            <a:off x="343139" y="4375050"/>
            <a:ext cx="482437" cy="430187"/>
            <a:chOff x="3479627" y="6103152"/>
            <a:chExt cx="482437" cy="430187"/>
          </a:xfrm>
        </p:grpSpPr>
        <p:sp>
          <p:nvSpPr>
            <p:cNvPr id="7171" name="部分円 7170">
              <a:extLst>
                <a:ext uri="{FF2B5EF4-FFF2-40B4-BE49-F238E27FC236}">
                  <a16:creationId xmlns:a16="http://schemas.microsoft.com/office/drawing/2014/main" id="{79F53670-F363-3F2D-4A14-901C1FE7D87F}"/>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72" name="部分円 7171">
              <a:extLst>
                <a:ext uri="{FF2B5EF4-FFF2-40B4-BE49-F238E27FC236}">
                  <a16:creationId xmlns:a16="http://schemas.microsoft.com/office/drawing/2014/main" id="{5A6685D6-8207-F646-AAA0-60CF42BCFE49}"/>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7176" name="Text Box 5">
            <a:extLst>
              <a:ext uri="{FF2B5EF4-FFF2-40B4-BE49-F238E27FC236}">
                <a16:creationId xmlns:a16="http://schemas.microsoft.com/office/drawing/2014/main" id="{8C357AA2-4FD4-AC7A-BC1F-448CB9FDD6ED}"/>
              </a:ext>
            </a:extLst>
          </p:cNvPr>
          <p:cNvSpPr txBox="1">
            <a:spLocks noChangeArrowheads="1"/>
          </p:cNvSpPr>
          <p:nvPr/>
        </p:nvSpPr>
        <p:spPr bwMode="auto">
          <a:xfrm>
            <a:off x="0" y="4169331"/>
            <a:ext cx="741803"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8</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14</a:t>
            </a:r>
            <a:r>
              <a:rPr lang="ja-JP" altLang="en-US" sz="900" b="1" dirty="0">
                <a:latin typeface="游ゴシック" panose="020B0400000000000000" pitchFamily="50" charset="-128"/>
              </a:rPr>
              <a:t>日</a:t>
            </a:r>
            <a:endParaRPr lang="en-US" altLang="ja-JP" sz="900" b="1" dirty="0">
              <a:latin typeface="游ゴシック" panose="020B0400000000000000" pitchFamily="50" charset="-128"/>
            </a:endParaRPr>
          </a:p>
        </p:txBody>
      </p:sp>
      <p:sp>
        <p:nvSpPr>
          <p:cNvPr id="7179" name="Text Box 5">
            <a:extLst>
              <a:ext uri="{FF2B5EF4-FFF2-40B4-BE49-F238E27FC236}">
                <a16:creationId xmlns:a16="http://schemas.microsoft.com/office/drawing/2014/main" id="{D0718B2A-ECDD-E658-2478-D85275F38E59}"/>
              </a:ext>
            </a:extLst>
          </p:cNvPr>
          <p:cNvSpPr txBox="1">
            <a:spLocks noChangeArrowheads="1"/>
          </p:cNvSpPr>
          <p:nvPr/>
        </p:nvSpPr>
        <p:spPr bwMode="auto">
          <a:xfrm>
            <a:off x="189709" y="789631"/>
            <a:ext cx="1671808" cy="338554"/>
          </a:xfrm>
          <a:prstGeom prst="rect">
            <a:avLst/>
          </a:prstGeom>
          <a:solidFill>
            <a:schemeClr val="bg1"/>
          </a:solidFill>
          <a:ln w="12700">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斜上から見た図</a:t>
            </a:r>
            <a:endParaRPr lang="en-US" altLang="ja-JP" sz="1600" dirty="0">
              <a:latin typeface="游ゴシック" panose="020B0400000000000000" pitchFamily="50" charset="-128"/>
            </a:endParaRPr>
          </a:p>
        </p:txBody>
      </p:sp>
      <p:sp>
        <p:nvSpPr>
          <p:cNvPr id="7180" name="Text Box 5">
            <a:extLst>
              <a:ext uri="{FF2B5EF4-FFF2-40B4-BE49-F238E27FC236}">
                <a16:creationId xmlns:a16="http://schemas.microsoft.com/office/drawing/2014/main" id="{C825D18B-89B4-CBD6-0B4D-6315C3A306AE}"/>
              </a:ext>
            </a:extLst>
          </p:cNvPr>
          <p:cNvSpPr txBox="1">
            <a:spLocks noChangeArrowheads="1"/>
          </p:cNvSpPr>
          <p:nvPr/>
        </p:nvSpPr>
        <p:spPr bwMode="auto">
          <a:xfrm>
            <a:off x="167911" y="2304779"/>
            <a:ext cx="1671808" cy="338554"/>
          </a:xfrm>
          <a:prstGeom prst="rect">
            <a:avLst/>
          </a:prstGeom>
          <a:solidFill>
            <a:schemeClr val="bg1"/>
          </a:solidFill>
          <a:ln w="12700">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真上から見た図</a:t>
            </a:r>
            <a:endParaRPr lang="en-US" altLang="ja-JP" sz="1600" dirty="0">
              <a:latin typeface="游ゴシック" panose="020B0400000000000000" pitchFamily="50" charset="-128"/>
            </a:endParaRPr>
          </a:p>
        </p:txBody>
      </p:sp>
      <p:cxnSp>
        <p:nvCxnSpPr>
          <p:cNvPr id="11" name="直線矢印コネクタ 10">
            <a:extLst>
              <a:ext uri="{FF2B5EF4-FFF2-40B4-BE49-F238E27FC236}">
                <a16:creationId xmlns:a16="http://schemas.microsoft.com/office/drawing/2014/main" id="{02695AB2-C864-6667-6795-AA721F121AD8}"/>
              </a:ext>
            </a:extLst>
          </p:cNvPr>
          <p:cNvCxnSpPr>
            <a:cxnSpLocks/>
          </p:cNvCxnSpPr>
          <p:nvPr/>
        </p:nvCxnSpPr>
        <p:spPr>
          <a:xfrm flipH="1">
            <a:off x="798572" y="4585468"/>
            <a:ext cx="2526479" cy="0"/>
          </a:xfrm>
          <a:prstGeom prst="straightConnector1">
            <a:avLst/>
          </a:prstGeom>
          <a:ln w="15875">
            <a:solidFill>
              <a:schemeClr val="tx2"/>
            </a:solidFill>
            <a:tailEnd type="triangle"/>
          </a:ln>
        </p:spPr>
        <p:style>
          <a:lnRef idx="1">
            <a:schemeClr val="accent1"/>
          </a:lnRef>
          <a:fillRef idx="0">
            <a:schemeClr val="accent1"/>
          </a:fillRef>
          <a:effectRef idx="0">
            <a:schemeClr val="accent1"/>
          </a:effectRef>
          <a:fontRef idx="minor">
            <a:schemeClr val="tx1"/>
          </a:fontRef>
        </p:style>
      </p:cxnSp>
      <p:sp>
        <p:nvSpPr>
          <p:cNvPr id="18" name="Text Box 5">
            <a:extLst>
              <a:ext uri="{FF2B5EF4-FFF2-40B4-BE49-F238E27FC236}">
                <a16:creationId xmlns:a16="http://schemas.microsoft.com/office/drawing/2014/main" id="{348B4265-AD1A-C3F8-FCDE-0D43A4D2B116}"/>
              </a:ext>
            </a:extLst>
          </p:cNvPr>
          <p:cNvSpPr txBox="1">
            <a:spLocks noChangeArrowheads="1"/>
          </p:cNvSpPr>
          <p:nvPr/>
        </p:nvSpPr>
        <p:spPr bwMode="auto">
          <a:xfrm>
            <a:off x="3445955" y="796568"/>
            <a:ext cx="4375251" cy="338554"/>
          </a:xfrm>
          <a:prstGeom prst="rect">
            <a:avLst/>
          </a:prstGeom>
          <a:solidFill>
            <a:schemeClr val="bg1"/>
          </a:solidFill>
          <a:ln w="12700">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dirty="0">
                <a:latin typeface="游ゴシック" panose="020B0400000000000000" pitchFamily="50" charset="-128"/>
              </a:rPr>
              <a:t>6</a:t>
            </a:r>
            <a:r>
              <a:rPr lang="ja-JP" altLang="en-US" sz="1600" dirty="0">
                <a:latin typeface="游ゴシック" panose="020B0400000000000000" pitchFamily="50" charset="-128"/>
              </a:rPr>
              <a:t>月</a:t>
            </a:r>
            <a:r>
              <a:rPr lang="en-US" altLang="ja-JP" sz="1600" dirty="0">
                <a:latin typeface="游ゴシック" panose="020B0400000000000000" pitchFamily="50" charset="-128"/>
              </a:rPr>
              <a:t>22</a:t>
            </a:r>
            <a:r>
              <a:rPr lang="ja-JP" altLang="en-US" sz="1600" dirty="0">
                <a:latin typeface="游ゴシック" panose="020B0400000000000000" pitchFamily="50" charset="-128"/>
              </a:rPr>
              <a:t>～</a:t>
            </a:r>
            <a:r>
              <a:rPr lang="en-US" altLang="ja-JP" sz="1600" dirty="0">
                <a:latin typeface="游ゴシック" panose="020B0400000000000000" pitchFamily="50" charset="-128"/>
              </a:rPr>
              <a:t>24</a:t>
            </a:r>
            <a:r>
              <a:rPr lang="ja-JP" altLang="en-US" sz="1600" dirty="0">
                <a:latin typeface="游ゴシック" panose="020B0400000000000000" pitchFamily="50" charset="-128"/>
              </a:rPr>
              <a:t>日　約（</a:t>
            </a:r>
            <a:r>
              <a:rPr lang="en-US" altLang="ja-JP" sz="1600" dirty="0">
                <a:latin typeface="游ゴシック" panose="020B0400000000000000" pitchFamily="50" charset="-128"/>
              </a:rPr>
              <a:t>3</a:t>
            </a:r>
            <a:r>
              <a:rPr lang="ja-JP" altLang="en-US" sz="1600" dirty="0">
                <a:latin typeface="游ゴシック" panose="020B0400000000000000" pitchFamily="50" charset="-128"/>
              </a:rPr>
              <a:t>度）動いた面積の拡大</a:t>
            </a:r>
            <a:endParaRPr lang="en-US" altLang="ja-JP" sz="1600" dirty="0">
              <a:latin typeface="游ゴシック" panose="020B0400000000000000" pitchFamily="50" charset="-128"/>
            </a:endParaRPr>
          </a:p>
        </p:txBody>
      </p:sp>
      <p:sp>
        <p:nvSpPr>
          <p:cNvPr id="20" name="Text Box 5">
            <a:extLst>
              <a:ext uri="{FF2B5EF4-FFF2-40B4-BE49-F238E27FC236}">
                <a16:creationId xmlns:a16="http://schemas.microsoft.com/office/drawing/2014/main" id="{CB882E83-7793-3860-BF29-202E6EFE2A92}"/>
              </a:ext>
            </a:extLst>
          </p:cNvPr>
          <p:cNvSpPr txBox="1">
            <a:spLocks noChangeArrowheads="1"/>
          </p:cNvSpPr>
          <p:nvPr/>
        </p:nvSpPr>
        <p:spPr bwMode="auto">
          <a:xfrm>
            <a:off x="3428625" y="1842327"/>
            <a:ext cx="4375251" cy="338554"/>
          </a:xfrm>
          <a:prstGeom prst="rect">
            <a:avLst/>
          </a:prstGeom>
          <a:solidFill>
            <a:schemeClr val="bg1"/>
          </a:solidFill>
          <a:ln w="12700">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dirty="0">
                <a:latin typeface="游ゴシック" panose="020B0400000000000000" pitchFamily="50" charset="-128"/>
              </a:rPr>
              <a:t>8</a:t>
            </a:r>
            <a:r>
              <a:rPr lang="ja-JP" altLang="en-US" sz="1600" dirty="0">
                <a:latin typeface="游ゴシック" panose="020B0400000000000000" pitchFamily="50" charset="-128"/>
              </a:rPr>
              <a:t>月</a:t>
            </a:r>
            <a:r>
              <a:rPr lang="en-US" altLang="ja-JP" sz="1600" dirty="0">
                <a:latin typeface="游ゴシック" panose="020B0400000000000000" pitchFamily="50" charset="-128"/>
              </a:rPr>
              <a:t>14</a:t>
            </a:r>
            <a:r>
              <a:rPr lang="ja-JP" altLang="en-US" sz="1600" dirty="0">
                <a:latin typeface="游ゴシック" panose="020B0400000000000000" pitchFamily="50" charset="-128"/>
              </a:rPr>
              <a:t>～</a:t>
            </a:r>
            <a:r>
              <a:rPr lang="en-US" altLang="ja-JP" sz="1600" dirty="0">
                <a:latin typeface="游ゴシック" panose="020B0400000000000000" pitchFamily="50" charset="-128"/>
              </a:rPr>
              <a:t>16</a:t>
            </a:r>
            <a:r>
              <a:rPr lang="ja-JP" altLang="en-US" sz="1600" dirty="0">
                <a:latin typeface="游ゴシック" panose="020B0400000000000000" pitchFamily="50" charset="-128"/>
              </a:rPr>
              <a:t>日　約（</a:t>
            </a:r>
            <a:r>
              <a:rPr lang="en-US" altLang="ja-JP" sz="1600" dirty="0">
                <a:latin typeface="游ゴシック" panose="020B0400000000000000" pitchFamily="50" charset="-128"/>
              </a:rPr>
              <a:t>3</a:t>
            </a:r>
            <a:r>
              <a:rPr lang="ja-JP" altLang="en-US" sz="1600" dirty="0">
                <a:latin typeface="游ゴシック" panose="020B0400000000000000" pitchFamily="50" charset="-128"/>
              </a:rPr>
              <a:t>度）動いた面積の拡大</a:t>
            </a:r>
            <a:endParaRPr lang="en-US" altLang="ja-JP" sz="1600" dirty="0">
              <a:latin typeface="游ゴシック" panose="020B0400000000000000" pitchFamily="50" charset="-128"/>
            </a:endParaRPr>
          </a:p>
        </p:txBody>
      </p:sp>
      <p:sp>
        <p:nvSpPr>
          <p:cNvPr id="23" name="Text Box 5">
            <a:extLst>
              <a:ext uri="{FF2B5EF4-FFF2-40B4-BE49-F238E27FC236}">
                <a16:creationId xmlns:a16="http://schemas.microsoft.com/office/drawing/2014/main" id="{EC4C897E-3B80-6B0D-45BD-F3F4E0E45477}"/>
              </a:ext>
            </a:extLst>
          </p:cNvPr>
          <p:cNvSpPr txBox="1">
            <a:spLocks noChangeArrowheads="1"/>
          </p:cNvSpPr>
          <p:nvPr/>
        </p:nvSpPr>
        <p:spPr bwMode="auto">
          <a:xfrm>
            <a:off x="194995" y="1236038"/>
            <a:ext cx="76809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6</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22</a:t>
            </a:r>
            <a:r>
              <a:rPr lang="ja-JP" altLang="en-US" sz="900" b="1" dirty="0">
                <a:latin typeface="游ゴシック" panose="020B0400000000000000" pitchFamily="50" charset="-128"/>
              </a:rPr>
              <a:t>日</a:t>
            </a:r>
          </a:p>
        </p:txBody>
      </p:sp>
      <p:sp>
        <p:nvSpPr>
          <p:cNvPr id="25" name="Text Box 5">
            <a:extLst>
              <a:ext uri="{FF2B5EF4-FFF2-40B4-BE49-F238E27FC236}">
                <a16:creationId xmlns:a16="http://schemas.microsoft.com/office/drawing/2014/main" id="{68FD8AC3-5BD1-8636-8207-025C48C34764}"/>
              </a:ext>
            </a:extLst>
          </p:cNvPr>
          <p:cNvSpPr txBox="1">
            <a:spLocks noChangeArrowheads="1"/>
          </p:cNvSpPr>
          <p:nvPr/>
        </p:nvSpPr>
        <p:spPr bwMode="auto">
          <a:xfrm>
            <a:off x="165738" y="1819969"/>
            <a:ext cx="741803"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8</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14</a:t>
            </a:r>
            <a:r>
              <a:rPr lang="ja-JP" altLang="en-US" sz="900" b="1" dirty="0">
                <a:latin typeface="游ゴシック" panose="020B0400000000000000" pitchFamily="50" charset="-128"/>
              </a:rPr>
              <a:t>日</a:t>
            </a:r>
            <a:endParaRPr lang="en-US" altLang="ja-JP" sz="900" b="1" dirty="0">
              <a:latin typeface="游ゴシック" panose="020B0400000000000000" pitchFamily="50" charset="-128"/>
            </a:endParaRPr>
          </a:p>
        </p:txBody>
      </p:sp>
      <p:cxnSp>
        <p:nvCxnSpPr>
          <p:cNvPr id="27" name="直線コネクタ 26">
            <a:extLst>
              <a:ext uri="{FF2B5EF4-FFF2-40B4-BE49-F238E27FC236}">
                <a16:creationId xmlns:a16="http://schemas.microsoft.com/office/drawing/2014/main" id="{A897561D-6F3C-68E3-43E1-01E5F4762F4B}"/>
              </a:ext>
            </a:extLst>
          </p:cNvPr>
          <p:cNvCxnSpPr>
            <a:cxnSpLocks/>
            <a:endCxn id="9" idx="2"/>
          </p:cNvCxnSpPr>
          <p:nvPr/>
        </p:nvCxnSpPr>
        <p:spPr>
          <a:xfrm flipH="1">
            <a:off x="773027" y="1502947"/>
            <a:ext cx="959802" cy="6591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7849AED1-A86A-7B58-8EAC-BF8D4A3E863B}"/>
              </a:ext>
            </a:extLst>
          </p:cNvPr>
          <p:cNvCxnSpPr>
            <a:cxnSpLocks/>
          </p:cNvCxnSpPr>
          <p:nvPr/>
        </p:nvCxnSpPr>
        <p:spPr>
          <a:xfrm flipH="1">
            <a:off x="562963" y="1503254"/>
            <a:ext cx="11770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5F13E8B4-F29E-09DC-6EE0-8F5C6A8285C3}"/>
              </a:ext>
            </a:extLst>
          </p:cNvPr>
          <p:cNvCxnSpPr>
            <a:cxnSpLocks/>
          </p:cNvCxnSpPr>
          <p:nvPr/>
        </p:nvCxnSpPr>
        <p:spPr>
          <a:xfrm flipH="1">
            <a:off x="1256659" y="1502947"/>
            <a:ext cx="458961" cy="26239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182" name="直線コネクタ 7181">
            <a:extLst>
              <a:ext uri="{FF2B5EF4-FFF2-40B4-BE49-F238E27FC236}">
                <a16:creationId xmlns:a16="http://schemas.microsoft.com/office/drawing/2014/main" id="{4A4627A7-CB4A-0B67-3EDD-AAF8B630AF9D}"/>
              </a:ext>
            </a:extLst>
          </p:cNvPr>
          <p:cNvCxnSpPr>
            <a:cxnSpLocks/>
          </p:cNvCxnSpPr>
          <p:nvPr/>
        </p:nvCxnSpPr>
        <p:spPr>
          <a:xfrm flipH="1">
            <a:off x="4211995" y="1361188"/>
            <a:ext cx="437525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7187" name="直角三角形 7186">
            <a:extLst>
              <a:ext uri="{FF2B5EF4-FFF2-40B4-BE49-F238E27FC236}">
                <a16:creationId xmlns:a16="http://schemas.microsoft.com/office/drawing/2014/main" id="{25BFD016-02B7-64F1-E519-10E8E45AD764}"/>
              </a:ext>
            </a:extLst>
          </p:cNvPr>
          <p:cNvSpPr/>
          <p:nvPr/>
        </p:nvSpPr>
        <p:spPr>
          <a:xfrm>
            <a:off x="3445955" y="1502947"/>
            <a:ext cx="5102747" cy="197622"/>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188" name="直角三角形 7187">
            <a:extLst>
              <a:ext uri="{FF2B5EF4-FFF2-40B4-BE49-F238E27FC236}">
                <a16:creationId xmlns:a16="http://schemas.microsoft.com/office/drawing/2014/main" id="{12950C57-5931-08BA-6C87-D3BC93AFCC26}"/>
              </a:ext>
            </a:extLst>
          </p:cNvPr>
          <p:cNvSpPr/>
          <p:nvPr/>
        </p:nvSpPr>
        <p:spPr>
          <a:xfrm rot="21444761">
            <a:off x="3951470" y="2226340"/>
            <a:ext cx="4651799" cy="197622"/>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90" name="直線矢印コネクタ 7189">
            <a:extLst>
              <a:ext uri="{FF2B5EF4-FFF2-40B4-BE49-F238E27FC236}">
                <a16:creationId xmlns:a16="http://schemas.microsoft.com/office/drawing/2014/main" id="{7D1C85DB-C788-D901-5EFC-1698B246E062}"/>
              </a:ext>
            </a:extLst>
          </p:cNvPr>
          <p:cNvCxnSpPr>
            <a:cxnSpLocks/>
            <a:endCxn id="44" idx="0"/>
          </p:cNvCxnSpPr>
          <p:nvPr/>
        </p:nvCxnSpPr>
        <p:spPr>
          <a:xfrm flipH="1">
            <a:off x="1312296" y="1608490"/>
            <a:ext cx="2058011" cy="1705987"/>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192" name="直線矢印コネクタ 7191">
            <a:extLst>
              <a:ext uri="{FF2B5EF4-FFF2-40B4-BE49-F238E27FC236}">
                <a16:creationId xmlns:a16="http://schemas.microsoft.com/office/drawing/2014/main" id="{18CACA42-EEFA-EC62-1736-C6D2EB51C9D0}"/>
              </a:ext>
            </a:extLst>
          </p:cNvPr>
          <p:cNvCxnSpPr>
            <a:cxnSpLocks/>
          </p:cNvCxnSpPr>
          <p:nvPr/>
        </p:nvCxnSpPr>
        <p:spPr>
          <a:xfrm flipH="1">
            <a:off x="1707302" y="2489770"/>
            <a:ext cx="2176729" cy="855874"/>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194" name="Text Box 5">
            <a:extLst>
              <a:ext uri="{FF2B5EF4-FFF2-40B4-BE49-F238E27FC236}">
                <a16:creationId xmlns:a16="http://schemas.microsoft.com/office/drawing/2014/main" id="{8B346938-1A16-80B2-6D38-13B7F4BACDA4}"/>
              </a:ext>
            </a:extLst>
          </p:cNvPr>
          <p:cNvSpPr txBox="1">
            <a:spLocks noChangeArrowheads="1"/>
          </p:cNvSpPr>
          <p:nvPr/>
        </p:nvSpPr>
        <p:spPr bwMode="auto">
          <a:xfrm>
            <a:off x="4396909" y="2660669"/>
            <a:ext cx="3857269" cy="1169551"/>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面積の違いは約１６％　小さい　</a:t>
            </a:r>
            <a:endParaRPr lang="en-US" altLang="ja-JP" sz="2000" dirty="0">
              <a:latin typeface="游ゴシック" panose="020B0400000000000000" pitchFamily="50" charset="-128"/>
            </a:endParaRPr>
          </a:p>
          <a:p>
            <a:pPr eaLnBrk="1" hangingPunct="1">
              <a:spcBef>
                <a:spcPct val="50000"/>
              </a:spcBef>
            </a:pPr>
            <a:r>
              <a:rPr lang="ja-JP" altLang="en-US" sz="2000" dirty="0">
                <a:latin typeface="游ゴシック" panose="020B0400000000000000" pitchFamily="50" charset="-128"/>
              </a:rPr>
              <a:t>→地球の回転方向　地軸（ちじく）の傾きにより　約１０分　進む</a:t>
            </a:r>
            <a:endParaRPr lang="en-US" altLang="ja-JP" sz="2000" dirty="0">
              <a:latin typeface="游ゴシック" panose="020B0400000000000000" pitchFamily="50" charset="-128"/>
            </a:endParaRPr>
          </a:p>
        </p:txBody>
      </p:sp>
    </p:spTree>
    <p:extLst>
      <p:ext uri="{BB962C8B-B14F-4D97-AF65-F5344CB8AC3E}">
        <p14:creationId xmlns:p14="http://schemas.microsoft.com/office/powerpoint/2010/main" val="32031112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2E7C6F-606F-89BE-9C05-4C7DAF2C5063}"/>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BCA31571-AB27-D2D0-EFCA-A81102B97C57}"/>
              </a:ext>
            </a:extLst>
          </p:cNvPr>
          <p:cNvSpPr>
            <a:spLocks noGrp="1" noChangeArrowheads="1"/>
          </p:cNvSpPr>
          <p:nvPr>
            <p:ph type="ctrTitle" idx="4294967295"/>
          </p:nvPr>
        </p:nvSpPr>
        <p:spPr>
          <a:xfrm>
            <a:off x="101358" y="139413"/>
            <a:ext cx="7772400" cy="720725"/>
          </a:xfrm>
        </p:spPr>
        <p:txBody>
          <a:bodyPr/>
          <a:lstStyle/>
          <a:p>
            <a:pPr eaLnBrk="1" hangingPunct="1"/>
            <a:r>
              <a:rPr lang="ja-JP" altLang="en-US" sz="3200" dirty="0">
                <a:ea typeface="ＭＳ Ｐゴシック" panose="020B0600070205080204" pitchFamily="50" charset="-128"/>
              </a:rPr>
              <a:t>空様式</a:t>
            </a:r>
          </a:p>
        </p:txBody>
      </p:sp>
      <p:sp>
        <p:nvSpPr>
          <p:cNvPr id="3" name="フッター プレースホルダー 2">
            <a:extLst>
              <a:ext uri="{FF2B5EF4-FFF2-40B4-BE49-F238E27FC236}">
                <a16:creationId xmlns:a16="http://schemas.microsoft.com/office/drawing/2014/main" id="{47AF19A7-0893-2DC6-A931-A25119E3E136}"/>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pic>
        <p:nvPicPr>
          <p:cNvPr id="2" name="Picture 2">
            <a:extLst>
              <a:ext uri="{FF2B5EF4-FFF2-40B4-BE49-F238E27FC236}">
                <a16:creationId xmlns:a16="http://schemas.microsoft.com/office/drawing/2014/main" id="{CC90C6B8-EC8E-E541-BAD6-3111329244D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69670" y="7265805"/>
            <a:ext cx="6231380" cy="416036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a:extLst>
              <a:ext uri="{FF2B5EF4-FFF2-40B4-BE49-F238E27FC236}">
                <a16:creationId xmlns:a16="http://schemas.microsoft.com/office/drawing/2014/main" id="{42E33DBE-DECD-A57E-6546-1A3063167D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2070" y="7418205"/>
            <a:ext cx="6231380" cy="4160362"/>
          </a:xfrm>
          <a:prstGeom prst="rect">
            <a:avLst/>
          </a:prstGeom>
          <a:noFill/>
          <a:extLst>
            <a:ext uri="{909E8E84-426E-40DD-AFC4-6F175D3DCCD1}">
              <a14:hiddenFill xmlns:a14="http://schemas.microsoft.com/office/drawing/2010/main">
                <a:solidFill>
                  <a:srgbClr val="FFFFFF"/>
                </a:solidFill>
              </a14:hiddenFill>
            </a:ext>
          </a:extLst>
        </p:spPr>
      </p:pic>
      <p:grpSp>
        <p:nvGrpSpPr>
          <p:cNvPr id="6" name="グループ化 5">
            <a:extLst>
              <a:ext uri="{FF2B5EF4-FFF2-40B4-BE49-F238E27FC236}">
                <a16:creationId xmlns:a16="http://schemas.microsoft.com/office/drawing/2014/main" id="{40D4E785-3193-7E49-CA47-3A4B722A8D0C}"/>
              </a:ext>
            </a:extLst>
          </p:cNvPr>
          <p:cNvGrpSpPr/>
          <p:nvPr/>
        </p:nvGrpSpPr>
        <p:grpSpPr>
          <a:xfrm>
            <a:off x="347537" y="3158997"/>
            <a:ext cx="5733748" cy="3104504"/>
            <a:chOff x="489382" y="3858347"/>
            <a:chExt cx="5733748" cy="3104504"/>
          </a:xfrm>
        </p:grpSpPr>
        <p:cxnSp>
          <p:nvCxnSpPr>
            <p:cNvPr id="7" name="直線コネクタ 6">
              <a:extLst>
                <a:ext uri="{FF2B5EF4-FFF2-40B4-BE49-F238E27FC236}">
                  <a16:creationId xmlns:a16="http://schemas.microsoft.com/office/drawing/2014/main" id="{A091734E-BE72-4A1F-40AE-F138BDC241C8}"/>
                </a:ext>
              </a:extLst>
            </p:cNvPr>
            <p:cNvCxnSpPr/>
            <p:nvPr/>
          </p:nvCxnSpPr>
          <p:spPr>
            <a:xfrm>
              <a:off x="489383" y="5589024"/>
              <a:ext cx="570117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D5C4CA87-1B7C-D547-EF86-5C35017B54CB}"/>
                </a:ext>
              </a:extLst>
            </p:cNvPr>
            <p:cNvCxnSpPr/>
            <p:nvPr/>
          </p:nvCxnSpPr>
          <p:spPr>
            <a:xfrm>
              <a:off x="489384" y="4869016"/>
              <a:ext cx="570117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2915E9DD-9B5F-BB23-B4EF-A563C5B2BA80}"/>
                </a:ext>
              </a:extLst>
            </p:cNvPr>
            <p:cNvCxnSpPr/>
            <p:nvPr/>
          </p:nvCxnSpPr>
          <p:spPr>
            <a:xfrm>
              <a:off x="521955" y="3886924"/>
              <a:ext cx="5701175" cy="0"/>
            </a:xfrm>
            <a:prstGeom prst="line">
              <a:avLst/>
            </a:prstGeom>
            <a:ln w="158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F11E0625-EBBD-41AE-B458-F3565815BABD}"/>
                </a:ext>
              </a:extLst>
            </p:cNvPr>
            <p:cNvCxnSpPr/>
            <p:nvPr/>
          </p:nvCxnSpPr>
          <p:spPr>
            <a:xfrm>
              <a:off x="521955" y="4329010"/>
              <a:ext cx="5701175"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B203E086-1A5A-C523-8AFC-CB79B92CA58C}"/>
                </a:ext>
              </a:extLst>
            </p:cNvPr>
            <p:cNvCxnSpPr/>
            <p:nvPr/>
          </p:nvCxnSpPr>
          <p:spPr>
            <a:xfrm>
              <a:off x="502905" y="5224360"/>
              <a:ext cx="5701175"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DAC7A2E5-CEF7-C136-3D8C-C08865AEC39E}"/>
                </a:ext>
              </a:extLst>
            </p:cNvPr>
            <p:cNvCxnSpPr/>
            <p:nvPr/>
          </p:nvCxnSpPr>
          <p:spPr>
            <a:xfrm>
              <a:off x="489382" y="6039029"/>
              <a:ext cx="5701175"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26C6F133-B32A-60F1-24B1-3660B850147A}"/>
                </a:ext>
              </a:extLst>
            </p:cNvPr>
            <p:cNvCxnSpPr/>
            <p:nvPr/>
          </p:nvCxnSpPr>
          <p:spPr>
            <a:xfrm>
              <a:off x="502905" y="6939039"/>
              <a:ext cx="5701175" cy="0"/>
            </a:xfrm>
            <a:prstGeom prst="line">
              <a:avLst/>
            </a:prstGeom>
            <a:ln w="15875">
              <a:solidFill>
                <a:schemeClr val="accent1"/>
              </a:solidFill>
              <a:prstDash val="sysDash"/>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E83E341D-FFD1-D186-242F-6605F38710AD}"/>
                </a:ext>
              </a:extLst>
            </p:cNvPr>
            <p:cNvCxnSpPr/>
            <p:nvPr/>
          </p:nvCxnSpPr>
          <p:spPr>
            <a:xfrm flipV="1">
              <a:off x="502905" y="3886924"/>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8A906866-DBB4-DD52-44F4-8DA5EE4BD9F7}"/>
                </a:ext>
              </a:extLst>
            </p:cNvPr>
            <p:cNvCxnSpPr/>
            <p:nvPr/>
          </p:nvCxnSpPr>
          <p:spPr>
            <a:xfrm flipV="1">
              <a:off x="970040" y="3886924"/>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10BF602A-B08C-239E-2A1D-99A3E8834824}"/>
                </a:ext>
              </a:extLst>
            </p:cNvPr>
            <p:cNvCxnSpPr/>
            <p:nvPr/>
          </p:nvCxnSpPr>
          <p:spPr>
            <a:xfrm flipV="1">
              <a:off x="1222043" y="3882161"/>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A912E451-4CB9-E7A8-9EDC-E5A8F96CE395}"/>
                </a:ext>
              </a:extLst>
            </p:cNvPr>
            <p:cNvCxnSpPr/>
            <p:nvPr/>
          </p:nvCxnSpPr>
          <p:spPr>
            <a:xfrm flipV="1">
              <a:off x="1693940" y="3882162"/>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8" name="直線コネクタ 17">
              <a:extLst>
                <a:ext uri="{FF2B5EF4-FFF2-40B4-BE49-F238E27FC236}">
                  <a16:creationId xmlns:a16="http://schemas.microsoft.com/office/drawing/2014/main" id="{8C3A8B5D-988F-F925-CB84-256E96CD78AA}"/>
                </a:ext>
              </a:extLst>
            </p:cNvPr>
            <p:cNvCxnSpPr/>
            <p:nvPr/>
          </p:nvCxnSpPr>
          <p:spPr>
            <a:xfrm flipV="1">
              <a:off x="741440" y="3896449"/>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83CC2BA9-23D1-7CA9-DE83-1B8DE3491F01}"/>
                </a:ext>
              </a:extLst>
            </p:cNvPr>
            <p:cNvCxnSpPr/>
            <p:nvPr/>
          </p:nvCxnSpPr>
          <p:spPr>
            <a:xfrm flipV="1">
              <a:off x="1450642" y="3910736"/>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5D4C2B83-3E80-3315-F931-4497ED4D9A6A}"/>
                </a:ext>
              </a:extLst>
            </p:cNvPr>
            <p:cNvCxnSpPr/>
            <p:nvPr/>
          </p:nvCxnSpPr>
          <p:spPr>
            <a:xfrm flipV="1">
              <a:off x="1937995" y="3905974"/>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1" name="直線コネクタ 20">
              <a:extLst>
                <a:ext uri="{FF2B5EF4-FFF2-40B4-BE49-F238E27FC236}">
                  <a16:creationId xmlns:a16="http://schemas.microsoft.com/office/drawing/2014/main" id="{CA7AF023-F808-E3FF-4E5B-EE1EB5D5C1EB}"/>
                </a:ext>
              </a:extLst>
            </p:cNvPr>
            <p:cNvCxnSpPr/>
            <p:nvPr/>
          </p:nvCxnSpPr>
          <p:spPr>
            <a:xfrm flipV="1">
              <a:off x="2408315" y="3896449"/>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2" name="直線コネクタ 21">
              <a:extLst>
                <a:ext uri="{FF2B5EF4-FFF2-40B4-BE49-F238E27FC236}">
                  <a16:creationId xmlns:a16="http://schemas.microsoft.com/office/drawing/2014/main" id="{9122C7E8-913C-4081-928D-FCB76DD0F56D}"/>
                </a:ext>
              </a:extLst>
            </p:cNvPr>
            <p:cNvCxnSpPr/>
            <p:nvPr/>
          </p:nvCxnSpPr>
          <p:spPr>
            <a:xfrm flipV="1">
              <a:off x="2636505" y="3896449"/>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3" name="直線コネクタ 22">
              <a:extLst>
                <a:ext uri="{FF2B5EF4-FFF2-40B4-BE49-F238E27FC236}">
                  <a16:creationId xmlns:a16="http://schemas.microsoft.com/office/drawing/2014/main" id="{6BEFABFA-1CC3-F22E-5369-119C6F695AAD}"/>
                </a:ext>
              </a:extLst>
            </p:cNvPr>
            <p:cNvCxnSpPr/>
            <p:nvPr/>
          </p:nvCxnSpPr>
          <p:spPr>
            <a:xfrm flipV="1">
              <a:off x="2184478" y="3886924"/>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DDEC7328-8C64-F62E-D4DD-552D31980D64}"/>
                </a:ext>
              </a:extLst>
            </p:cNvPr>
            <p:cNvCxnSpPr/>
            <p:nvPr/>
          </p:nvCxnSpPr>
          <p:spPr>
            <a:xfrm flipV="1">
              <a:off x="2886357" y="3882160"/>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5" name="直線コネクタ 24">
              <a:extLst>
                <a:ext uri="{FF2B5EF4-FFF2-40B4-BE49-F238E27FC236}">
                  <a16:creationId xmlns:a16="http://schemas.microsoft.com/office/drawing/2014/main" id="{61D24323-9484-BDB9-7DBB-C299BC3B60B8}"/>
                </a:ext>
              </a:extLst>
            </p:cNvPr>
            <p:cNvCxnSpPr/>
            <p:nvPr/>
          </p:nvCxnSpPr>
          <p:spPr>
            <a:xfrm flipV="1">
              <a:off x="3353492" y="3882160"/>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01EBC01B-79CD-B8E3-465F-6D411317F50D}"/>
                </a:ext>
              </a:extLst>
            </p:cNvPr>
            <p:cNvCxnSpPr/>
            <p:nvPr/>
          </p:nvCxnSpPr>
          <p:spPr>
            <a:xfrm flipV="1">
              <a:off x="3581989" y="3875811"/>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ADF56B1D-0659-C8C9-DD8B-E702608A1733}"/>
                </a:ext>
              </a:extLst>
            </p:cNvPr>
            <p:cNvCxnSpPr/>
            <p:nvPr/>
          </p:nvCxnSpPr>
          <p:spPr>
            <a:xfrm flipV="1">
              <a:off x="4100512" y="3875811"/>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6FFF3C08-2F50-7E08-9AE2-90914A755407}"/>
                </a:ext>
              </a:extLst>
            </p:cNvPr>
            <p:cNvCxnSpPr/>
            <p:nvPr/>
          </p:nvCxnSpPr>
          <p:spPr>
            <a:xfrm flipV="1">
              <a:off x="3124892" y="3891685"/>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5884E6E9-8315-0D25-1CCE-F4DCCCF4AC7F}"/>
                </a:ext>
              </a:extLst>
            </p:cNvPr>
            <p:cNvCxnSpPr/>
            <p:nvPr/>
          </p:nvCxnSpPr>
          <p:spPr>
            <a:xfrm flipV="1">
              <a:off x="3857214" y="3904385"/>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F0DDE26B-B8C9-AA35-F442-8B75A86B241E}"/>
                </a:ext>
              </a:extLst>
            </p:cNvPr>
            <p:cNvCxnSpPr/>
            <p:nvPr/>
          </p:nvCxnSpPr>
          <p:spPr>
            <a:xfrm flipV="1">
              <a:off x="4344567" y="3899623"/>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0EB9EC11-6F21-9986-1121-C7F64324BBF1}"/>
                </a:ext>
              </a:extLst>
            </p:cNvPr>
            <p:cNvCxnSpPr/>
            <p:nvPr/>
          </p:nvCxnSpPr>
          <p:spPr>
            <a:xfrm flipV="1">
              <a:off x="4842003" y="3891684"/>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E6C59130-3FCA-2366-7769-9A7491DFF5DF}"/>
                </a:ext>
              </a:extLst>
            </p:cNvPr>
            <p:cNvCxnSpPr/>
            <p:nvPr/>
          </p:nvCxnSpPr>
          <p:spPr>
            <a:xfrm flipV="1">
              <a:off x="4572000" y="3886923"/>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BE79608-F999-932D-54AC-2CA62AA3DED6}"/>
                </a:ext>
              </a:extLst>
            </p:cNvPr>
            <p:cNvCxnSpPr/>
            <p:nvPr/>
          </p:nvCxnSpPr>
          <p:spPr>
            <a:xfrm flipV="1">
              <a:off x="5321428" y="3858347"/>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89753E07-8FB6-4C9A-3A83-918F4915557C}"/>
                </a:ext>
              </a:extLst>
            </p:cNvPr>
            <p:cNvCxnSpPr/>
            <p:nvPr/>
          </p:nvCxnSpPr>
          <p:spPr>
            <a:xfrm flipV="1">
              <a:off x="5078130" y="3886921"/>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7C2C7345-70F5-5209-7A1C-6A8AFB3CAB58}"/>
                </a:ext>
              </a:extLst>
            </p:cNvPr>
            <p:cNvCxnSpPr/>
            <p:nvPr/>
          </p:nvCxnSpPr>
          <p:spPr>
            <a:xfrm flipV="1">
              <a:off x="5565483" y="3882159"/>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77B47B7A-908A-2201-4FA2-CCCE4496B3D0}"/>
                </a:ext>
              </a:extLst>
            </p:cNvPr>
            <p:cNvCxnSpPr/>
            <p:nvPr/>
          </p:nvCxnSpPr>
          <p:spPr>
            <a:xfrm flipV="1">
              <a:off x="6012016" y="3869458"/>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7" name="直線コネクタ 36">
              <a:extLst>
                <a:ext uri="{FF2B5EF4-FFF2-40B4-BE49-F238E27FC236}">
                  <a16:creationId xmlns:a16="http://schemas.microsoft.com/office/drawing/2014/main" id="{62BADEE4-FBB4-5A87-9AD1-0DE55D7BBC56}"/>
                </a:ext>
              </a:extLst>
            </p:cNvPr>
            <p:cNvCxnSpPr/>
            <p:nvPr/>
          </p:nvCxnSpPr>
          <p:spPr>
            <a:xfrm flipV="1">
              <a:off x="5792916" y="3869459"/>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17C30552-CC04-08B4-E032-90810999886E}"/>
                </a:ext>
              </a:extLst>
            </p:cNvPr>
            <p:cNvCxnSpPr/>
            <p:nvPr/>
          </p:nvCxnSpPr>
          <p:spPr>
            <a:xfrm flipV="1">
              <a:off x="6223130" y="3905973"/>
              <a:ext cx="0" cy="3052115"/>
            </a:xfrm>
            <a:prstGeom prst="line">
              <a:avLst/>
            </a:prstGeom>
            <a:ln w="12700"/>
          </p:spPr>
          <p:style>
            <a:lnRef idx="1">
              <a:schemeClr val="accent1"/>
            </a:lnRef>
            <a:fillRef idx="0">
              <a:schemeClr val="accent1"/>
            </a:fillRef>
            <a:effectRef idx="0">
              <a:schemeClr val="accent1"/>
            </a:effectRef>
            <a:fontRef idx="minor">
              <a:schemeClr val="tx1"/>
            </a:fontRef>
          </p:style>
        </p:cxnSp>
      </p:grpSp>
      <p:pic>
        <p:nvPicPr>
          <p:cNvPr id="39" name="Picture 2">
            <a:extLst>
              <a:ext uri="{FF2B5EF4-FFF2-40B4-BE49-F238E27FC236}">
                <a16:creationId xmlns:a16="http://schemas.microsoft.com/office/drawing/2014/main" id="{11C15A09-879C-3E01-C929-FB4A3133E7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630" y="1131205"/>
            <a:ext cx="6231380" cy="4160362"/>
          </a:xfrm>
          <a:prstGeom prst="rect">
            <a:avLst/>
          </a:prstGeom>
          <a:noFill/>
          <a:extLst>
            <a:ext uri="{909E8E84-426E-40DD-AFC4-6F175D3DCCD1}">
              <a14:hiddenFill xmlns:a14="http://schemas.microsoft.com/office/drawing/2010/main">
                <a:solidFill>
                  <a:srgbClr val="FFFFFF"/>
                </a:solidFill>
              </a14:hiddenFill>
            </a:ext>
          </a:extLst>
        </p:spPr>
      </p:pic>
      <p:grpSp>
        <p:nvGrpSpPr>
          <p:cNvPr id="5" name="グループ化 4">
            <a:extLst>
              <a:ext uri="{FF2B5EF4-FFF2-40B4-BE49-F238E27FC236}">
                <a16:creationId xmlns:a16="http://schemas.microsoft.com/office/drawing/2014/main" id="{4BEEB93C-ADE1-C9E1-AC96-61C7D18B197C}"/>
              </a:ext>
            </a:extLst>
          </p:cNvPr>
          <p:cNvGrpSpPr/>
          <p:nvPr/>
        </p:nvGrpSpPr>
        <p:grpSpPr>
          <a:xfrm>
            <a:off x="4166620" y="1474954"/>
            <a:ext cx="3711473" cy="2532176"/>
            <a:chOff x="3645982" y="996050"/>
            <a:chExt cx="5533252" cy="3835379"/>
          </a:xfrm>
        </p:grpSpPr>
        <p:grpSp>
          <p:nvGrpSpPr>
            <p:cNvPr id="40" name="グループ化 39">
              <a:extLst>
                <a:ext uri="{FF2B5EF4-FFF2-40B4-BE49-F238E27FC236}">
                  <a16:creationId xmlns:a16="http://schemas.microsoft.com/office/drawing/2014/main" id="{B0884D55-0593-203C-6B92-DBDA0A1387B3}"/>
                </a:ext>
              </a:extLst>
            </p:cNvPr>
            <p:cNvGrpSpPr/>
            <p:nvPr/>
          </p:nvGrpSpPr>
          <p:grpSpPr>
            <a:xfrm>
              <a:off x="3645982" y="996050"/>
              <a:ext cx="5533252" cy="3835379"/>
              <a:chOff x="3644434" y="1012858"/>
              <a:chExt cx="5533252" cy="3835379"/>
            </a:xfrm>
          </p:grpSpPr>
          <p:sp>
            <p:nvSpPr>
              <p:cNvPr id="42" name="楕円 41">
                <a:extLst>
                  <a:ext uri="{FF2B5EF4-FFF2-40B4-BE49-F238E27FC236}">
                    <a16:creationId xmlns:a16="http://schemas.microsoft.com/office/drawing/2014/main" id="{4664C4F8-D418-15F4-D267-BC715A5CE39A}"/>
                  </a:ext>
                </a:extLst>
              </p:cNvPr>
              <p:cNvSpPr/>
              <p:nvPr/>
            </p:nvSpPr>
            <p:spPr>
              <a:xfrm>
                <a:off x="4629152" y="2407780"/>
                <a:ext cx="4320480" cy="1728193"/>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589C1FFA-1F6A-9407-503F-8C8CD3FAE595}"/>
                  </a:ext>
                </a:extLst>
              </p:cNvPr>
              <p:cNvCxnSpPr>
                <a:stCxn id="42" idx="2"/>
                <a:endCxn id="42" idx="6"/>
              </p:cNvCxnSpPr>
              <p:nvPr/>
            </p:nvCxnSpPr>
            <p:spPr>
              <a:xfrm>
                <a:off x="4629152" y="3271877"/>
                <a:ext cx="43204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708CF9D5-DE4B-F064-EEA1-E0F89D65BA2C}"/>
                  </a:ext>
                </a:extLst>
              </p:cNvPr>
              <p:cNvCxnSpPr>
                <a:cxnSpLocks/>
                <a:endCxn id="42" idx="4"/>
              </p:cNvCxnSpPr>
              <p:nvPr/>
            </p:nvCxnSpPr>
            <p:spPr>
              <a:xfrm flipH="1">
                <a:off x="6789392" y="2407779"/>
                <a:ext cx="41500" cy="17281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5" name="円弧 44">
                <a:extLst>
                  <a:ext uri="{FF2B5EF4-FFF2-40B4-BE49-F238E27FC236}">
                    <a16:creationId xmlns:a16="http://schemas.microsoft.com/office/drawing/2014/main" id="{3B80702A-CAE4-D148-9B4A-B0E4D57CBB3F}"/>
                  </a:ext>
                </a:extLst>
              </p:cNvPr>
              <p:cNvSpPr/>
              <p:nvPr/>
            </p:nvSpPr>
            <p:spPr>
              <a:xfrm rot="18561412">
                <a:off x="5888231" y="2108110"/>
                <a:ext cx="3731294" cy="1748959"/>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6" name="円弧 45">
                <a:extLst>
                  <a:ext uri="{FF2B5EF4-FFF2-40B4-BE49-F238E27FC236}">
                    <a16:creationId xmlns:a16="http://schemas.microsoft.com/office/drawing/2014/main" id="{B8B479B6-535A-EBB1-3A54-F826524CE9D6}"/>
                  </a:ext>
                </a:extLst>
              </p:cNvPr>
              <p:cNvSpPr/>
              <p:nvPr/>
            </p:nvSpPr>
            <p:spPr>
              <a:xfrm rot="4120229">
                <a:off x="4803942" y="-146650"/>
                <a:ext cx="3214235" cy="5533252"/>
              </a:xfrm>
              <a:prstGeom prst="arc">
                <a:avLst>
                  <a:gd name="adj1" fmla="val 1611665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7" name="直線コネクタ 46">
                <a:extLst>
                  <a:ext uri="{FF2B5EF4-FFF2-40B4-BE49-F238E27FC236}">
                    <a16:creationId xmlns:a16="http://schemas.microsoft.com/office/drawing/2014/main" id="{056C1F7C-448D-7E1D-00CB-60B46A9EC6C4}"/>
                  </a:ext>
                </a:extLst>
              </p:cNvPr>
              <p:cNvCxnSpPr>
                <a:cxnSpLocks/>
              </p:cNvCxnSpPr>
              <p:nvPr/>
            </p:nvCxnSpPr>
            <p:spPr>
              <a:xfrm flipV="1">
                <a:off x="6749001" y="1548497"/>
                <a:ext cx="2144116" cy="176968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8" name="Text Box 5">
                <a:extLst>
                  <a:ext uri="{FF2B5EF4-FFF2-40B4-BE49-F238E27FC236}">
                    <a16:creationId xmlns:a16="http://schemas.microsoft.com/office/drawing/2014/main" id="{F425BCD9-5012-E4C3-8E33-3CA47E52E884}"/>
                  </a:ext>
                </a:extLst>
              </p:cNvPr>
              <p:cNvSpPr txBox="1">
                <a:spLocks noChangeArrowheads="1"/>
              </p:cNvSpPr>
              <p:nvPr/>
            </p:nvSpPr>
            <p:spPr bwMode="auto">
              <a:xfrm>
                <a:off x="6395143" y="1903322"/>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sp>
            <p:nvSpPr>
              <p:cNvPr id="49" name="Text Box 5">
                <a:extLst>
                  <a:ext uri="{FF2B5EF4-FFF2-40B4-BE49-F238E27FC236}">
                    <a16:creationId xmlns:a16="http://schemas.microsoft.com/office/drawing/2014/main" id="{08EC1FFD-3D4E-3203-2988-D1E1E0EDA2E6}"/>
                  </a:ext>
                </a:extLst>
              </p:cNvPr>
              <p:cNvSpPr txBox="1">
                <a:spLocks noChangeArrowheads="1"/>
              </p:cNvSpPr>
              <p:nvPr/>
            </p:nvSpPr>
            <p:spPr bwMode="auto">
              <a:xfrm>
                <a:off x="6520400" y="416798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50" name="Text Box 5">
                <a:extLst>
                  <a:ext uri="{FF2B5EF4-FFF2-40B4-BE49-F238E27FC236}">
                    <a16:creationId xmlns:a16="http://schemas.microsoft.com/office/drawing/2014/main" id="{316D1570-0E3A-00A5-D687-67B3E8F82FEC}"/>
                  </a:ext>
                </a:extLst>
              </p:cNvPr>
              <p:cNvSpPr txBox="1">
                <a:spLocks noChangeArrowheads="1"/>
              </p:cNvSpPr>
              <p:nvPr/>
            </p:nvSpPr>
            <p:spPr bwMode="auto">
              <a:xfrm>
                <a:off x="4596387" y="306004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51" name="Text Box 5">
                <a:extLst>
                  <a:ext uri="{FF2B5EF4-FFF2-40B4-BE49-F238E27FC236}">
                    <a16:creationId xmlns:a16="http://schemas.microsoft.com/office/drawing/2014/main" id="{2A68BBB9-945F-E40D-22F2-0EBF30BA0D23}"/>
                  </a:ext>
                </a:extLst>
              </p:cNvPr>
              <p:cNvSpPr txBox="1">
                <a:spLocks noChangeArrowheads="1"/>
              </p:cNvSpPr>
              <p:nvPr/>
            </p:nvSpPr>
            <p:spPr bwMode="auto">
              <a:xfrm>
                <a:off x="8510330" y="309823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grpSp>
        <p:pic>
          <p:nvPicPr>
            <p:cNvPr id="41" name="図 40">
              <a:extLst>
                <a:ext uri="{FF2B5EF4-FFF2-40B4-BE49-F238E27FC236}">
                  <a16:creationId xmlns:a16="http://schemas.microsoft.com/office/drawing/2014/main" id="{8A30C866-5789-B8A2-76AF-B685C36007D4}"/>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6328314" y="2695890"/>
              <a:ext cx="338043" cy="794061"/>
            </a:xfrm>
            <a:prstGeom prst="rect">
              <a:avLst/>
            </a:prstGeom>
          </p:spPr>
        </p:pic>
      </p:grpSp>
    </p:spTree>
    <p:extLst>
      <p:ext uri="{BB962C8B-B14F-4D97-AF65-F5344CB8AC3E}">
        <p14:creationId xmlns:p14="http://schemas.microsoft.com/office/powerpoint/2010/main" val="71022501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6614D2-2653-C4FB-517A-32F1137B85BF}"/>
            </a:ext>
          </a:extLst>
        </p:cNvPr>
        <p:cNvGrpSpPr/>
        <p:nvPr/>
      </p:nvGrpSpPr>
      <p:grpSpPr>
        <a:xfrm>
          <a:off x="0" y="0"/>
          <a:ext cx="0" cy="0"/>
          <a:chOff x="0" y="0"/>
          <a:chExt cx="0" cy="0"/>
        </a:xfrm>
      </p:grpSpPr>
      <p:sp>
        <p:nvSpPr>
          <p:cNvPr id="26" name="部分円 25">
            <a:extLst>
              <a:ext uri="{FF2B5EF4-FFF2-40B4-BE49-F238E27FC236}">
                <a16:creationId xmlns:a16="http://schemas.microsoft.com/office/drawing/2014/main" id="{20BABB75-D025-4EBC-5C6F-ECFAC8159F97}"/>
              </a:ext>
            </a:extLst>
          </p:cNvPr>
          <p:cNvSpPr/>
          <p:nvPr/>
        </p:nvSpPr>
        <p:spPr>
          <a:xfrm rot="10800000">
            <a:off x="-2232985" y="3215135"/>
            <a:ext cx="7024460" cy="3488996"/>
          </a:xfrm>
          <a:prstGeom prst="pie">
            <a:avLst>
              <a:gd name="adj1" fmla="val 13930983"/>
              <a:gd name="adj2" fmla="val 1620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5" name="部分円 24">
            <a:extLst>
              <a:ext uri="{FF2B5EF4-FFF2-40B4-BE49-F238E27FC236}">
                <a16:creationId xmlns:a16="http://schemas.microsoft.com/office/drawing/2014/main" id="{CCF911B4-3EA9-3848-030A-D8C5272EF5AA}"/>
              </a:ext>
            </a:extLst>
          </p:cNvPr>
          <p:cNvSpPr/>
          <p:nvPr/>
        </p:nvSpPr>
        <p:spPr>
          <a:xfrm rot="10800000">
            <a:off x="-483714" y="3065152"/>
            <a:ext cx="6565158" cy="3662669"/>
          </a:xfrm>
          <a:prstGeom prst="pie">
            <a:avLst>
              <a:gd name="adj1" fmla="val 14409656"/>
              <a:gd name="adj2" fmla="val 16200000"/>
            </a:avLst>
          </a:prstGeom>
          <a:solidFill>
            <a:srgbClr val="FFC000">
              <a:alpha val="38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7169" name="Rectangle 2">
            <a:extLst>
              <a:ext uri="{FF2B5EF4-FFF2-40B4-BE49-F238E27FC236}">
                <a16:creationId xmlns:a16="http://schemas.microsoft.com/office/drawing/2014/main" id="{356FC530-D681-5642-F4D8-991F737FF48C}"/>
              </a:ext>
            </a:extLst>
          </p:cNvPr>
          <p:cNvSpPr>
            <a:spLocks noGrp="1" noChangeArrowheads="1"/>
          </p:cNvSpPr>
          <p:nvPr>
            <p:ph type="ctrTitle" idx="4294967295"/>
          </p:nvPr>
        </p:nvSpPr>
        <p:spPr>
          <a:xfrm>
            <a:off x="101357" y="139413"/>
            <a:ext cx="8257307" cy="720725"/>
          </a:xfrm>
        </p:spPr>
        <p:txBody>
          <a:bodyPr/>
          <a:lstStyle/>
          <a:p>
            <a:pPr eaLnBrk="1" hangingPunct="1"/>
            <a:r>
              <a:rPr lang="en-US" altLang="ja-JP" sz="3200" dirty="0">
                <a:ea typeface="ＭＳ Ｐゴシック" panose="020B0600070205080204" pitchFamily="50" charset="-128"/>
              </a:rPr>
              <a:t>12</a:t>
            </a:r>
            <a:r>
              <a:rPr lang="ja-JP" altLang="en-US" sz="3200" dirty="0">
                <a:ea typeface="ＭＳ Ｐゴシック" panose="020B0600070205080204" pitchFamily="50" charset="-128"/>
              </a:rPr>
              <a:t>時のときに太陽がずれる理由　その１　の　３</a:t>
            </a:r>
            <a:br>
              <a:rPr lang="ja-JP" altLang="en-US" sz="3200" dirty="0">
                <a:ea typeface="ＭＳ Ｐゴシック" panose="020B0600070205080204" pitchFamily="50" charset="-128"/>
              </a:rPr>
            </a:br>
            <a:endParaRPr lang="ja-JP" altLang="en-US" sz="3200" dirty="0">
              <a:ea typeface="ＭＳ Ｐゴシック" panose="020B0600070205080204" pitchFamily="50" charset="-128"/>
            </a:endParaRPr>
          </a:p>
        </p:txBody>
      </p:sp>
      <p:sp>
        <p:nvSpPr>
          <p:cNvPr id="3" name="フッター プレースホルダー 2">
            <a:extLst>
              <a:ext uri="{FF2B5EF4-FFF2-40B4-BE49-F238E27FC236}">
                <a16:creationId xmlns:a16="http://schemas.microsoft.com/office/drawing/2014/main" id="{DE9F0B13-1385-1D1F-17D0-6D3424C75E23}"/>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2" name="Text Box 5">
            <a:extLst>
              <a:ext uri="{FF2B5EF4-FFF2-40B4-BE49-F238E27FC236}">
                <a16:creationId xmlns:a16="http://schemas.microsoft.com/office/drawing/2014/main" id="{95299079-733E-5354-B482-EF20F6815202}"/>
              </a:ext>
            </a:extLst>
          </p:cNvPr>
          <p:cNvSpPr txBox="1">
            <a:spLocks noChangeArrowheads="1"/>
          </p:cNvSpPr>
          <p:nvPr/>
        </p:nvSpPr>
        <p:spPr bwMode="auto">
          <a:xfrm>
            <a:off x="84724" y="518315"/>
            <a:ext cx="4577277" cy="707886"/>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同じ速度でまっすぐ進んでいるが、坂道で傾いているために</a:t>
            </a:r>
            <a:r>
              <a:rPr lang="en-US" altLang="ja-JP" sz="2000" dirty="0">
                <a:latin typeface="游ゴシック" panose="020B0400000000000000" pitchFamily="50" charset="-128"/>
              </a:rPr>
              <a:t>…</a:t>
            </a:r>
          </a:p>
        </p:txBody>
      </p:sp>
      <p:sp>
        <p:nvSpPr>
          <p:cNvPr id="6" name="Text Box 5">
            <a:extLst>
              <a:ext uri="{FF2B5EF4-FFF2-40B4-BE49-F238E27FC236}">
                <a16:creationId xmlns:a16="http://schemas.microsoft.com/office/drawing/2014/main" id="{823B8957-4B43-4A5C-B905-D66B7983CE47}"/>
              </a:ext>
            </a:extLst>
          </p:cNvPr>
          <p:cNvSpPr txBox="1">
            <a:spLocks noChangeArrowheads="1"/>
          </p:cNvSpPr>
          <p:nvPr/>
        </p:nvSpPr>
        <p:spPr bwMode="auto">
          <a:xfrm>
            <a:off x="116922" y="1390039"/>
            <a:ext cx="4095074" cy="400110"/>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横から見たとき</a:t>
            </a:r>
            <a:endParaRPr lang="en-US" altLang="ja-JP" sz="2000" dirty="0">
              <a:latin typeface="游ゴシック" panose="020B0400000000000000" pitchFamily="50" charset="-128"/>
            </a:endParaRPr>
          </a:p>
        </p:txBody>
      </p:sp>
      <p:grpSp>
        <p:nvGrpSpPr>
          <p:cNvPr id="17" name="グループ化 16">
            <a:extLst>
              <a:ext uri="{FF2B5EF4-FFF2-40B4-BE49-F238E27FC236}">
                <a16:creationId xmlns:a16="http://schemas.microsoft.com/office/drawing/2014/main" id="{C0A1705D-06E9-425F-6EA9-A5D79A3AC2B7}"/>
              </a:ext>
            </a:extLst>
          </p:cNvPr>
          <p:cNvGrpSpPr/>
          <p:nvPr/>
        </p:nvGrpSpPr>
        <p:grpSpPr>
          <a:xfrm>
            <a:off x="5760794" y="1790149"/>
            <a:ext cx="2420175" cy="1197101"/>
            <a:chOff x="4023134" y="1619824"/>
            <a:chExt cx="1178808" cy="549924"/>
          </a:xfrm>
        </p:grpSpPr>
        <p:cxnSp>
          <p:nvCxnSpPr>
            <p:cNvPr id="7" name="直線矢印コネクタ 6">
              <a:extLst>
                <a:ext uri="{FF2B5EF4-FFF2-40B4-BE49-F238E27FC236}">
                  <a16:creationId xmlns:a16="http://schemas.microsoft.com/office/drawing/2014/main" id="{B74FB76C-F964-FBC3-04B8-BE8CDEB50644}"/>
                </a:ext>
              </a:extLst>
            </p:cNvPr>
            <p:cNvCxnSpPr>
              <a:cxnSpLocks/>
            </p:cNvCxnSpPr>
            <p:nvPr/>
          </p:nvCxnSpPr>
          <p:spPr>
            <a:xfrm flipV="1">
              <a:off x="4023134" y="1619824"/>
              <a:ext cx="1178808" cy="5499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8" name="直線矢印コネクタ 7">
              <a:extLst>
                <a:ext uri="{FF2B5EF4-FFF2-40B4-BE49-F238E27FC236}">
                  <a16:creationId xmlns:a16="http://schemas.microsoft.com/office/drawing/2014/main" id="{12CF3DE7-A17C-16FD-B38A-FB4CB72E6620}"/>
                </a:ext>
              </a:extLst>
            </p:cNvPr>
            <p:cNvCxnSpPr>
              <a:cxnSpLocks/>
            </p:cNvCxnSpPr>
            <p:nvPr/>
          </p:nvCxnSpPr>
          <p:spPr>
            <a:xfrm>
              <a:off x="4053948" y="2163778"/>
              <a:ext cx="1147994" cy="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9" name="直線コネクタ 18">
            <a:extLst>
              <a:ext uri="{FF2B5EF4-FFF2-40B4-BE49-F238E27FC236}">
                <a16:creationId xmlns:a16="http://schemas.microsoft.com/office/drawing/2014/main" id="{EB759ABD-179D-2E08-6E3F-A6469B7FAD30}"/>
              </a:ext>
            </a:extLst>
          </p:cNvPr>
          <p:cNvCxnSpPr>
            <a:cxnSpLocks/>
          </p:cNvCxnSpPr>
          <p:nvPr/>
        </p:nvCxnSpPr>
        <p:spPr>
          <a:xfrm>
            <a:off x="460005" y="3160088"/>
            <a:ext cx="38952" cy="1028071"/>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8" name="Text Box 5">
            <a:extLst>
              <a:ext uri="{FF2B5EF4-FFF2-40B4-BE49-F238E27FC236}">
                <a16:creationId xmlns:a16="http://schemas.microsoft.com/office/drawing/2014/main" id="{355D3D99-AB2D-AB3B-285C-5502D48B24E3}"/>
              </a:ext>
            </a:extLst>
          </p:cNvPr>
          <p:cNvSpPr txBox="1">
            <a:spLocks noChangeArrowheads="1"/>
          </p:cNvSpPr>
          <p:nvPr/>
        </p:nvSpPr>
        <p:spPr bwMode="auto">
          <a:xfrm>
            <a:off x="-15215" y="2647622"/>
            <a:ext cx="4849172" cy="400110"/>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solidFill>
                  <a:srgbClr val="FFC000"/>
                </a:solidFill>
                <a:latin typeface="游ゴシック" panose="020B0400000000000000" pitchFamily="50" charset="-128"/>
              </a:rPr>
              <a:t>ななめ上</a:t>
            </a:r>
            <a:r>
              <a:rPr lang="ja-JP" altLang="en-US" sz="2000" dirty="0">
                <a:latin typeface="游ゴシック" panose="020B0400000000000000" pitchFamily="50" charset="-128"/>
              </a:rPr>
              <a:t>からみたとき　移動した面積は・・・</a:t>
            </a:r>
            <a:endParaRPr lang="en-US" altLang="ja-JP" sz="2000" dirty="0">
              <a:latin typeface="游ゴシック" panose="020B0400000000000000" pitchFamily="50" charset="-128"/>
            </a:endParaRPr>
          </a:p>
        </p:txBody>
      </p:sp>
      <p:sp>
        <p:nvSpPr>
          <p:cNvPr id="29" name="Text Box 5">
            <a:extLst>
              <a:ext uri="{FF2B5EF4-FFF2-40B4-BE49-F238E27FC236}">
                <a16:creationId xmlns:a16="http://schemas.microsoft.com/office/drawing/2014/main" id="{7479C519-72BB-BFBE-C0D2-0B01175AAF36}"/>
              </a:ext>
            </a:extLst>
          </p:cNvPr>
          <p:cNvSpPr txBox="1">
            <a:spLocks noChangeArrowheads="1"/>
          </p:cNvSpPr>
          <p:nvPr/>
        </p:nvSpPr>
        <p:spPr bwMode="auto">
          <a:xfrm>
            <a:off x="28909" y="4382533"/>
            <a:ext cx="4849172" cy="400110"/>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solidFill>
                  <a:srgbClr val="00B050"/>
                </a:solidFill>
                <a:latin typeface="游ゴシック" panose="020B0400000000000000" pitchFamily="50" charset="-128"/>
              </a:rPr>
              <a:t>上から</a:t>
            </a:r>
            <a:r>
              <a:rPr lang="ja-JP" altLang="en-US" sz="2000" dirty="0">
                <a:latin typeface="游ゴシック" panose="020B0400000000000000" pitchFamily="50" charset="-128"/>
              </a:rPr>
              <a:t>みたとき　移動した面積は・・・</a:t>
            </a:r>
            <a:endParaRPr lang="en-US" altLang="ja-JP" sz="2000" dirty="0">
              <a:latin typeface="游ゴシック" panose="020B0400000000000000" pitchFamily="50" charset="-128"/>
            </a:endParaRPr>
          </a:p>
        </p:txBody>
      </p:sp>
      <p:sp>
        <p:nvSpPr>
          <p:cNvPr id="35" name="直角三角形 34">
            <a:extLst>
              <a:ext uri="{FF2B5EF4-FFF2-40B4-BE49-F238E27FC236}">
                <a16:creationId xmlns:a16="http://schemas.microsoft.com/office/drawing/2014/main" id="{B33CAE2C-E8CD-D009-CD98-03E83A258399}"/>
              </a:ext>
            </a:extLst>
          </p:cNvPr>
          <p:cNvSpPr/>
          <p:nvPr/>
        </p:nvSpPr>
        <p:spPr>
          <a:xfrm>
            <a:off x="2740694" y="3445469"/>
            <a:ext cx="489989" cy="906196"/>
          </a:xfrm>
          <a:prstGeom prst="rtTriangle">
            <a:avLst/>
          </a:prstGeom>
          <a:solidFill>
            <a:srgbClr val="FFC000">
              <a:alpha val="36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直角三角形 35">
            <a:extLst>
              <a:ext uri="{FF2B5EF4-FFF2-40B4-BE49-F238E27FC236}">
                <a16:creationId xmlns:a16="http://schemas.microsoft.com/office/drawing/2014/main" id="{2E9406F2-4030-14F9-7EC5-DBCCAAEF84CF}"/>
              </a:ext>
            </a:extLst>
          </p:cNvPr>
          <p:cNvSpPr/>
          <p:nvPr/>
        </p:nvSpPr>
        <p:spPr>
          <a:xfrm rot="19249692" flipH="1">
            <a:off x="1018408" y="3455519"/>
            <a:ext cx="592304" cy="810928"/>
          </a:xfrm>
          <a:prstGeom prst="r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7" name="図 36">
            <a:extLst>
              <a:ext uri="{FF2B5EF4-FFF2-40B4-BE49-F238E27FC236}">
                <a16:creationId xmlns:a16="http://schemas.microsoft.com/office/drawing/2014/main" id="{5A94AD6C-1F05-A15B-F27B-133A1E101E3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4339" y="3028019"/>
            <a:ext cx="375141" cy="375141"/>
          </a:xfrm>
          <a:prstGeom prst="rect">
            <a:avLst/>
          </a:prstGeom>
        </p:spPr>
      </p:pic>
      <p:pic>
        <p:nvPicPr>
          <p:cNvPr id="38" name="図 37">
            <a:extLst>
              <a:ext uri="{FF2B5EF4-FFF2-40B4-BE49-F238E27FC236}">
                <a16:creationId xmlns:a16="http://schemas.microsoft.com/office/drawing/2014/main" id="{459D3A20-F31A-BC9B-0EE2-991291E583BE}"/>
              </a:ext>
            </a:extLst>
          </p:cNvPr>
          <p:cNvPicPr>
            <a:picLocks noChangeAspect="1"/>
          </p:cNvPicPr>
          <p:nvPr/>
        </p:nvPicPr>
        <p:blipFill>
          <a:blip r:embed="rId4">
            <a:extLst>
              <a:ext uri="{28A0092B-C50C-407E-A947-70E740481C1C}">
                <a14:useLocalDpi xmlns:a14="http://schemas.microsoft.com/office/drawing/2010/main" val="0"/>
              </a:ext>
            </a:extLst>
          </a:blip>
          <a:srcRect l="305" t="21458" r="82275" b="31333"/>
          <a:stretch>
            <a:fillRect/>
          </a:stretch>
        </p:blipFill>
        <p:spPr>
          <a:xfrm rot="20125323">
            <a:off x="216212" y="3715769"/>
            <a:ext cx="565490" cy="695667"/>
          </a:xfrm>
          <a:prstGeom prst="rect">
            <a:avLst/>
          </a:prstGeom>
        </p:spPr>
      </p:pic>
      <p:pic>
        <p:nvPicPr>
          <p:cNvPr id="40" name="図 39">
            <a:extLst>
              <a:ext uri="{FF2B5EF4-FFF2-40B4-BE49-F238E27FC236}">
                <a16:creationId xmlns:a16="http://schemas.microsoft.com/office/drawing/2014/main" id="{45A8F379-C4A5-CD15-211C-530777B039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63806" y="4851975"/>
            <a:ext cx="375141" cy="375141"/>
          </a:xfrm>
          <a:prstGeom prst="rect">
            <a:avLst/>
          </a:prstGeom>
        </p:spPr>
      </p:pic>
      <p:sp>
        <p:nvSpPr>
          <p:cNvPr id="42" name="Text Box 5">
            <a:extLst>
              <a:ext uri="{FF2B5EF4-FFF2-40B4-BE49-F238E27FC236}">
                <a16:creationId xmlns:a16="http://schemas.microsoft.com/office/drawing/2014/main" id="{5CBD9E1F-F92F-6869-BCD9-A03B841839DA}"/>
              </a:ext>
            </a:extLst>
          </p:cNvPr>
          <p:cNvSpPr txBox="1">
            <a:spLocks noChangeArrowheads="1"/>
          </p:cNvSpPr>
          <p:nvPr/>
        </p:nvSpPr>
        <p:spPr bwMode="auto">
          <a:xfrm>
            <a:off x="5169809" y="588686"/>
            <a:ext cx="3857269" cy="1015663"/>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面積の違いは約１６％　小さい　→地球の回転方向　地軸（ちじく）の傾きにより　約１０分　進む</a:t>
            </a:r>
            <a:endParaRPr lang="en-US" altLang="ja-JP" sz="2000" dirty="0">
              <a:latin typeface="游ゴシック" panose="020B0400000000000000" pitchFamily="50" charset="-128"/>
            </a:endParaRPr>
          </a:p>
        </p:txBody>
      </p:sp>
      <p:sp>
        <p:nvSpPr>
          <p:cNvPr id="50" name="直角三角形 49">
            <a:extLst>
              <a:ext uri="{FF2B5EF4-FFF2-40B4-BE49-F238E27FC236}">
                <a16:creationId xmlns:a16="http://schemas.microsoft.com/office/drawing/2014/main" id="{B81C7417-6DC4-4EA3-F6E6-CE99BC409B56}"/>
              </a:ext>
            </a:extLst>
          </p:cNvPr>
          <p:cNvSpPr/>
          <p:nvPr/>
        </p:nvSpPr>
        <p:spPr>
          <a:xfrm rot="8950885" flipH="1">
            <a:off x="7867763" y="1850294"/>
            <a:ext cx="621489" cy="1014813"/>
          </a:xfrm>
          <a:prstGeom prst="rtTriangle">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1" name="円弧 50">
            <a:extLst>
              <a:ext uri="{FF2B5EF4-FFF2-40B4-BE49-F238E27FC236}">
                <a16:creationId xmlns:a16="http://schemas.microsoft.com/office/drawing/2014/main" id="{F651108B-F593-2DD5-22A2-BDF248877B6D}"/>
              </a:ext>
            </a:extLst>
          </p:cNvPr>
          <p:cNvSpPr/>
          <p:nvPr/>
        </p:nvSpPr>
        <p:spPr>
          <a:xfrm rot="659787">
            <a:off x="3068611" y="2095495"/>
            <a:ext cx="724880" cy="629567"/>
          </a:xfrm>
          <a:prstGeom prst="arc">
            <a:avLst>
              <a:gd name="adj1" fmla="val 18771978"/>
              <a:gd name="adj2" fmla="val 0"/>
            </a:avLst>
          </a:prstGeom>
          <a:ln w="22225">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2" name="Text Box 5">
            <a:extLst>
              <a:ext uri="{FF2B5EF4-FFF2-40B4-BE49-F238E27FC236}">
                <a16:creationId xmlns:a16="http://schemas.microsoft.com/office/drawing/2014/main" id="{F56781F8-8C1C-44B4-221B-57A134F66232}"/>
              </a:ext>
            </a:extLst>
          </p:cNvPr>
          <p:cNvSpPr txBox="1">
            <a:spLocks noChangeArrowheads="1"/>
          </p:cNvSpPr>
          <p:nvPr/>
        </p:nvSpPr>
        <p:spPr bwMode="auto">
          <a:xfrm>
            <a:off x="3992973" y="2111345"/>
            <a:ext cx="100702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游ゴシック" panose="020B0400000000000000" pitchFamily="50" charset="-128"/>
              </a:rPr>
              <a:t>24</a:t>
            </a:r>
            <a:r>
              <a:rPr lang="ja-JP" altLang="en-US" sz="2000" b="1" dirty="0">
                <a:latin typeface="游ゴシック" panose="020B0400000000000000" pitchFamily="50" charset="-128"/>
              </a:rPr>
              <a:t>度</a:t>
            </a:r>
          </a:p>
        </p:txBody>
      </p:sp>
      <p:pic>
        <p:nvPicPr>
          <p:cNvPr id="53" name="グラフィックス 52">
            <a:extLst>
              <a:ext uri="{FF2B5EF4-FFF2-40B4-BE49-F238E27FC236}">
                <a16:creationId xmlns:a16="http://schemas.microsoft.com/office/drawing/2014/main" id="{11E70F15-223E-3115-070C-436EEB89D606}"/>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5860838" y="2183342"/>
            <a:ext cx="508735" cy="483105"/>
          </a:xfrm>
          <a:prstGeom prst="rect">
            <a:avLst/>
          </a:prstGeom>
        </p:spPr>
      </p:pic>
      <p:sp>
        <p:nvSpPr>
          <p:cNvPr id="60" name="正方形/長方形 59">
            <a:extLst>
              <a:ext uri="{FF2B5EF4-FFF2-40B4-BE49-F238E27FC236}">
                <a16:creationId xmlns:a16="http://schemas.microsoft.com/office/drawing/2014/main" id="{9893BBD2-5C2A-6893-D1B4-5AF4434A8F17}"/>
              </a:ext>
            </a:extLst>
          </p:cNvPr>
          <p:cNvSpPr/>
          <p:nvPr/>
        </p:nvSpPr>
        <p:spPr>
          <a:xfrm rot="19955545">
            <a:off x="7431986" y="2114278"/>
            <a:ext cx="262507" cy="247161"/>
          </a:xfrm>
          <a:prstGeom prst="rect">
            <a:avLst/>
          </a:prstGeom>
          <a:noFill/>
          <a:ln w="15875">
            <a:solidFill>
              <a:srgbClr val="00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円弧 60">
            <a:extLst>
              <a:ext uri="{FF2B5EF4-FFF2-40B4-BE49-F238E27FC236}">
                <a16:creationId xmlns:a16="http://schemas.microsoft.com/office/drawing/2014/main" id="{63232837-72E8-659A-169D-AB4DC26DE3C1}"/>
              </a:ext>
            </a:extLst>
          </p:cNvPr>
          <p:cNvSpPr/>
          <p:nvPr/>
        </p:nvSpPr>
        <p:spPr>
          <a:xfrm>
            <a:off x="5717631" y="2666447"/>
            <a:ext cx="724880" cy="629567"/>
          </a:xfrm>
          <a:prstGeom prst="arc">
            <a:avLst>
              <a:gd name="adj1" fmla="val 18771978"/>
              <a:gd name="adj2" fmla="val 0"/>
            </a:avLst>
          </a:prstGeom>
          <a:ln w="22225">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62" name="Text Box 5">
            <a:extLst>
              <a:ext uri="{FF2B5EF4-FFF2-40B4-BE49-F238E27FC236}">
                <a16:creationId xmlns:a16="http://schemas.microsoft.com/office/drawing/2014/main" id="{FFF74672-78F4-BC43-CB6E-73CF978D7A6D}"/>
              </a:ext>
            </a:extLst>
          </p:cNvPr>
          <p:cNvSpPr txBox="1">
            <a:spLocks noChangeArrowheads="1"/>
          </p:cNvSpPr>
          <p:nvPr/>
        </p:nvSpPr>
        <p:spPr bwMode="auto">
          <a:xfrm>
            <a:off x="6369573" y="2569187"/>
            <a:ext cx="100702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游ゴシック" panose="020B0400000000000000" pitchFamily="50" charset="-128"/>
              </a:rPr>
              <a:t>24</a:t>
            </a:r>
            <a:r>
              <a:rPr lang="ja-JP" altLang="en-US" sz="2000" b="1" dirty="0">
                <a:latin typeface="游ゴシック" panose="020B0400000000000000" pitchFamily="50" charset="-128"/>
              </a:rPr>
              <a:t>度</a:t>
            </a:r>
          </a:p>
        </p:txBody>
      </p:sp>
      <p:sp>
        <p:nvSpPr>
          <p:cNvPr id="63" name="円弧 62">
            <a:extLst>
              <a:ext uri="{FF2B5EF4-FFF2-40B4-BE49-F238E27FC236}">
                <a16:creationId xmlns:a16="http://schemas.microsoft.com/office/drawing/2014/main" id="{7540246C-FE7B-C449-93ED-1910A4D62F6A}"/>
              </a:ext>
            </a:extLst>
          </p:cNvPr>
          <p:cNvSpPr/>
          <p:nvPr/>
        </p:nvSpPr>
        <p:spPr>
          <a:xfrm rot="17326058">
            <a:off x="7748259" y="2450763"/>
            <a:ext cx="724880" cy="629567"/>
          </a:xfrm>
          <a:prstGeom prst="arc">
            <a:avLst>
              <a:gd name="adj1" fmla="val 18771978"/>
              <a:gd name="adj2" fmla="val 0"/>
            </a:avLst>
          </a:prstGeom>
          <a:ln w="22225">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168" name="Text Box 5">
            <a:extLst>
              <a:ext uri="{FF2B5EF4-FFF2-40B4-BE49-F238E27FC236}">
                <a16:creationId xmlns:a16="http://schemas.microsoft.com/office/drawing/2014/main" id="{E9A3FDF7-438F-9D8B-7849-80E7EF859D1F}"/>
              </a:ext>
            </a:extLst>
          </p:cNvPr>
          <p:cNvSpPr txBox="1">
            <a:spLocks noChangeArrowheads="1"/>
          </p:cNvSpPr>
          <p:nvPr/>
        </p:nvSpPr>
        <p:spPr bwMode="auto">
          <a:xfrm>
            <a:off x="8358665" y="1957590"/>
            <a:ext cx="100702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latin typeface="游ゴシック" panose="020B0400000000000000" pitchFamily="50" charset="-128"/>
              </a:rPr>
              <a:t>24</a:t>
            </a:r>
            <a:r>
              <a:rPr lang="ja-JP" altLang="en-US" sz="2000" b="1" dirty="0">
                <a:latin typeface="游ゴシック" panose="020B0400000000000000" pitchFamily="50" charset="-128"/>
              </a:rPr>
              <a:t>度</a:t>
            </a:r>
          </a:p>
        </p:txBody>
      </p:sp>
      <p:grpSp>
        <p:nvGrpSpPr>
          <p:cNvPr id="7192" name="グループ化 7191">
            <a:extLst>
              <a:ext uri="{FF2B5EF4-FFF2-40B4-BE49-F238E27FC236}">
                <a16:creationId xmlns:a16="http://schemas.microsoft.com/office/drawing/2014/main" id="{03BC892B-59DD-50C7-6DB2-8605B8F2952B}"/>
              </a:ext>
            </a:extLst>
          </p:cNvPr>
          <p:cNvGrpSpPr/>
          <p:nvPr/>
        </p:nvGrpSpPr>
        <p:grpSpPr>
          <a:xfrm rot="16200000">
            <a:off x="2613732" y="6458804"/>
            <a:ext cx="482437" cy="430187"/>
            <a:chOff x="3479627" y="6103152"/>
            <a:chExt cx="482437" cy="430187"/>
          </a:xfrm>
        </p:grpSpPr>
        <p:sp>
          <p:nvSpPr>
            <p:cNvPr id="7193" name="部分円 7192">
              <a:extLst>
                <a:ext uri="{FF2B5EF4-FFF2-40B4-BE49-F238E27FC236}">
                  <a16:creationId xmlns:a16="http://schemas.microsoft.com/office/drawing/2014/main" id="{514AC241-E347-98B6-67C8-960BB01A7999}"/>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94" name="部分円 7193">
              <a:extLst>
                <a:ext uri="{FF2B5EF4-FFF2-40B4-BE49-F238E27FC236}">
                  <a16:creationId xmlns:a16="http://schemas.microsoft.com/office/drawing/2014/main" id="{826A7FB6-ECF7-D7E4-8CBD-3E4EEC56668A}"/>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pic>
        <p:nvPicPr>
          <p:cNvPr id="7195" name="図 7194">
            <a:extLst>
              <a:ext uri="{FF2B5EF4-FFF2-40B4-BE49-F238E27FC236}">
                <a16:creationId xmlns:a16="http://schemas.microsoft.com/office/drawing/2014/main" id="{0BF9BA81-1293-EDF8-342E-A00C53DD783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44426" y="4799567"/>
            <a:ext cx="375141" cy="375141"/>
          </a:xfrm>
          <a:prstGeom prst="rect">
            <a:avLst/>
          </a:prstGeom>
        </p:spPr>
      </p:pic>
      <p:pic>
        <p:nvPicPr>
          <p:cNvPr id="7196" name="図 7195">
            <a:extLst>
              <a:ext uri="{FF2B5EF4-FFF2-40B4-BE49-F238E27FC236}">
                <a16:creationId xmlns:a16="http://schemas.microsoft.com/office/drawing/2014/main" id="{E5A7AFC4-8E58-EFF3-FB21-B8A551ACBE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72850" y="3071296"/>
            <a:ext cx="375141" cy="375141"/>
          </a:xfrm>
          <a:prstGeom prst="rect">
            <a:avLst/>
          </a:prstGeom>
        </p:spPr>
      </p:pic>
      <p:pic>
        <p:nvPicPr>
          <p:cNvPr id="7197" name="図 7196">
            <a:extLst>
              <a:ext uri="{FF2B5EF4-FFF2-40B4-BE49-F238E27FC236}">
                <a16:creationId xmlns:a16="http://schemas.microsoft.com/office/drawing/2014/main" id="{B4BE21EE-A59E-83E3-1DEC-79F91B2C0C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60719" y="3078600"/>
            <a:ext cx="375141" cy="375141"/>
          </a:xfrm>
          <a:prstGeom prst="rect">
            <a:avLst/>
          </a:prstGeom>
        </p:spPr>
      </p:pic>
      <p:grpSp>
        <p:nvGrpSpPr>
          <p:cNvPr id="7198" name="グループ化 7197">
            <a:extLst>
              <a:ext uri="{FF2B5EF4-FFF2-40B4-BE49-F238E27FC236}">
                <a16:creationId xmlns:a16="http://schemas.microsoft.com/office/drawing/2014/main" id="{EC9CA3BD-E555-5494-69E1-093CDEB83932}"/>
              </a:ext>
            </a:extLst>
          </p:cNvPr>
          <p:cNvGrpSpPr/>
          <p:nvPr/>
        </p:nvGrpSpPr>
        <p:grpSpPr>
          <a:xfrm rot="16200000">
            <a:off x="1165594" y="6488265"/>
            <a:ext cx="482437" cy="430187"/>
            <a:chOff x="3479627" y="6103152"/>
            <a:chExt cx="482437" cy="430187"/>
          </a:xfrm>
        </p:grpSpPr>
        <p:sp>
          <p:nvSpPr>
            <p:cNvPr id="7199" name="部分円 7198">
              <a:extLst>
                <a:ext uri="{FF2B5EF4-FFF2-40B4-BE49-F238E27FC236}">
                  <a16:creationId xmlns:a16="http://schemas.microsoft.com/office/drawing/2014/main" id="{D5134F07-47FD-2669-32FF-6212236EA196}"/>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00" name="部分円 7199">
              <a:extLst>
                <a:ext uri="{FF2B5EF4-FFF2-40B4-BE49-F238E27FC236}">
                  <a16:creationId xmlns:a16="http://schemas.microsoft.com/office/drawing/2014/main" id="{8B8865A1-DF23-AB93-8818-5B13BF232C4B}"/>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4" name="グループ化 3">
            <a:extLst>
              <a:ext uri="{FF2B5EF4-FFF2-40B4-BE49-F238E27FC236}">
                <a16:creationId xmlns:a16="http://schemas.microsoft.com/office/drawing/2014/main" id="{3E1E2C82-8AFA-7E90-3BB5-8D9D761C3C1E}"/>
              </a:ext>
            </a:extLst>
          </p:cNvPr>
          <p:cNvGrpSpPr/>
          <p:nvPr/>
        </p:nvGrpSpPr>
        <p:grpSpPr>
          <a:xfrm>
            <a:off x="2639044" y="1953455"/>
            <a:ext cx="1656729" cy="566075"/>
            <a:chOff x="3545213" y="1619824"/>
            <a:chExt cx="1656729" cy="566075"/>
          </a:xfrm>
        </p:grpSpPr>
        <p:pic>
          <p:nvPicPr>
            <p:cNvPr id="5" name="グラフィックス 4">
              <a:extLst>
                <a:ext uri="{FF2B5EF4-FFF2-40B4-BE49-F238E27FC236}">
                  <a16:creationId xmlns:a16="http://schemas.microsoft.com/office/drawing/2014/main" id="{F19407ED-DECC-79D8-2226-CF127A900AB5}"/>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3545213" y="1702794"/>
              <a:ext cx="508735" cy="483105"/>
            </a:xfrm>
            <a:prstGeom prst="rect">
              <a:avLst/>
            </a:prstGeom>
          </p:spPr>
        </p:pic>
        <p:cxnSp>
          <p:nvCxnSpPr>
            <p:cNvPr id="9" name="直線矢印コネクタ 8">
              <a:extLst>
                <a:ext uri="{FF2B5EF4-FFF2-40B4-BE49-F238E27FC236}">
                  <a16:creationId xmlns:a16="http://schemas.microsoft.com/office/drawing/2014/main" id="{0C5A0637-AC20-8152-8647-537454B99F24}"/>
                </a:ext>
              </a:extLst>
            </p:cNvPr>
            <p:cNvCxnSpPr>
              <a:cxnSpLocks/>
            </p:cNvCxnSpPr>
            <p:nvPr/>
          </p:nvCxnSpPr>
          <p:spPr>
            <a:xfrm flipV="1">
              <a:off x="4023134" y="1619824"/>
              <a:ext cx="1178808" cy="5499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10" name="直線矢印コネクタ 9">
              <a:extLst>
                <a:ext uri="{FF2B5EF4-FFF2-40B4-BE49-F238E27FC236}">
                  <a16:creationId xmlns:a16="http://schemas.microsoft.com/office/drawing/2014/main" id="{CC0BE662-DACA-0FFF-B47B-3981BDBAC8A2}"/>
                </a:ext>
              </a:extLst>
            </p:cNvPr>
            <p:cNvCxnSpPr>
              <a:cxnSpLocks/>
            </p:cNvCxnSpPr>
            <p:nvPr/>
          </p:nvCxnSpPr>
          <p:spPr>
            <a:xfrm>
              <a:off x="4053948" y="2163778"/>
              <a:ext cx="1147994" cy="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 name="グループ化 11">
            <a:extLst>
              <a:ext uri="{FF2B5EF4-FFF2-40B4-BE49-F238E27FC236}">
                <a16:creationId xmlns:a16="http://schemas.microsoft.com/office/drawing/2014/main" id="{5E8BF972-E18A-6FA0-8422-CE898C057716}"/>
              </a:ext>
            </a:extLst>
          </p:cNvPr>
          <p:cNvGrpSpPr/>
          <p:nvPr/>
        </p:nvGrpSpPr>
        <p:grpSpPr>
          <a:xfrm>
            <a:off x="298005" y="2023331"/>
            <a:ext cx="1656729" cy="483105"/>
            <a:chOff x="3545213" y="1702794"/>
            <a:chExt cx="1656729" cy="483105"/>
          </a:xfrm>
        </p:grpSpPr>
        <p:pic>
          <p:nvPicPr>
            <p:cNvPr id="13" name="グラフィックス 12">
              <a:extLst>
                <a:ext uri="{FF2B5EF4-FFF2-40B4-BE49-F238E27FC236}">
                  <a16:creationId xmlns:a16="http://schemas.microsoft.com/office/drawing/2014/main" id="{CB448A85-4766-16AE-87D3-7F52012250B2}"/>
                </a:ext>
              </a:extLst>
            </p:cNvPr>
            <p:cNvPicPr>
              <a:picLocks noChangeAspect="1"/>
            </p:cNvPicPr>
            <p:nvPr/>
          </p:nvPicPr>
          <p:blipFill>
            <a:blip r:embed="rId5">
              <a:extLst>
                <a:ext uri="{96DAC541-7B7A-43D3-8B79-37D633B846F1}">
                  <asvg:svgBlip xmlns:asvg="http://schemas.microsoft.com/office/drawing/2016/SVG/main" r:embed="rId6"/>
                </a:ext>
                <a:ext uri="{837473B0-CC2E-450A-ABE3-18F120FF3D39}">
                  <a1611:picAttrSrcUrl xmlns:a1611="http://schemas.microsoft.com/office/drawing/2016/11/main" r:id="rId7"/>
                </a:ext>
              </a:extLst>
            </a:blip>
            <a:stretch>
              <a:fillRect/>
            </a:stretch>
          </p:blipFill>
          <p:spPr>
            <a:xfrm>
              <a:off x="3545213" y="1702794"/>
              <a:ext cx="508735" cy="483105"/>
            </a:xfrm>
            <a:prstGeom prst="rect">
              <a:avLst/>
            </a:prstGeom>
          </p:spPr>
        </p:pic>
        <p:cxnSp>
          <p:nvCxnSpPr>
            <p:cNvPr id="15" name="直線矢印コネクタ 14">
              <a:extLst>
                <a:ext uri="{FF2B5EF4-FFF2-40B4-BE49-F238E27FC236}">
                  <a16:creationId xmlns:a16="http://schemas.microsoft.com/office/drawing/2014/main" id="{98CE46B2-B11A-DEB9-D923-2E4E7D2BC510}"/>
                </a:ext>
              </a:extLst>
            </p:cNvPr>
            <p:cNvCxnSpPr>
              <a:cxnSpLocks/>
            </p:cNvCxnSpPr>
            <p:nvPr/>
          </p:nvCxnSpPr>
          <p:spPr>
            <a:xfrm>
              <a:off x="4053948" y="2163778"/>
              <a:ext cx="1147994" cy="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16" name="矢印: 上 15">
            <a:extLst>
              <a:ext uri="{FF2B5EF4-FFF2-40B4-BE49-F238E27FC236}">
                <a16:creationId xmlns:a16="http://schemas.microsoft.com/office/drawing/2014/main" id="{5017ADAD-FB70-1172-5B63-EFCC7DFD4C42}"/>
              </a:ext>
            </a:extLst>
          </p:cNvPr>
          <p:cNvSpPr/>
          <p:nvPr/>
        </p:nvSpPr>
        <p:spPr>
          <a:xfrm rot="4592988">
            <a:off x="1707539" y="4045893"/>
            <a:ext cx="213997" cy="40093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矢印: 上 17">
            <a:extLst>
              <a:ext uri="{FF2B5EF4-FFF2-40B4-BE49-F238E27FC236}">
                <a16:creationId xmlns:a16="http://schemas.microsoft.com/office/drawing/2014/main" id="{E7AFBE2E-6D75-9B10-4DDD-84BFCF053B09}"/>
              </a:ext>
            </a:extLst>
          </p:cNvPr>
          <p:cNvSpPr/>
          <p:nvPr/>
        </p:nvSpPr>
        <p:spPr>
          <a:xfrm rot="4592988">
            <a:off x="2039112" y="6569459"/>
            <a:ext cx="213997" cy="40093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0" name="矢印: 上 19">
            <a:extLst>
              <a:ext uri="{FF2B5EF4-FFF2-40B4-BE49-F238E27FC236}">
                <a16:creationId xmlns:a16="http://schemas.microsoft.com/office/drawing/2014/main" id="{14FEA52D-9233-A53E-1925-3B095D81C5E5}"/>
              </a:ext>
            </a:extLst>
          </p:cNvPr>
          <p:cNvSpPr/>
          <p:nvPr/>
        </p:nvSpPr>
        <p:spPr>
          <a:xfrm rot="4592988">
            <a:off x="3307549" y="3940956"/>
            <a:ext cx="213997" cy="400933"/>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矢印: 上 20">
            <a:extLst>
              <a:ext uri="{FF2B5EF4-FFF2-40B4-BE49-F238E27FC236}">
                <a16:creationId xmlns:a16="http://schemas.microsoft.com/office/drawing/2014/main" id="{36F879C3-D501-AFFF-A505-6378C435844F}"/>
              </a:ext>
            </a:extLst>
          </p:cNvPr>
          <p:cNvSpPr/>
          <p:nvPr/>
        </p:nvSpPr>
        <p:spPr>
          <a:xfrm rot="4592988">
            <a:off x="3544814" y="6548874"/>
            <a:ext cx="213997" cy="400933"/>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995110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1A0AE6-FC9A-2770-C747-863C25AC66CD}"/>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93FA4B4E-843D-DFE3-2234-1BE7FDB08926}"/>
              </a:ext>
            </a:extLst>
          </p:cNvPr>
          <p:cNvSpPr>
            <a:spLocks noGrp="1" noChangeArrowheads="1"/>
          </p:cNvSpPr>
          <p:nvPr>
            <p:ph type="ctrTitle" idx="4294967295"/>
          </p:nvPr>
        </p:nvSpPr>
        <p:spPr>
          <a:xfrm>
            <a:off x="101358" y="139413"/>
            <a:ext cx="7772400" cy="720725"/>
          </a:xfrm>
        </p:spPr>
        <p:txBody>
          <a:bodyPr/>
          <a:lstStyle/>
          <a:p>
            <a:pPr eaLnBrk="1" hangingPunct="1"/>
            <a:r>
              <a:rPr lang="ja-JP" altLang="en-US" sz="3200" dirty="0">
                <a:ea typeface="ＭＳ Ｐゴシック" panose="020B0600070205080204" pitchFamily="50" charset="-128"/>
              </a:rPr>
              <a:t>空様式</a:t>
            </a:r>
          </a:p>
        </p:txBody>
      </p:sp>
      <p:sp>
        <p:nvSpPr>
          <p:cNvPr id="3" name="フッター プレースホルダー 2">
            <a:extLst>
              <a:ext uri="{FF2B5EF4-FFF2-40B4-BE49-F238E27FC236}">
                <a16:creationId xmlns:a16="http://schemas.microsoft.com/office/drawing/2014/main" id="{EFABE113-FEFF-8101-0AF1-54979786A324}"/>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5582451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75497D-AC40-521D-E5C4-9310C55E43C7}"/>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E1B7363B-C144-039B-3C03-4C0FF319871E}"/>
              </a:ext>
            </a:extLst>
          </p:cNvPr>
          <p:cNvSpPr>
            <a:spLocks noGrp="1" noChangeArrowheads="1"/>
          </p:cNvSpPr>
          <p:nvPr>
            <p:ph type="ctrTitle" idx="4294967295"/>
          </p:nvPr>
        </p:nvSpPr>
        <p:spPr>
          <a:xfrm>
            <a:off x="101358" y="139413"/>
            <a:ext cx="7772400" cy="720725"/>
          </a:xfrm>
        </p:spPr>
        <p:txBody>
          <a:bodyPr/>
          <a:lstStyle/>
          <a:p>
            <a:pPr eaLnBrk="1" hangingPunct="1"/>
            <a:r>
              <a:rPr lang="ja-JP" altLang="en-US" sz="3200" dirty="0">
                <a:ea typeface="ＭＳ Ｐゴシック" panose="020B0600070205080204" pitchFamily="50" charset="-128"/>
              </a:rPr>
              <a:t>空様式</a:t>
            </a:r>
          </a:p>
        </p:txBody>
      </p:sp>
      <p:sp>
        <p:nvSpPr>
          <p:cNvPr id="3" name="フッター プレースホルダー 2">
            <a:extLst>
              <a:ext uri="{FF2B5EF4-FFF2-40B4-BE49-F238E27FC236}">
                <a16:creationId xmlns:a16="http://schemas.microsoft.com/office/drawing/2014/main" id="{A4D5A40E-C6F3-A0C5-5DD2-4D703516AAC1}"/>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0627507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FEE4B7-561B-94D1-A4E1-2C98017C2304}"/>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08F52310-7E76-34C7-59AD-9983E3F7D3E9}"/>
              </a:ext>
            </a:extLst>
          </p:cNvPr>
          <p:cNvSpPr>
            <a:spLocks noGrp="1" noChangeArrowheads="1"/>
          </p:cNvSpPr>
          <p:nvPr>
            <p:ph type="ctrTitle" idx="4294967295"/>
          </p:nvPr>
        </p:nvSpPr>
        <p:spPr>
          <a:xfrm>
            <a:off x="101358" y="139413"/>
            <a:ext cx="7772400" cy="720725"/>
          </a:xfrm>
        </p:spPr>
        <p:txBody>
          <a:bodyPr/>
          <a:lstStyle/>
          <a:p>
            <a:pPr eaLnBrk="1" hangingPunct="1"/>
            <a:r>
              <a:rPr lang="ja-JP" altLang="en-US" sz="3200" dirty="0">
                <a:ea typeface="ＭＳ Ｐゴシック" panose="020B0600070205080204" pitchFamily="50" charset="-128"/>
              </a:rPr>
              <a:t>空様式</a:t>
            </a:r>
          </a:p>
        </p:txBody>
      </p:sp>
      <p:sp>
        <p:nvSpPr>
          <p:cNvPr id="3" name="フッター プレースホルダー 2">
            <a:extLst>
              <a:ext uri="{FF2B5EF4-FFF2-40B4-BE49-F238E27FC236}">
                <a16:creationId xmlns:a16="http://schemas.microsoft.com/office/drawing/2014/main" id="{B0D3F76B-2454-C4FF-CEDE-929ED5D820BE}"/>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Tree>
    <p:extLst>
      <p:ext uri="{BB962C8B-B14F-4D97-AF65-F5344CB8AC3E}">
        <p14:creationId xmlns:p14="http://schemas.microsoft.com/office/powerpoint/2010/main" val="1302021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78024" y="127136"/>
            <a:ext cx="7772400" cy="720725"/>
          </a:xfrm>
        </p:spPr>
        <p:txBody>
          <a:bodyPr/>
          <a:lstStyle/>
          <a:p>
            <a:pPr eaLnBrk="1" hangingPunct="1"/>
            <a:r>
              <a:rPr lang="ja-JP" altLang="en-US" sz="3200" dirty="0">
                <a:ea typeface="ＭＳ Ｐゴシック" panose="020B0600070205080204" pitchFamily="50" charset="-128"/>
              </a:rPr>
              <a:t>太陽は季節によって位置が変わる</a:t>
            </a:r>
          </a:p>
        </p:txBody>
      </p:sp>
      <p:sp>
        <p:nvSpPr>
          <p:cNvPr id="56" name="Text Box 5">
            <a:extLst>
              <a:ext uri="{FF2B5EF4-FFF2-40B4-BE49-F238E27FC236}">
                <a16:creationId xmlns:a16="http://schemas.microsoft.com/office/drawing/2014/main" id="{E000CB75-ED63-46A2-9A54-79C76C6B08C8}"/>
              </a:ext>
            </a:extLst>
          </p:cNvPr>
          <p:cNvSpPr txBox="1">
            <a:spLocks noChangeArrowheads="1"/>
          </p:cNvSpPr>
          <p:nvPr/>
        </p:nvSpPr>
        <p:spPr bwMode="auto">
          <a:xfrm>
            <a:off x="-76456" y="805790"/>
            <a:ext cx="4716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１．</a:t>
            </a:r>
            <a:r>
              <a:rPr lang="en-US" altLang="ja-JP" dirty="0">
                <a:latin typeface="游ゴシック" panose="020B0400000000000000" pitchFamily="50" charset="-128"/>
              </a:rPr>
              <a:t>8</a:t>
            </a:r>
            <a:r>
              <a:rPr lang="ja-JP" altLang="en-US" dirty="0">
                <a:latin typeface="游ゴシック" panose="020B0400000000000000" pitchFamily="50" charset="-128"/>
              </a:rPr>
              <a:t>月</a:t>
            </a:r>
            <a:r>
              <a:rPr lang="en-US" altLang="ja-JP" dirty="0">
                <a:latin typeface="游ゴシック" panose="020B0400000000000000" pitchFamily="50" charset="-128"/>
              </a:rPr>
              <a:t>1</a:t>
            </a:r>
            <a:r>
              <a:rPr lang="ja-JP" altLang="en-US" dirty="0">
                <a:latin typeface="游ゴシック" panose="020B0400000000000000" pitchFamily="50" charset="-128"/>
              </a:rPr>
              <a:t>日</a:t>
            </a:r>
            <a:r>
              <a:rPr lang="ja-JP" altLang="en-US" sz="2000" dirty="0">
                <a:latin typeface="游ゴシック" panose="020B0400000000000000" pitchFamily="50" charset="-128"/>
              </a:rPr>
              <a:t>の太陽の動き</a:t>
            </a:r>
            <a:endParaRPr lang="en-US" altLang="ja-JP" sz="2000" dirty="0">
              <a:latin typeface="游ゴシック" panose="020B0400000000000000" pitchFamily="50" charset="-128"/>
            </a:endParaRPr>
          </a:p>
        </p:txBody>
      </p:sp>
      <p:sp>
        <p:nvSpPr>
          <p:cNvPr id="57" name="Text Box 5">
            <a:extLst>
              <a:ext uri="{FF2B5EF4-FFF2-40B4-BE49-F238E27FC236}">
                <a16:creationId xmlns:a16="http://schemas.microsoft.com/office/drawing/2014/main" id="{65B0E166-8CAB-4EBB-B13B-DBB05D5F0188}"/>
              </a:ext>
            </a:extLst>
          </p:cNvPr>
          <p:cNvSpPr txBox="1">
            <a:spLocks noChangeArrowheads="1"/>
          </p:cNvSpPr>
          <p:nvPr/>
        </p:nvSpPr>
        <p:spPr bwMode="auto">
          <a:xfrm>
            <a:off x="4723268" y="789476"/>
            <a:ext cx="4716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２．１</a:t>
            </a:r>
            <a:r>
              <a:rPr lang="ja-JP" altLang="en-US" dirty="0">
                <a:latin typeface="游ゴシック" panose="020B0400000000000000" pitchFamily="50" charset="-128"/>
              </a:rPr>
              <a:t>月</a:t>
            </a:r>
            <a:r>
              <a:rPr lang="en-US" altLang="ja-JP" dirty="0">
                <a:latin typeface="游ゴシック" panose="020B0400000000000000" pitchFamily="50" charset="-128"/>
              </a:rPr>
              <a:t>1</a:t>
            </a:r>
            <a:r>
              <a:rPr lang="ja-JP" altLang="en-US" dirty="0">
                <a:latin typeface="游ゴシック" panose="020B0400000000000000" pitchFamily="50" charset="-128"/>
              </a:rPr>
              <a:t>日</a:t>
            </a:r>
            <a:r>
              <a:rPr lang="ja-JP" altLang="en-US" sz="2000" dirty="0">
                <a:latin typeface="游ゴシック" panose="020B0400000000000000" pitchFamily="50" charset="-128"/>
              </a:rPr>
              <a:t>の太陽の動き</a:t>
            </a:r>
            <a:endParaRPr lang="en-US" altLang="ja-JP" sz="2000" dirty="0">
              <a:latin typeface="游ゴシック" panose="020B0400000000000000" pitchFamily="50" charset="-128"/>
            </a:endParaRPr>
          </a:p>
        </p:txBody>
      </p:sp>
      <p:sp>
        <p:nvSpPr>
          <p:cNvPr id="58" name="Text Box 5">
            <a:extLst>
              <a:ext uri="{FF2B5EF4-FFF2-40B4-BE49-F238E27FC236}">
                <a16:creationId xmlns:a16="http://schemas.microsoft.com/office/drawing/2014/main" id="{83E8887A-EF01-49DE-BA38-2FBCCD555E08}"/>
              </a:ext>
            </a:extLst>
          </p:cNvPr>
          <p:cNvSpPr txBox="1">
            <a:spLocks noChangeArrowheads="1"/>
          </p:cNvSpPr>
          <p:nvPr/>
        </p:nvSpPr>
        <p:spPr bwMode="auto">
          <a:xfrm>
            <a:off x="62456" y="4630472"/>
            <a:ext cx="4363280"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太陽は</a:t>
            </a:r>
            <a:r>
              <a:rPr lang="ja-JP" altLang="en-US" sz="2000" b="1" dirty="0">
                <a:latin typeface="游ゴシック" panose="020B0400000000000000" pitchFamily="50" charset="-128"/>
              </a:rPr>
              <a:t>北</a:t>
            </a:r>
            <a:r>
              <a:rPr lang="ja-JP" altLang="en-US" sz="2000" dirty="0">
                <a:latin typeface="游ゴシック" panose="020B0400000000000000" pitchFamily="50" charset="-128"/>
              </a:rPr>
              <a:t>よりに上り南で</a:t>
            </a:r>
            <a:r>
              <a:rPr lang="ja-JP" altLang="en-US" sz="2000" b="1" dirty="0">
                <a:latin typeface="游ゴシック" panose="020B0400000000000000" pitchFamily="50" charset="-128"/>
              </a:rPr>
              <a:t>高く</a:t>
            </a:r>
            <a:r>
              <a:rPr lang="ja-JP" altLang="en-US" sz="2000" dirty="0">
                <a:latin typeface="游ゴシック" panose="020B0400000000000000" pitchFamily="50" charset="-128"/>
              </a:rPr>
              <a:t>、日のあたる時間が</a:t>
            </a:r>
            <a:r>
              <a:rPr lang="ja-JP" altLang="en-US" sz="2000" b="1" dirty="0">
                <a:latin typeface="游ゴシック" panose="020B0400000000000000" pitchFamily="50" charset="-128"/>
              </a:rPr>
              <a:t>長い</a:t>
            </a:r>
            <a:endParaRPr lang="en-US" altLang="ja-JP" sz="2000" b="1" dirty="0">
              <a:latin typeface="游ゴシック" panose="020B0400000000000000" pitchFamily="50" charset="-128"/>
            </a:endParaRPr>
          </a:p>
        </p:txBody>
      </p:sp>
      <p:sp>
        <p:nvSpPr>
          <p:cNvPr id="59" name="Text Box 5">
            <a:extLst>
              <a:ext uri="{FF2B5EF4-FFF2-40B4-BE49-F238E27FC236}">
                <a16:creationId xmlns:a16="http://schemas.microsoft.com/office/drawing/2014/main" id="{022CC1FA-66F0-4417-AF42-480914697EB1}"/>
              </a:ext>
            </a:extLst>
          </p:cNvPr>
          <p:cNvSpPr txBox="1">
            <a:spLocks noChangeArrowheads="1"/>
          </p:cNvSpPr>
          <p:nvPr/>
        </p:nvSpPr>
        <p:spPr bwMode="auto">
          <a:xfrm>
            <a:off x="4632334" y="4629951"/>
            <a:ext cx="4389298" cy="707886"/>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太陽は</a:t>
            </a:r>
            <a:r>
              <a:rPr lang="ja-JP" altLang="en-US" sz="2000" b="1" dirty="0">
                <a:latin typeface="游ゴシック" panose="020B0400000000000000" pitchFamily="50" charset="-128"/>
              </a:rPr>
              <a:t>南</a:t>
            </a:r>
            <a:r>
              <a:rPr lang="ja-JP" altLang="en-US" sz="2000" dirty="0">
                <a:latin typeface="游ゴシック" panose="020B0400000000000000" pitchFamily="50" charset="-128"/>
              </a:rPr>
              <a:t>よりに上り、南で</a:t>
            </a:r>
            <a:r>
              <a:rPr lang="ja-JP" altLang="en-US" sz="2000" b="1" dirty="0">
                <a:latin typeface="游ゴシック" panose="020B0400000000000000" pitchFamily="50" charset="-128"/>
              </a:rPr>
              <a:t>低く</a:t>
            </a:r>
            <a:r>
              <a:rPr lang="ja-JP" altLang="en-US" sz="2000" dirty="0">
                <a:latin typeface="游ゴシック" panose="020B0400000000000000" pitchFamily="50" charset="-128"/>
              </a:rPr>
              <a:t>、日のあたる時間が</a:t>
            </a:r>
            <a:r>
              <a:rPr lang="ja-JP" altLang="en-US" sz="2000" b="1" dirty="0">
                <a:latin typeface="游ゴシック" panose="020B0400000000000000" pitchFamily="50" charset="-128"/>
              </a:rPr>
              <a:t>短</a:t>
            </a:r>
            <a:r>
              <a:rPr lang="ja-JP" altLang="en-US" sz="2000" dirty="0">
                <a:latin typeface="游ゴシック" panose="020B0400000000000000" pitchFamily="50" charset="-128"/>
              </a:rPr>
              <a:t>い</a:t>
            </a:r>
            <a:endParaRPr lang="en-US" altLang="ja-JP" sz="2000" dirty="0">
              <a:latin typeface="游ゴシック" panose="020B0400000000000000" pitchFamily="50" charset="-128"/>
            </a:endParaRPr>
          </a:p>
        </p:txBody>
      </p:sp>
      <p:grpSp>
        <p:nvGrpSpPr>
          <p:cNvPr id="7168" name="グループ化 7167">
            <a:extLst>
              <a:ext uri="{FF2B5EF4-FFF2-40B4-BE49-F238E27FC236}">
                <a16:creationId xmlns:a16="http://schemas.microsoft.com/office/drawing/2014/main" id="{52F4EA3B-8323-4B82-93C3-045271371DE8}"/>
              </a:ext>
            </a:extLst>
          </p:cNvPr>
          <p:cNvGrpSpPr/>
          <p:nvPr/>
        </p:nvGrpSpPr>
        <p:grpSpPr>
          <a:xfrm>
            <a:off x="-1679488" y="325694"/>
            <a:ext cx="6748694" cy="4914762"/>
            <a:chOff x="-1679488" y="325694"/>
            <a:chExt cx="6748694" cy="4914762"/>
          </a:xfrm>
        </p:grpSpPr>
        <p:sp>
          <p:nvSpPr>
            <p:cNvPr id="2" name="楕円 1">
              <a:extLst>
                <a:ext uri="{FF2B5EF4-FFF2-40B4-BE49-F238E27FC236}">
                  <a16:creationId xmlns:a16="http://schemas.microsoft.com/office/drawing/2014/main" id="{689457E3-CA70-4B90-AC84-7477BE7502BA}"/>
                </a:ext>
              </a:extLst>
            </p:cNvPr>
            <p:cNvSpPr/>
            <p:nvPr/>
          </p:nvSpPr>
          <p:spPr>
            <a:xfrm>
              <a:off x="210020" y="2407781"/>
              <a:ext cx="4320480" cy="1728193"/>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弧 10">
              <a:extLst>
                <a:ext uri="{FF2B5EF4-FFF2-40B4-BE49-F238E27FC236}">
                  <a16:creationId xmlns:a16="http://schemas.microsoft.com/office/drawing/2014/main" id="{DCE05368-F49D-4D69-A6F1-4F57E4904618}"/>
                </a:ext>
              </a:extLst>
            </p:cNvPr>
            <p:cNvSpPr/>
            <p:nvPr/>
          </p:nvSpPr>
          <p:spPr>
            <a:xfrm rot="17660029">
              <a:off x="1317216" y="1488466"/>
              <a:ext cx="4292482" cy="3211498"/>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3" name="円弧 12">
              <a:extLst>
                <a:ext uri="{FF2B5EF4-FFF2-40B4-BE49-F238E27FC236}">
                  <a16:creationId xmlns:a16="http://schemas.microsoft.com/office/drawing/2014/main" id="{542253D9-697B-4BD7-B92B-A8D14EFDC4CF}"/>
                </a:ext>
              </a:extLst>
            </p:cNvPr>
            <p:cNvSpPr/>
            <p:nvPr/>
          </p:nvSpPr>
          <p:spPr>
            <a:xfrm rot="4120229">
              <a:off x="-494285" y="-859509"/>
              <a:ext cx="3915679" cy="628608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918D8842-90CA-4569-B195-1D2EB56CD92C}"/>
                </a:ext>
              </a:extLst>
            </p:cNvPr>
            <p:cNvCxnSpPr>
              <a:stCxn id="2" idx="2"/>
              <a:endCxn id="2" idx="6"/>
            </p:cNvCxnSpPr>
            <p:nvPr/>
          </p:nvCxnSpPr>
          <p:spPr>
            <a:xfrm>
              <a:off x="210020" y="3271878"/>
              <a:ext cx="43204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B0DAA214-47D8-4337-B8B9-E496C9BA23A4}"/>
                </a:ext>
              </a:extLst>
            </p:cNvPr>
            <p:cNvCxnSpPr>
              <a:cxnSpLocks/>
              <a:endCxn id="2" idx="4"/>
            </p:cNvCxnSpPr>
            <p:nvPr/>
          </p:nvCxnSpPr>
          <p:spPr>
            <a:xfrm flipH="1">
              <a:off x="2370260" y="2407780"/>
              <a:ext cx="41500" cy="17281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7FED0E0-7A26-4214-8E69-1DC8B1C9F7A2}"/>
                </a:ext>
              </a:extLst>
            </p:cNvPr>
            <p:cNvCxnSpPr>
              <a:cxnSpLocks/>
              <a:endCxn id="22" idx="3"/>
            </p:cNvCxnSpPr>
            <p:nvPr/>
          </p:nvCxnSpPr>
          <p:spPr>
            <a:xfrm flipV="1">
              <a:off x="2355538" y="1235660"/>
              <a:ext cx="1923231" cy="20957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8" name="Text Box 5">
              <a:extLst>
                <a:ext uri="{FF2B5EF4-FFF2-40B4-BE49-F238E27FC236}">
                  <a16:creationId xmlns:a16="http://schemas.microsoft.com/office/drawing/2014/main" id="{05288C43-D015-463E-A14C-E04BB76A3B8C}"/>
                </a:ext>
              </a:extLst>
            </p:cNvPr>
            <p:cNvSpPr txBox="1">
              <a:spLocks noChangeArrowheads="1"/>
            </p:cNvSpPr>
            <p:nvPr/>
          </p:nvSpPr>
          <p:spPr bwMode="auto">
            <a:xfrm>
              <a:off x="2218726" y="1984460"/>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sp>
          <p:nvSpPr>
            <p:cNvPr id="49" name="Text Box 5">
              <a:extLst>
                <a:ext uri="{FF2B5EF4-FFF2-40B4-BE49-F238E27FC236}">
                  <a16:creationId xmlns:a16="http://schemas.microsoft.com/office/drawing/2014/main" id="{C6CFCC3E-28CA-4237-8620-A3BCC292C6C7}"/>
                </a:ext>
              </a:extLst>
            </p:cNvPr>
            <p:cNvSpPr txBox="1">
              <a:spLocks noChangeArrowheads="1"/>
            </p:cNvSpPr>
            <p:nvPr/>
          </p:nvSpPr>
          <p:spPr bwMode="auto">
            <a:xfrm>
              <a:off x="2180861" y="410697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50" name="Text Box 5">
              <a:extLst>
                <a:ext uri="{FF2B5EF4-FFF2-40B4-BE49-F238E27FC236}">
                  <a16:creationId xmlns:a16="http://schemas.microsoft.com/office/drawing/2014/main" id="{0BB88AAC-AFBC-4E74-92B1-DFAC45322900}"/>
                </a:ext>
              </a:extLst>
            </p:cNvPr>
            <p:cNvSpPr txBox="1">
              <a:spLocks noChangeArrowheads="1"/>
            </p:cNvSpPr>
            <p:nvPr/>
          </p:nvSpPr>
          <p:spPr bwMode="auto">
            <a:xfrm>
              <a:off x="153505" y="300285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51" name="Text Box 5">
              <a:extLst>
                <a:ext uri="{FF2B5EF4-FFF2-40B4-BE49-F238E27FC236}">
                  <a16:creationId xmlns:a16="http://schemas.microsoft.com/office/drawing/2014/main" id="{37D728BA-3B0D-417F-B002-7BAEEE49D304}"/>
                </a:ext>
              </a:extLst>
            </p:cNvPr>
            <p:cNvSpPr txBox="1">
              <a:spLocks noChangeArrowheads="1"/>
            </p:cNvSpPr>
            <p:nvPr/>
          </p:nvSpPr>
          <p:spPr bwMode="auto">
            <a:xfrm>
              <a:off x="4067448" y="304104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grpSp>
      <p:grpSp>
        <p:nvGrpSpPr>
          <p:cNvPr id="7170" name="グループ化 7169">
            <a:extLst>
              <a:ext uri="{FF2B5EF4-FFF2-40B4-BE49-F238E27FC236}">
                <a16:creationId xmlns:a16="http://schemas.microsoft.com/office/drawing/2014/main" id="{7EB3296D-0B3C-4F0A-9062-3D3ABEB67F99}"/>
              </a:ext>
            </a:extLst>
          </p:cNvPr>
          <p:cNvGrpSpPr/>
          <p:nvPr/>
        </p:nvGrpSpPr>
        <p:grpSpPr>
          <a:xfrm>
            <a:off x="1983862" y="1013925"/>
            <a:ext cx="2522583" cy="3131675"/>
            <a:chOff x="2007917" y="975299"/>
            <a:chExt cx="2522583" cy="3131675"/>
          </a:xfrm>
        </p:grpSpPr>
        <p:sp>
          <p:nvSpPr>
            <p:cNvPr id="21" name="楕円 20">
              <a:extLst>
                <a:ext uri="{FF2B5EF4-FFF2-40B4-BE49-F238E27FC236}">
                  <a16:creationId xmlns:a16="http://schemas.microsoft.com/office/drawing/2014/main" id="{388BC6CB-2628-40DF-897D-307525622DC4}"/>
                </a:ext>
              </a:extLst>
            </p:cNvPr>
            <p:cNvSpPr/>
            <p:nvPr/>
          </p:nvSpPr>
          <p:spPr>
            <a:xfrm>
              <a:off x="3391457" y="1012086"/>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62403765-3D44-4356-8B26-C4097804E77B}"/>
                </a:ext>
              </a:extLst>
            </p:cNvPr>
            <p:cNvSpPr/>
            <p:nvPr/>
          </p:nvSpPr>
          <p:spPr>
            <a:xfrm>
              <a:off x="4281736" y="1075186"/>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68298F42-7371-454D-984B-A136D84878B5}"/>
                </a:ext>
              </a:extLst>
            </p:cNvPr>
            <p:cNvSpPr/>
            <p:nvPr/>
          </p:nvSpPr>
          <p:spPr>
            <a:xfrm>
              <a:off x="4386500" y="1427259"/>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759F80C9-7F85-44E3-B5DC-B85C4EA99971}"/>
                </a:ext>
              </a:extLst>
            </p:cNvPr>
            <p:cNvSpPr/>
            <p:nvPr/>
          </p:nvSpPr>
          <p:spPr>
            <a:xfrm>
              <a:off x="3933680" y="975299"/>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楕円 29">
              <a:extLst>
                <a:ext uri="{FF2B5EF4-FFF2-40B4-BE49-F238E27FC236}">
                  <a16:creationId xmlns:a16="http://schemas.microsoft.com/office/drawing/2014/main" id="{F436A475-6EE9-41E3-B892-278DB5EF2487}"/>
                </a:ext>
              </a:extLst>
            </p:cNvPr>
            <p:cNvSpPr/>
            <p:nvPr/>
          </p:nvSpPr>
          <p:spPr>
            <a:xfrm>
              <a:off x="4331454" y="1812506"/>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18F63D28-D7E6-4BD7-ABC1-8B9B6766E84B}"/>
                </a:ext>
              </a:extLst>
            </p:cNvPr>
            <p:cNvSpPr/>
            <p:nvPr/>
          </p:nvSpPr>
          <p:spPr>
            <a:xfrm>
              <a:off x="2832116" y="1259653"/>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EC419677-4D11-448F-AE33-2C3F18DD1D56}"/>
                </a:ext>
              </a:extLst>
            </p:cNvPr>
            <p:cNvSpPr/>
            <p:nvPr/>
          </p:nvSpPr>
          <p:spPr>
            <a:xfrm>
              <a:off x="3463457" y="3192222"/>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8ACAAF27-A3E5-41F3-9D06-F47042D67799}"/>
                </a:ext>
              </a:extLst>
            </p:cNvPr>
            <p:cNvSpPr/>
            <p:nvPr/>
          </p:nvSpPr>
          <p:spPr>
            <a:xfrm>
              <a:off x="2419947" y="1593589"/>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22881D06-D75E-46F8-9E3F-B8A3E742258F}"/>
                </a:ext>
              </a:extLst>
            </p:cNvPr>
            <p:cNvSpPr/>
            <p:nvPr/>
          </p:nvSpPr>
          <p:spPr>
            <a:xfrm>
              <a:off x="4092784" y="2413081"/>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411145C6-9A79-478B-B47D-C638F60024C5}"/>
                </a:ext>
              </a:extLst>
            </p:cNvPr>
            <p:cNvSpPr/>
            <p:nvPr/>
          </p:nvSpPr>
          <p:spPr>
            <a:xfrm>
              <a:off x="2239873" y="3964220"/>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楕円 35">
              <a:extLst>
                <a:ext uri="{FF2B5EF4-FFF2-40B4-BE49-F238E27FC236}">
                  <a16:creationId xmlns:a16="http://schemas.microsoft.com/office/drawing/2014/main" id="{0207F594-951B-4660-81A9-31E850CCD3CD}"/>
                </a:ext>
              </a:extLst>
            </p:cNvPr>
            <p:cNvSpPr/>
            <p:nvPr/>
          </p:nvSpPr>
          <p:spPr>
            <a:xfrm>
              <a:off x="2007917" y="2207475"/>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1" name="グループ化 7170">
            <a:extLst>
              <a:ext uri="{FF2B5EF4-FFF2-40B4-BE49-F238E27FC236}">
                <a16:creationId xmlns:a16="http://schemas.microsoft.com/office/drawing/2014/main" id="{E5C08F3C-12C2-4687-BC7C-6113AFA927E5}"/>
              </a:ext>
            </a:extLst>
          </p:cNvPr>
          <p:cNvGrpSpPr/>
          <p:nvPr/>
        </p:nvGrpSpPr>
        <p:grpSpPr>
          <a:xfrm>
            <a:off x="3644434" y="1012858"/>
            <a:ext cx="5533252" cy="3835379"/>
            <a:chOff x="3644434" y="1012858"/>
            <a:chExt cx="5533252" cy="3835379"/>
          </a:xfrm>
        </p:grpSpPr>
        <p:sp>
          <p:nvSpPr>
            <p:cNvPr id="18" name="楕円 17">
              <a:extLst>
                <a:ext uri="{FF2B5EF4-FFF2-40B4-BE49-F238E27FC236}">
                  <a16:creationId xmlns:a16="http://schemas.microsoft.com/office/drawing/2014/main" id="{EA55A4BE-2EDA-456B-A306-5DF514FC9198}"/>
                </a:ext>
              </a:extLst>
            </p:cNvPr>
            <p:cNvSpPr/>
            <p:nvPr/>
          </p:nvSpPr>
          <p:spPr>
            <a:xfrm>
              <a:off x="4629152" y="2407780"/>
              <a:ext cx="4320480" cy="1728193"/>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6781B66E-F407-47C3-8625-903DE22892C7}"/>
                </a:ext>
              </a:extLst>
            </p:cNvPr>
            <p:cNvCxnSpPr>
              <a:stCxn id="18" idx="2"/>
              <a:endCxn id="18" idx="6"/>
            </p:cNvCxnSpPr>
            <p:nvPr/>
          </p:nvCxnSpPr>
          <p:spPr>
            <a:xfrm>
              <a:off x="4629152" y="3271877"/>
              <a:ext cx="43204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A1A7341-AA80-4AA9-AA61-1080E8FC8C97}"/>
                </a:ext>
              </a:extLst>
            </p:cNvPr>
            <p:cNvCxnSpPr>
              <a:cxnSpLocks/>
              <a:endCxn id="18" idx="4"/>
            </p:cNvCxnSpPr>
            <p:nvPr/>
          </p:nvCxnSpPr>
          <p:spPr>
            <a:xfrm flipH="1">
              <a:off x="6789392" y="2407779"/>
              <a:ext cx="41500" cy="17281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円弧 26">
              <a:extLst>
                <a:ext uri="{FF2B5EF4-FFF2-40B4-BE49-F238E27FC236}">
                  <a16:creationId xmlns:a16="http://schemas.microsoft.com/office/drawing/2014/main" id="{316A7BC1-9B6E-4E44-834F-A738BF82F9CB}"/>
                </a:ext>
              </a:extLst>
            </p:cNvPr>
            <p:cNvSpPr/>
            <p:nvPr/>
          </p:nvSpPr>
          <p:spPr>
            <a:xfrm rot="18561412">
              <a:off x="5888231" y="2108110"/>
              <a:ext cx="3731294" cy="1748959"/>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円弧 27">
              <a:extLst>
                <a:ext uri="{FF2B5EF4-FFF2-40B4-BE49-F238E27FC236}">
                  <a16:creationId xmlns:a16="http://schemas.microsoft.com/office/drawing/2014/main" id="{F8E7B1C5-76ED-4A2C-95C8-2D7E2159238A}"/>
                </a:ext>
              </a:extLst>
            </p:cNvPr>
            <p:cNvSpPr/>
            <p:nvPr/>
          </p:nvSpPr>
          <p:spPr>
            <a:xfrm rot="4120229">
              <a:off x="4803942" y="-146650"/>
              <a:ext cx="3214235" cy="5533252"/>
            </a:xfrm>
            <a:prstGeom prst="arc">
              <a:avLst>
                <a:gd name="adj1" fmla="val 1611665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2647E094-ABEA-4406-B539-13FDEE7D61EF}"/>
                </a:ext>
              </a:extLst>
            </p:cNvPr>
            <p:cNvCxnSpPr>
              <a:cxnSpLocks/>
            </p:cNvCxnSpPr>
            <p:nvPr/>
          </p:nvCxnSpPr>
          <p:spPr>
            <a:xfrm flipV="1">
              <a:off x="6749001" y="1548497"/>
              <a:ext cx="2144116" cy="176968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2" name="Text Box 5">
              <a:extLst>
                <a:ext uri="{FF2B5EF4-FFF2-40B4-BE49-F238E27FC236}">
                  <a16:creationId xmlns:a16="http://schemas.microsoft.com/office/drawing/2014/main" id="{0434EC9B-87A7-422A-BC65-21E5473DE6E4}"/>
                </a:ext>
              </a:extLst>
            </p:cNvPr>
            <p:cNvSpPr txBox="1">
              <a:spLocks noChangeArrowheads="1"/>
            </p:cNvSpPr>
            <p:nvPr/>
          </p:nvSpPr>
          <p:spPr bwMode="auto">
            <a:xfrm>
              <a:off x="6395143" y="1903322"/>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sp>
          <p:nvSpPr>
            <p:cNvPr id="53" name="Text Box 5">
              <a:extLst>
                <a:ext uri="{FF2B5EF4-FFF2-40B4-BE49-F238E27FC236}">
                  <a16:creationId xmlns:a16="http://schemas.microsoft.com/office/drawing/2014/main" id="{68CB527C-6782-41A4-9E9F-9A5E425EC834}"/>
                </a:ext>
              </a:extLst>
            </p:cNvPr>
            <p:cNvSpPr txBox="1">
              <a:spLocks noChangeArrowheads="1"/>
            </p:cNvSpPr>
            <p:nvPr/>
          </p:nvSpPr>
          <p:spPr bwMode="auto">
            <a:xfrm>
              <a:off x="6623743" y="416416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54" name="Text Box 5">
              <a:extLst>
                <a:ext uri="{FF2B5EF4-FFF2-40B4-BE49-F238E27FC236}">
                  <a16:creationId xmlns:a16="http://schemas.microsoft.com/office/drawing/2014/main" id="{AEF5F347-BB1F-40FC-B324-7FA677D58E6E}"/>
                </a:ext>
              </a:extLst>
            </p:cNvPr>
            <p:cNvSpPr txBox="1">
              <a:spLocks noChangeArrowheads="1"/>
            </p:cNvSpPr>
            <p:nvPr/>
          </p:nvSpPr>
          <p:spPr bwMode="auto">
            <a:xfrm>
              <a:off x="4596387" y="306004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55" name="Text Box 5">
              <a:extLst>
                <a:ext uri="{FF2B5EF4-FFF2-40B4-BE49-F238E27FC236}">
                  <a16:creationId xmlns:a16="http://schemas.microsoft.com/office/drawing/2014/main" id="{2F3122E2-1882-4815-A11D-D77B49D09409}"/>
                </a:ext>
              </a:extLst>
            </p:cNvPr>
            <p:cNvSpPr txBox="1">
              <a:spLocks noChangeArrowheads="1"/>
            </p:cNvSpPr>
            <p:nvPr/>
          </p:nvSpPr>
          <p:spPr bwMode="auto">
            <a:xfrm>
              <a:off x="8510330" y="309823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grpSp>
      <p:grpSp>
        <p:nvGrpSpPr>
          <p:cNvPr id="7172" name="グループ化 7171">
            <a:extLst>
              <a:ext uri="{FF2B5EF4-FFF2-40B4-BE49-F238E27FC236}">
                <a16:creationId xmlns:a16="http://schemas.microsoft.com/office/drawing/2014/main" id="{A6FC2DA7-FB04-464E-A609-A671B2242A7F}"/>
              </a:ext>
            </a:extLst>
          </p:cNvPr>
          <p:cNvGrpSpPr/>
          <p:nvPr/>
        </p:nvGrpSpPr>
        <p:grpSpPr>
          <a:xfrm>
            <a:off x="7084665" y="1400931"/>
            <a:ext cx="2059335" cy="2714001"/>
            <a:chOff x="7084665" y="1400931"/>
            <a:chExt cx="2059335" cy="2714001"/>
          </a:xfrm>
        </p:grpSpPr>
        <p:sp>
          <p:nvSpPr>
            <p:cNvPr id="37" name="楕円 36">
              <a:extLst>
                <a:ext uri="{FF2B5EF4-FFF2-40B4-BE49-F238E27FC236}">
                  <a16:creationId xmlns:a16="http://schemas.microsoft.com/office/drawing/2014/main" id="{913D4585-794B-45C1-B322-625B892EA33C}"/>
                </a:ext>
              </a:extLst>
            </p:cNvPr>
            <p:cNvSpPr/>
            <p:nvPr/>
          </p:nvSpPr>
          <p:spPr>
            <a:xfrm>
              <a:off x="8877632" y="1472308"/>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9C7A7430-C3C8-44D3-A410-C8EB46A25B10}"/>
                </a:ext>
              </a:extLst>
            </p:cNvPr>
            <p:cNvSpPr/>
            <p:nvPr/>
          </p:nvSpPr>
          <p:spPr>
            <a:xfrm>
              <a:off x="8290449" y="1400931"/>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1F6B8738-C02B-474F-A034-2D5735B5F3E1}"/>
                </a:ext>
              </a:extLst>
            </p:cNvPr>
            <p:cNvSpPr/>
            <p:nvPr/>
          </p:nvSpPr>
          <p:spPr>
            <a:xfrm>
              <a:off x="9000000" y="1940044"/>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0" name="楕円 39">
              <a:extLst>
                <a:ext uri="{FF2B5EF4-FFF2-40B4-BE49-F238E27FC236}">
                  <a16:creationId xmlns:a16="http://schemas.microsoft.com/office/drawing/2014/main" id="{C71C0854-0D66-4F6D-A98F-B44041394B31}"/>
                </a:ext>
              </a:extLst>
            </p:cNvPr>
            <p:cNvSpPr/>
            <p:nvPr/>
          </p:nvSpPr>
          <p:spPr>
            <a:xfrm>
              <a:off x="7914095" y="1553886"/>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楕円 40">
              <a:extLst>
                <a:ext uri="{FF2B5EF4-FFF2-40B4-BE49-F238E27FC236}">
                  <a16:creationId xmlns:a16="http://schemas.microsoft.com/office/drawing/2014/main" id="{C5283676-E6DD-499A-A2B6-AEC070B4F246}"/>
                </a:ext>
              </a:extLst>
            </p:cNvPr>
            <p:cNvSpPr/>
            <p:nvPr/>
          </p:nvSpPr>
          <p:spPr>
            <a:xfrm>
              <a:off x="8805632" y="2517835"/>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楕円 41">
              <a:extLst>
                <a:ext uri="{FF2B5EF4-FFF2-40B4-BE49-F238E27FC236}">
                  <a16:creationId xmlns:a16="http://schemas.microsoft.com/office/drawing/2014/main" id="{98EFA006-A871-415B-9681-87F54D90FFE8}"/>
                </a:ext>
              </a:extLst>
            </p:cNvPr>
            <p:cNvSpPr/>
            <p:nvPr/>
          </p:nvSpPr>
          <p:spPr>
            <a:xfrm>
              <a:off x="7520368" y="1831945"/>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3" name="楕円 42">
              <a:extLst>
                <a:ext uri="{FF2B5EF4-FFF2-40B4-BE49-F238E27FC236}">
                  <a16:creationId xmlns:a16="http://schemas.microsoft.com/office/drawing/2014/main" id="{CBEC801B-D3F4-4580-9B5A-57C8AB62C2FD}"/>
                </a:ext>
              </a:extLst>
            </p:cNvPr>
            <p:cNvSpPr/>
            <p:nvPr/>
          </p:nvSpPr>
          <p:spPr>
            <a:xfrm>
              <a:off x="8323768" y="3175426"/>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楕円 43">
              <a:extLst>
                <a:ext uri="{FF2B5EF4-FFF2-40B4-BE49-F238E27FC236}">
                  <a16:creationId xmlns:a16="http://schemas.microsoft.com/office/drawing/2014/main" id="{CAA0C37B-C204-4ED2-BC99-8A5FCB124FA7}"/>
                </a:ext>
              </a:extLst>
            </p:cNvPr>
            <p:cNvSpPr/>
            <p:nvPr/>
          </p:nvSpPr>
          <p:spPr>
            <a:xfrm>
              <a:off x="7084665" y="226970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5" name="楕円 44">
              <a:extLst>
                <a:ext uri="{FF2B5EF4-FFF2-40B4-BE49-F238E27FC236}">
                  <a16:creationId xmlns:a16="http://schemas.microsoft.com/office/drawing/2014/main" id="{B8CDF802-6C72-44D4-8FB7-69192AD0844C}"/>
                </a:ext>
              </a:extLst>
            </p:cNvPr>
            <p:cNvSpPr/>
            <p:nvPr/>
          </p:nvSpPr>
          <p:spPr>
            <a:xfrm>
              <a:off x="7104153" y="397217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3" name="グループ化 7172">
            <a:extLst>
              <a:ext uri="{FF2B5EF4-FFF2-40B4-BE49-F238E27FC236}">
                <a16:creationId xmlns:a16="http://schemas.microsoft.com/office/drawing/2014/main" id="{05A00189-4C2E-4607-88CD-E802CDDEC1EF}"/>
              </a:ext>
            </a:extLst>
          </p:cNvPr>
          <p:cNvGrpSpPr/>
          <p:nvPr/>
        </p:nvGrpSpPr>
        <p:grpSpPr>
          <a:xfrm>
            <a:off x="42689" y="5415850"/>
            <a:ext cx="8984626" cy="1180768"/>
            <a:chOff x="42689" y="5415850"/>
            <a:chExt cx="8984626" cy="1180768"/>
          </a:xfrm>
        </p:grpSpPr>
        <p:pic>
          <p:nvPicPr>
            <p:cNvPr id="7" name="図 6">
              <a:extLst>
                <a:ext uri="{FF2B5EF4-FFF2-40B4-BE49-F238E27FC236}">
                  <a16:creationId xmlns:a16="http://schemas.microsoft.com/office/drawing/2014/main" id="{831DB826-A365-4582-84F7-0E8C767AEB41}"/>
                </a:ext>
              </a:extLst>
            </p:cNvPr>
            <p:cNvPicPr>
              <a:picLocks noChangeAspect="1"/>
            </p:cNvPicPr>
            <p:nvPr/>
          </p:nvPicPr>
          <p:blipFill>
            <a:blip r:embed="rId3"/>
            <a:stretch>
              <a:fillRect/>
            </a:stretch>
          </p:blipFill>
          <p:spPr>
            <a:xfrm>
              <a:off x="7349664" y="5434841"/>
              <a:ext cx="1677651" cy="1080823"/>
            </a:xfrm>
            <a:prstGeom prst="rect">
              <a:avLst/>
            </a:prstGeom>
          </p:spPr>
        </p:pic>
        <p:pic>
          <p:nvPicPr>
            <p:cNvPr id="8" name="図 7">
              <a:extLst>
                <a:ext uri="{FF2B5EF4-FFF2-40B4-BE49-F238E27FC236}">
                  <a16:creationId xmlns:a16="http://schemas.microsoft.com/office/drawing/2014/main" id="{AE871B26-E42A-435A-B7CC-39AF2E5E2A63}"/>
                </a:ext>
              </a:extLst>
            </p:cNvPr>
            <p:cNvPicPr>
              <a:picLocks noChangeAspect="1"/>
            </p:cNvPicPr>
            <p:nvPr/>
          </p:nvPicPr>
          <p:blipFill>
            <a:blip r:embed="rId4"/>
            <a:stretch>
              <a:fillRect/>
            </a:stretch>
          </p:blipFill>
          <p:spPr>
            <a:xfrm>
              <a:off x="42689" y="5415850"/>
              <a:ext cx="1707571" cy="1180768"/>
            </a:xfrm>
            <a:prstGeom prst="rect">
              <a:avLst/>
            </a:prstGeom>
          </p:spPr>
        </p:pic>
        <p:sp>
          <p:nvSpPr>
            <p:cNvPr id="64" name="Text Box 5">
              <a:extLst>
                <a:ext uri="{FF2B5EF4-FFF2-40B4-BE49-F238E27FC236}">
                  <a16:creationId xmlns:a16="http://schemas.microsoft.com/office/drawing/2014/main" id="{5A12E57D-B3B1-4B6C-8BA1-DF0272D96C8F}"/>
                </a:ext>
              </a:extLst>
            </p:cNvPr>
            <p:cNvSpPr txBox="1">
              <a:spLocks noChangeArrowheads="1"/>
            </p:cNvSpPr>
            <p:nvPr/>
          </p:nvSpPr>
          <p:spPr bwMode="auto">
            <a:xfrm>
              <a:off x="2042613" y="5556402"/>
              <a:ext cx="5173077" cy="830997"/>
            </a:xfrm>
            <a:prstGeom prst="rect">
              <a:avLst/>
            </a:prstGeom>
            <a:noFill/>
            <a:ln w="28575">
              <a:solidFill>
                <a:srgbClr val="FFC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太陽は季節によって位置が変わり日時計の表示を変える必要がある</a:t>
              </a:r>
            </a:p>
          </p:txBody>
        </p:sp>
      </p:grpSp>
      <p:sp>
        <p:nvSpPr>
          <p:cNvPr id="4" name="フッター プレースホルダー 3">
            <a:extLst>
              <a:ext uri="{FF2B5EF4-FFF2-40B4-BE49-F238E27FC236}">
                <a16:creationId xmlns:a16="http://schemas.microsoft.com/office/drawing/2014/main" id="{BE7D56FC-01EC-42D5-8708-5AA5C485BE12}"/>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0" name="Rectangle 2">
            <a:extLst>
              <a:ext uri="{FF2B5EF4-FFF2-40B4-BE49-F238E27FC236}">
                <a16:creationId xmlns:a16="http://schemas.microsoft.com/office/drawing/2014/main" id="{B77FC8CE-AF54-4CBE-8B42-E3820BC03304}"/>
              </a:ext>
            </a:extLst>
          </p:cNvPr>
          <p:cNvSpPr>
            <a:spLocks noChangeArrowheads="1"/>
          </p:cNvSpPr>
          <p:nvPr/>
        </p:nvSpPr>
        <p:spPr bwMode="gray">
          <a:xfrm>
            <a:off x="97240" y="-11497"/>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たいよう　　　　　きせつ　　　　　　　　　　　　　　　いち　　　　　　　か　　　　　　　　　　　　</a:t>
            </a:r>
          </a:p>
        </p:txBody>
      </p:sp>
    </p:spTree>
    <p:extLst>
      <p:ext uri="{BB962C8B-B14F-4D97-AF65-F5344CB8AC3E}">
        <p14:creationId xmlns:p14="http://schemas.microsoft.com/office/powerpoint/2010/main" val="551262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6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17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17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17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717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animBg="1"/>
      <p:bldP spid="59"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EC93E-FAFB-97AD-7AEC-0B869AD6D2E4}"/>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3F8386C9-489A-215A-C9D6-93F7A098E65F}"/>
              </a:ext>
            </a:extLst>
          </p:cNvPr>
          <p:cNvSpPr>
            <a:spLocks noGrp="1" noChangeArrowheads="1"/>
          </p:cNvSpPr>
          <p:nvPr>
            <p:ph type="ctrTitle" idx="4294967295"/>
          </p:nvPr>
        </p:nvSpPr>
        <p:spPr>
          <a:xfrm>
            <a:off x="101358" y="139413"/>
            <a:ext cx="7772400" cy="720725"/>
          </a:xfrm>
        </p:spPr>
        <p:txBody>
          <a:bodyPr/>
          <a:lstStyle/>
          <a:p>
            <a:pPr eaLnBrk="1" hangingPunct="1"/>
            <a:r>
              <a:rPr lang="ja-JP" altLang="en-US" sz="3200" dirty="0">
                <a:ea typeface="ＭＳ Ｐゴシック" panose="020B0600070205080204" pitchFamily="50" charset="-128"/>
              </a:rPr>
              <a:t>空様式</a:t>
            </a:r>
          </a:p>
        </p:txBody>
      </p:sp>
      <p:sp>
        <p:nvSpPr>
          <p:cNvPr id="3" name="フッター プレースホルダー 2">
            <a:extLst>
              <a:ext uri="{FF2B5EF4-FFF2-40B4-BE49-F238E27FC236}">
                <a16:creationId xmlns:a16="http://schemas.microsoft.com/office/drawing/2014/main" id="{8E9813D1-6ED6-4636-274B-94156D74B107}"/>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pic>
        <p:nvPicPr>
          <p:cNvPr id="2" name="図 1">
            <a:extLst>
              <a:ext uri="{FF2B5EF4-FFF2-40B4-BE49-F238E27FC236}">
                <a16:creationId xmlns:a16="http://schemas.microsoft.com/office/drawing/2014/main" id="{69EE6320-4960-42AA-D986-465C813608C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1062607" y="2409549"/>
            <a:ext cx="4324350" cy="3238500"/>
          </a:xfrm>
          <a:prstGeom prst="rect">
            <a:avLst/>
          </a:prstGeom>
        </p:spPr>
      </p:pic>
      <p:sp>
        <p:nvSpPr>
          <p:cNvPr id="4" name="円弧 3">
            <a:extLst>
              <a:ext uri="{FF2B5EF4-FFF2-40B4-BE49-F238E27FC236}">
                <a16:creationId xmlns:a16="http://schemas.microsoft.com/office/drawing/2014/main" id="{A9720DCB-8990-D2F7-E85F-137BD1468AE6}"/>
              </a:ext>
            </a:extLst>
          </p:cNvPr>
          <p:cNvSpPr/>
          <p:nvPr/>
        </p:nvSpPr>
        <p:spPr>
          <a:xfrm rot="16200000">
            <a:off x="3806484" y="1068938"/>
            <a:ext cx="251700" cy="1190931"/>
          </a:xfrm>
          <a:prstGeom prst="arc">
            <a:avLst>
              <a:gd name="adj1" fmla="val 4174493"/>
              <a:gd name="adj2" fmla="val 0"/>
            </a:avLst>
          </a:prstGeom>
          <a:ln w="47625">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2" name="グループ化 31">
            <a:extLst>
              <a:ext uri="{FF2B5EF4-FFF2-40B4-BE49-F238E27FC236}">
                <a16:creationId xmlns:a16="http://schemas.microsoft.com/office/drawing/2014/main" id="{E7705FF8-249B-952D-7B29-07BD0E7F0B71}"/>
              </a:ext>
            </a:extLst>
          </p:cNvPr>
          <p:cNvGrpSpPr/>
          <p:nvPr/>
        </p:nvGrpSpPr>
        <p:grpSpPr>
          <a:xfrm>
            <a:off x="25190" y="776290"/>
            <a:ext cx="6233934" cy="4065377"/>
            <a:chOff x="25190" y="776290"/>
            <a:chExt cx="6233934" cy="4065377"/>
          </a:xfrm>
        </p:grpSpPr>
        <p:pic>
          <p:nvPicPr>
            <p:cNvPr id="5" name="図 4">
              <a:extLst>
                <a:ext uri="{FF2B5EF4-FFF2-40B4-BE49-F238E27FC236}">
                  <a16:creationId xmlns:a16="http://schemas.microsoft.com/office/drawing/2014/main" id="{D31B158E-2EE4-6A1F-7300-03A2EDF450D1}"/>
                </a:ext>
              </a:extLst>
            </p:cNvPr>
            <p:cNvPicPr>
              <a:picLocks noChangeAspect="1"/>
            </p:cNvPicPr>
            <p:nvPr/>
          </p:nvPicPr>
          <p:blipFill>
            <a:blip r:embed="rId5">
              <a:extLst>
                <a:ext uri="{28A0092B-C50C-407E-A947-70E740481C1C}">
                  <a14:useLocalDpi xmlns:a14="http://schemas.microsoft.com/office/drawing/2010/main" val="0"/>
                </a:ext>
              </a:extLst>
            </a:blip>
            <a:srcRect l="305" t="21458" r="82275" b="31333"/>
            <a:stretch>
              <a:fillRect/>
            </a:stretch>
          </p:blipFill>
          <p:spPr>
            <a:xfrm rot="20328870">
              <a:off x="2235885" y="3537713"/>
              <a:ext cx="804755" cy="990012"/>
            </a:xfrm>
            <a:prstGeom prst="rect">
              <a:avLst/>
            </a:prstGeom>
          </p:spPr>
        </p:pic>
        <p:sp>
          <p:nvSpPr>
            <p:cNvPr id="6" name="楕円 5">
              <a:extLst>
                <a:ext uri="{FF2B5EF4-FFF2-40B4-BE49-F238E27FC236}">
                  <a16:creationId xmlns:a16="http://schemas.microsoft.com/office/drawing/2014/main" id="{1B4973AD-F9E9-2227-043B-6A9A591CF08E}"/>
                </a:ext>
              </a:extLst>
            </p:cNvPr>
            <p:cNvSpPr/>
            <p:nvPr/>
          </p:nvSpPr>
          <p:spPr>
            <a:xfrm>
              <a:off x="922257" y="1875843"/>
              <a:ext cx="5310059" cy="1135315"/>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Text Box 5">
              <a:extLst>
                <a:ext uri="{FF2B5EF4-FFF2-40B4-BE49-F238E27FC236}">
                  <a16:creationId xmlns:a16="http://schemas.microsoft.com/office/drawing/2014/main" id="{616864EC-DC6C-8E72-8923-4A63F7448FA4}"/>
                </a:ext>
              </a:extLst>
            </p:cNvPr>
            <p:cNvSpPr txBox="1">
              <a:spLocks noChangeArrowheads="1"/>
            </p:cNvSpPr>
            <p:nvPr/>
          </p:nvSpPr>
          <p:spPr bwMode="auto">
            <a:xfrm>
              <a:off x="174512" y="1322214"/>
              <a:ext cx="1238008" cy="584775"/>
            </a:xfrm>
            <a:prstGeom prst="rect">
              <a:avLst/>
            </a:prstGeom>
            <a:noFill/>
            <a:ln w="9525">
              <a:solidFill>
                <a:schemeClr val="accent1">
                  <a:shade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solidFill>
                    <a:srgbClr val="FFC000"/>
                  </a:solidFill>
                  <a:latin typeface="游ゴシック" panose="020B0400000000000000" pitchFamily="50" charset="-128"/>
                </a:rPr>
                <a:t>黄道＝太陽の通り道</a:t>
              </a:r>
            </a:p>
          </p:txBody>
        </p:sp>
        <p:sp>
          <p:nvSpPr>
            <p:cNvPr id="8" name="Text Box 5">
              <a:extLst>
                <a:ext uri="{FF2B5EF4-FFF2-40B4-BE49-F238E27FC236}">
                  <a16:creationId xmlns:a16="http://schemas.microsoft.com/office/drawing/2014/main" id="{78FF4721-14DB-0E6F-707A-50C672EE52AB}"/>
                </a:ext>
              </a:extLst>
            </p:cNvPr>
            <p:cNvSpPr txBox="1">
              <a:spLocks noChangeArrowheads="1"/>
            </p:cNvSpPr>
            <p:nvPr/>
          </p:nvSpPr>
          <p:spPr bwMode="auto">
            <a:xfrm>
              <a:off x="97697" y="2554144"/>
              <a:ext cx="1547153" cy="584775"/>
            </a:xfrm>
            <a:prstGeom prst="rect">
              <a:avLst/>
            </a:prstGeom>
            <a:noFill/>
            <a:ln w="9525">
              <a:solidFill>
                <a:schemeClr val="accent1">
                  <a:shade val="50000"/>
                </a:schemeClr>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solidFill>
                    <a:srgbClr val="00B0F0"/>
                  </a:solidFill>
                  <a:latin typeface="游ゴシック" panose="020B0400000000000000" pitchFamily="50" charset="-128"/>
                </a:rPr>
                <a:t>自転軸（地軸）の垂直面</a:t>
              </a:r>
            </a:p>
          </p:txBody>
        </p:sp>
        <p:cxnSp>
          <p:nvCxnSpPr>
            <p:cNvPr id="9" name="直線コネクタ 8">
              <a:extLst>
                <a:ext uri="{FF2B5EF4-FFF2-40B4-BE49-F238E27FC236}">
                  <a16:creationId xmlns:a16="http://schemas.microsoft.com/office/drawing/2014/main" id="{CB403BE1-978E-0F0A-AE02-DDDA3A28A948}"/>
                </a:ext>
              </a:extLst>
            </p:cNvPr>
            <p:cNvCxnSpPr>
              <a:cxnSpLocks/>
              <a:endCxn id="6" idx="6"/>
            </p:cNvCxnSpPr>
            <p:nvPr/>
          </p:nvCxnSpPr>
          <p:spPr>
            <a:xfrm flipV="1">
              <a:off x="922257" y="2443501"/>
              <a:ext cx="5310059" cy="27651"/>
            </a:xfrm>
            <a:prstGeom prst="line">
              <a:avLst/>
            </a:prstGeom>
            <a:ln w="12700">
              <a:solidFill>
                <a:schemeClr val="accent4">
                  <a:lumMod val="50000"/>
                  <a:lumOff val="50000"/>
                </a:schemeClr>
              </a:solidFill>
              <a:prstDash val="dashDot"/>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5D57FC21-2398-89A3-A474-00C9A2B2323D}"/>
                </a:ext>
              </a:extLst>
            </p:cNvPr>
            <p:cNvCxnSpPr>
              <a:stCxn id="6" idx="0"/>
            </p:cNvCxnSpPr>
            <p:nvPr/>
          </p:nvCxnSpPr>
          <p:spPr>
            <a:xfrm flipH="1">
              <a:off x="3577286" y="1875843"/>
              <a:ext cx="1" cy="1135315"/>
            </a:xfrm>
            <a:prstGeom prst="line">
              <a:avLst/>
            </a:prstGeom>
            <a:ln w="12700">
              <a:solidFill>
                <a:schemeClr val="accent4">
                  <a:lumMod val="65000"/>
                  <a:lumOff val="35000"/>
                </a:schemeClr>
              </a:solidFill>
              <a:prstDash val="dashDot"/>
            </a:ln>
          </p:spPr>
          <p:style>
            <a:lnRef idx="1">
              <a:schemeClr val="accent1"/>
            </a:lnRef>
            <a:fillRef idx="0">
              <a:schemeClr val="accent1"/>
            </a:fillRef>
            <a:effectRef idx="0">
              <a:schemeClr val="accent1"/>
            </a:effectRef>
            <a:fontRef idx="minor">
              <a:schemeClr val="tx1"/>
            </a:fontRef>
          </p:style>
        </p:cxnSp>
        <p:grpSp>
          <p:nvGrpSpPr>
            <p:cNvPr id="11" name="グループ化 10">
              <a:extLst>
                <a:ext uri="{FF2B5EF4-FFF2-40B4-BE49-F238E27FC236}">
                  <a16:creationId xmlns:a16="http://schemas.microsoft.com/office/drawing/2014/main" id="{7D7530A1-86E0-D159-B655-DCC54613A569}"/>
                </a:ext>
              </a:extLst>
            </p:cNvPr>
            <p:cNvGrpSpPr/>
            <p:nvPr/>
          </p:nvGrpSpPr>
          <p:grpSpPr>
            <a:xfrm rot="20021283">
              <a:off x="949065" y="1961956"/>
              <a:ext cx="5310059" cy="1032416"/>
              <a:chOff x="971960" y="2757591"/>
              <a:chExt cx="5310059" cy="1135315"/>
            </a:xfrm>
          </p:grpSpPr>
          <p:sp>
            <p:nvSpPr>
              <p:cNvPr id="12" name="楕円 11">
                <a:extLst>
                  <a:ext uri="{FF2B5EF4-FFF2-40B4-BE49-F238E27FC236}">
                    <a16:creationId xmlns:a16="http://schemas.microsoft.com/office/drawing/2014/main" id="{408D4F5E-6190-FE9C-3CDD-4480A617CE0F}"/>
                  </a:ext>
                </a:extLst>
              </p:cNvPr>
              <p:cNvSpPr/>
              <p:nvPr/>
            </p:nvSpPr>
            <p:spPr>
              <a:xfrm>
                <a:off x="971960" y="2757591"/>
                <a:ext cx="5310059" cy="1135315"/>
              </a:xfrm>
              <a:prstGeom prst="ellipse">
                <a:avLst/>
              </a:prstGeom>
              <a:noFill/>
              <a:ln w="190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コネクタ 12">
                <a:extLst>
                  <a:ext uri="{FF2B5EF4-FFF2-40B4-BE49-F238E27FC236}">
                    <a16:creationId xmlns:a16="http://schemas.microsoft.com/office/drawing/2014/main" id="{893289BB-9D9C-BDCD-B314-2F943F09AD2C}"/>
                  </a:ext>
                </a:extLst>
              </p:cNvPr>
              <p:cNvCxnSpPr>
                <a:cxnSpLocks/>
                <a:endCxn id="12" idx="6"/>
              </p:cNvCxnSpPr>
              <p:nvPr/>
            </p:nvCxnSpPr>
            <p:spPr>
              <a:xfrm flipV="1">
                <a:off x="971960" y="3325249"/>
                <a:ext cx="5310059" cy="27651"/>
              </a:xfrm>
              <a:prstGeom prst="line">
                <a:avLst/>
              </a:prstGeom>
              <a:ln w="12700">
                <a:solidFill>
                  <a:srgbClr val="FFC000"/>
                </a:solidFill>
                <a:prstDash val="dashDot"/>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7C0DAD33-EC91-3FCF-59D8-8C8EC4CEEE3E}"/>
                  </a:ext>
                </a:extLst>
              </p:cNvPr>
              <p:cNvCxnSpPr>
                <a:stCxn id="12" idx="0"/>
              </p:cNvCxnSpPr>
              <p:nvPr/>
            </p:nvCxnSpPr>
            <p:spPr>
              <a:xfrm flipH="1">
                <a:off x="3626989" y="2757591"/>
                <a:ext cx="1" cy="1135315"/>
              </a:xfrm>
              <a:prstGeom prst="line">
                <a:avLst/>
              </a:prstGeom>
              <a:ln w="12700">
                <a:solidFill>
                  <a:srgbClr val="FFC000"/>
                </a:solidFill>
                <a:prstDash val="dashDot"/>
              </a:ln>
            </p:spPr>
            <p:style>
              <a:lnRef idx="1">
                <a:schemeClr val="accent1"/>
              </a:lnRef>
              <a:fillRef idx="0">
                <a:schemeClr val="accent1"/>
              </a:fillRef>
              <a:effectRef idx="0">
                <a:schemeClr val="accent1"/>
              </a:effectRef>
              <a:fontRef idx="minor">
                <a:schemeClr val="tx1"/>
              </a:fontRef>
            </p:style>
          </p:cxnSp>
        </p:grpSp>
        <p:sp>
          <p:nvSpPr>
            <p:cNvPr id="15" name="Text Box 5">
              <a:extLst>
                <a:ext uri="{FF2B5EF4-FFF2-40B4-BE49-F238E27FC236}">
                  <a16:creationId xmlns:a16="http://schemas.microsoft.com/office/drawing/2014/main" id="{6D7C199A-4029-66BB-DF09-CE5FE51B1D1B}"/>
                </a:ext>
              </a:extLst>
            </p:cNvPr>
            <p:cNvSpPr txBox="1">
              <a:spLocks noChangeArrowheads="1"/>
            </p:cNvSpPr>
            <p:nvPr/>
          </p:nvSpPr>
          <p:spPr bwMode="auto">
            <a:xfrm>
              <a:off x="655524" y="3627790"/>
              <a:ext cx="76809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6</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22</a:t>
              </a:r>
              <a:r>
                <a:rPr lang="ja-JP" altLang="en-US" sz="900" b="1" dirty="0">
                  <a:latin typeface="游ゴシック" panose="020B0400000000000000" pitchFamily="50" charset="-128"/>
                </a:rPr>
                <a:t>日</a:t>
              </a:r>
            </a:p>
          </p:txBody>
        </p:sp>
        <p:sp>
          <p:nvSpPr>
            <p:cNvPr id="16" name="Text Box 5">
              <a:extLst>
                <a:ext uri="{FF2B5EF4-FFF2-40B4-BE49-F238E27FC236}">
                  <a16:creationId xmlns:a16="http://schemas.microsoft.com/office/drawing/2014/main" id="{44DDD1F1-10E0-4FB6-42FB-999C33C4B9CC}"/>
                </a:ext>
              </a:extLst>
            </p:cNvPr>
            <p:cNvSpPr txBox="1">
              <a:spLocks noChangeArrowheads="1"/>
            </p:cNvSpPr>
            <p:nvPr/>
          </p:nvSpPr>
          <p:spPr bwMode="auto">
            <a:xfrm>
              <a:off x="3381575" y="3125265"/>
              <a:ext cx="62119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9</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23</a:t>
              </a:r>
              <a:r>
                <a:rPr lang="ja-JP" altLang="en-US" sz="900" b="1" dirty="0">
                  <a:latin typeface="游ゴシック" panose="020B0400000000000000" pitchFamily="50" charset="-128"/>
                </a:rPr>
                <a:t>日</a:t>
              </a:r>
            </a:p>
          </p:txBody>
        </p:sp>
        <p:sp>
          <p:nvSpPr>
            <p:cNvPr id="17" name="Text Box 5">
              <a:extLst>
                <a:ext uri="{FF2B5EF4-FFF2-40B4-BE49-F238E27FC236}">
                  <a16:creationId xmlns:a16="http://schemas.microsoft.com/office/drawing/2014/main" id="{18CC05A4-2056-C78B-BD59-5F4537833F4B}"/>
                </a:ext>
              </a:extLst>
            </p:cNvPr>
            <p:cNvSpPr txBox="1">
              <a:spLocks noChangeArrowheads="1"/>
            </p:cNvSpPr>
            <p:nvPr/>
          </p:nvSpPr>
          <p:spPr bwMode="auto">
            <a:xfrm>
              <a:off x="3221327" y="1569769"/>
              <a:ext cx="682438"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3</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20</a:t>
              </a:r>
              <a:r>
                <a:rPr lang="ja-JP" altLang="en-US" sz="900" b="1" dirty="0">
                  <a:latin typeface="游ゴシック" panose="020B0400000000000000" pitchFamily="50" charset="-128"/>
                </a:rPr>
                <a:t>日</a:t>
              </a:r>
            </a:p>
          </p:txBody>
        </p:sp>
        <p:sp>
          <p:nvSpPr>
            <p:cNvPr id="18" name="Text Box 5">
              <a:extLst>
                <a:ext uri="{FF2B5EF4-FFF2-40B4-BE49-F238E27FC236}">
                  <a16:creationId xmlns:a16="http://schemas.microsoft.com/office/drawing/2014/main" id="{A94BE665-E6C8-8699-8926-E9C08800E0B2}"/>
                </a:ext>
              </a:extLst>
            </p:cNvPr>
            <p:cNvSpPr txBox="1">
              <a:spLocks noChangeArrowheads="1"/>
            </p:cNvSpPr>
            <p:nvPr/>
          </p:nvSpPr>
          <p:spPr bwMode="auto">
            <a:xfrm>
              <a:off x="1894082" y="3491856"/>
              <a:ext cx="741803"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8</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14</a:t>
              </a:r>
              <a:r>
                <a:rPr lang="ja-JP" altLang="en-US" sz="900" b="1" dirty="0">
                  <a:latin typeface="游ゴシック" panose="020B0400000000000000" pitchFamily="50" charset="-128"/>
                </a:rPr>
                <a:t>日</a:t>
              </a:r>
              <a:endParaRPr lang="en-US" altLang="ja-JP" sz="900" b="1" dirty="0">
                <a:latin typeface="游ゴシック" panose="020B0400000000000000" pitchFamily="50" charset="-128"/>
              </a:endParaRPr>
            </a:p>
          </p:txBody>
        </p:sp>
        <p:pic>
          <p:nvPicPr>
            <p:cNvPr id="19" name="図 18">
              <a:extLst>
                <a:ext uri="{FF2B5EF4-FFF2-40B4-BE49-F238E27FC236}">
                  <a16:creationId xmlns:a16="http://schemas.microsoft.com/office/drawing/2014/main" id="{B4CD7C2F-6548-2606-1EBC-24AC24A61F19}"/>
                </a:ext>
              </a:extLst>
            </p:cNvPr>
            <p:cNvPicPr>
              <a:picLocks noChangeAspect="1"/>
            </p:cNvPicPr>
            <p:nvPr/>
          </p:nvPicPr>
          <p:blipFill>
            <a:blip r:embed="rId5">
              <a:extLst>
                <a:ext uri="{28A0092B-C50C-407E-A947-70E740481C1C}">
                  <a14:useLocalDpi xmlns:a14="http://schemas.microsoft.com/office/drawing/2010/main" val="0"/>
                </a:ext>
              </a:extLst>
            </a:blip>
            <a:srcRect l="305" t="21458" r="82275" b="31333"/>
            <a:stretch>
              <a:fillRect/>
            </a:stretch>
          </p:blipFill>
          <p:spPr>
            <a:xfrm rot="20125323">
              <a:off x="3927804" y="3069780"/>
              <a:ext cx="804755" cy="990012"/>
            </a:xfrm>
            <a:prstGeom prst="rect">
              <a:avLst/>
            </a:prstGeom>
          </p:spPr>
        </p:pic>
        <p:pic>
          <p:nvPicPr>
            <p:cNvPr id="20" name="図 19">
              <a:extLst>
                <a:ext uri="{FF2B5EF4-FFF2-40B4-BE49-F238E27FC236}">
                  <a16:creationId xmlns:a16="http://schemas.microsoft.com/office/drawing/2014/main" id="{3B6791CD-32CB-CEB1-B51B-84F3C659FBAA}"/>
                </a:ext>
              </a:extLst>
            </p:cNvPr>
            <p:cNvPicPr>
              <a:picLocks noChangeAspect="1"/>
            </p:cNvPicPr>
            <p:nvPr/>
          </p:nvPicPr>
          <p:blipFill>
            <a:blip r:embed="rId5">
              <a:extLst>
                <a:ext uri="{28A0092B-C50C-407E-A947-70E740481C1C}">
                  <a14:useLocalDpi xmlns:a14="http://schemas.microsoft.com/office/drawing/2010/main" val="0"/>
                </a:ext>
              </a:extLst>
            </a:blip>
            <a:srcRect l="37431" r="44944" b="54592"/>
            <a:stretch>
              <a:fillRect/>
            </a:stretch>
          </p:blipFill>
          <p:spPr>
            <a:xfrm rot="20125323">
              <a:off x="867676" y="3737960"/>
              <a:ext cx="814254" cy="952239"/>
            </a:xfrm>
            <a:prstGeom prst="rect">
              <a:avLst/>
            </a:prstGeom>
          </p:spPr>
        </p:pic>
        <p:pic>
          <p:nvPicPr>
            <p:cNvPr id="21" name="図 20">
              <a:extLst>
                <a:ext uri="{FF2B5EF4-FFF2-40B4-BE49-F238E27FC236}">
                  <a16:creationId xmlns:a16="http://schemas.microsoft.com/office/drawing/2014/main" id="{D81C164A-DF32-A935-B5AC-FC67F8FFD290}"/>
                </a:ext>
              </a:extLst>
            </p:cNvPr>
            <p:cNvPicPr>
              <a:picLocks noChangeAspect="1"/>
            </p:cNvPicPr>
            <p:nvPr/>
          </p:nvPicPr>
          <p:blipFill>
            <a:blip r:embed="rId5">
              <a:extLst>
                <a:ext uri="{28A0092B-C50C-407E-A947-70E740481C1C}">
                  <a14:useLocalDpi xmlns:a14="http://schemas.microsoft.com/office/drawing/2010/main" val="0"/>
                </a:ext>
              </a:extLst>
            </a:blip>
            <a:srcRect l="37431" t="53535" r="44582"/>
            <a:stretch>
              <a:fillRect/>
            </a:stretch>
          </p:blipFill>
          <p:spPr>
            <a:xfrm rot="20125323">
              <a:off x="2314973" y="835006"/>
              <a:ext cx="830954" cy="974415"/>
            </a:xfrm>
            <a:prstGeom prst="rect">
              <a:avLst/>
            </a:prstGeom>
          </p:spPr>
        </p:pic>
        <p:sp>
          <p:nvSpPr>
            <p:cNvPr id="22" name="矢印: 上 21">
              <a:extLst>
                <a:ext uri="{FF2B5EF4-FFF2-40B4-BE49-F238E27FC236}">
                  <a16:creationId xmlns:a16="http://schemas.microsoft.com/office/drawing/2014/main" id="{1E55E9E2-26D7-7C01-2B0B-2CD06A0ECC75}"/>
                </a:ext>
              </a:extLst>
            </p:cNvPr>
            <p:cNvSpPr/>
            <p:nvPr/>
          </p:nvSpPr>
          <p:spPr>
            <a:xfrm rot="5971495">
              <a:off x="1634382" y="2756487"/>
              <a:ext cx="187630" cy="58458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矢印: 上 22">
              <a:extLst>
                <a:ext uri="{FF2B5EF4-FFF2-40B4-BE49-F238E27FC236}">
                  <a16:creationId xmlns:a16="http://schemas.microsoft.com/office/drawing/2014/main" id="{8F5FF8F9-CF09-D4CA-224D-E975C7E7DB81}"/>
                </a:ext>
              </a:extLst>
            </p:cNvPr>
            <p:cNvSpPr/>
            <p:nvPr/>
          </p:nvSpPr>
          <p:spPr>
            <a:xfrm rot="4397977">
              <a:off x="5366717" y="2709853"/>
              <a:ext cx="187630" cy="58458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矢印: 上 23">
              <a:extLst>
                <a:ext uri="{FF2B5EF4-FFF2-40B4-BE49-F238E27FC236}">
                  <a16:creationId xmlns:a16="http://schemas.microsoft.com/office/drawing/2014/main" id="{ED8FC8A7-9B2A-F6C9-59C6-482148B31AA8}"/>
                </a:ext>
              </a:extLst>
            </p:cNvPr>
            <p:cNvSpPr/>
            <p:nvPr/>
          </p:nvSpPr>
          <p:spPr>
            <a:xfrm rot="16356265">
              <a:off x="4242369" y="1423366"/>
              <a:ext cx="187630" cy="58458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矢印: 上 24">
              <a:extLst>
                <a:ext uri="{FF2B5EF4-FFF2-40B4-BE49-F238E27FC236}">
                  <a16:creationId xmlns:a16="http://schemas.microsoft.com/office/drawing/2014/main" id="{8B1C7DB0-749F-3168-3656-044F98FAE28C}"/>
                </a:ext>
              </a:extLst>
            </p:cNvPr>
            <p:cNvSpPr/>
            <p:nvPr/>
          </p:nvSpPr>
          <p:spPr>
            <a:xfrm rot="15349678">
              <a:off x="1546020" y="1633535"/>
              <a:ext cx="187630" cy="584585"/>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26" name="図 25">
              <a:extLst>
                <a:ext uri="{FF2B5EF4-FFF2-40B4-BE49-F238E27FC236}">
                  <a16:creationId xmlns:a16="http://schemas.microsoft.com/office/drawing/2014/main" id="{056B615E-5C89-47EF-D23F-59E51010352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464845" y="2324736"/>
              <a:ext cx="306856" cy="306856"/>
            </a:xfrm>
            <a:prstGeom prst="rect">
              <a:avLst/>
            </a:prstGeom>
          </p:spPr>
        </p:pic>
        <p:sp>
          <p:nvSpPr>
            <p:cNvPr id="27" name="直角三角形 26">
              <a:extLst>
                <a:ext uri="{FF2B5EF4-FFF2-40B4-BE49-F238E27FC236}">
                  <a16:creationId xmlns:a16="http://schemas.microsoft.com/office/drawing/2014/main" id="{4B15EC4A-8A69-93DA-6F66-D0FCC9AE00B1}"/>
                </a:ext>
              </a:extLst>
            </p:cNvPr>
            <p:cNvSpPr/>
            <p:nvPr/>
          </p:nvSpPr>
          <p:spPr>
            <a:xfrm flipV="1">
              <a:off x="922257" y="2471152"/>
              <a:ext cx="2542587" cy="4571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直角三角形 27">
              <a:extLst>
                <a:ext uri="{FF2B5EF4-FFF2-40B4-BE49-F238E27FC236}">
                  <a16:creationId xmlns:a16="http://schemas.microsoft.com/office/drawing/2014/main" id="{F4E05E6A-F98E-D465-D35A-85C3F9A65B2D}"/>
                </a:ext>
              </a:extLst>
            </p:cNvPr>
            <p:cNvSpPr/>
            <p:nvPr/>
          </p:nvSpPr>
          <p:spPr>
            <a:xfrm rot="20942813" flipV="1">
              <a:off x="1711312" y="2644779"/>
              <a:ext cx="1912771" cy="59793"/>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直角三角形 28">
              <a:extLst>
                <a:ext uri="{FF2B5EF4-FFF2-40B4-BE49-F238E27FC236}">
                  <a16:creationId xmlns:a16="http://schemas.microsoft.com/office/drawing/2014/main" id="{1A102829-784B-522F-1B8F-AFA234F196A4}"/>
                </a:ext>
              </a:extLst>
            </p:cNvPr>
            <p:cNvSpPr/>
            <p:nvPr/>
          </p:nvSpPr>
          <p:spPr>
            <a:xfrm rot="19150145" flipV="1">
              <a:off x="2321148" y="2890834"/>
              <a:ext cx="1784358" cy="45719"/>
            </a:xfrm>
            <a:prstGeom prst="r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直角三角形 29">
              <a:extLst>
                <a:ext uri="{FF2B5EF4-FFF2-40B4-BE49-F238E27FC236}">
                  <a16:creationId xmlns:a16="http://schemas.microsoft.com/office/drawing/2014/main" id="{F64C14C7-C4CF-66FF-07D7-D1A817D5B156}"/>
                </a:ext>
              </a:extLst>
            </p:cNvPr>
            <p:cNvSpPr/>
            <p:nvPr/>
          </p:nvSpPr>
          <p:spPr>
            <a:xfrm flipV="1">
              <a:off x="1396594" y="4795948"/>
              <a:ext cx="2542587" cy="4571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Text Box 5">
              <a:extLst>
                <a:ext uri="{FF2B5EF4-FFF2-40B4-BE49-F238E27FC236}">
                  <a16:creationId xmlns:a16="http://schemas.microsoft.com/office/drawing/2014/main" id="{3342AAE3-9228-EFCC-C033-3797DF316B53}"/>
                </a:ext>
              </a:extLst>
            </p:cNvPr>
            <p:cNvSpPr txBox="1">
              <a:spLocks noChangeArrowheads="1"/>
            </p:cNvSpPr>
            <p:nvPr/>
          </p:nvSpPr>
          <p:spPr bwMode="auto">
            <a:xfrm>
              <a:off x="25190" y="776290"/>
              <a:ext cx="2935902"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ななめ上から見た模型</a:t>
              </a:r>
              <a:endParaRPr lang="en-US" altLang="ja-JP" sz="2000" dirty="0">
                <a:latin typeface="游ゴシック" panose="020B0400000000000000" pitchFamily="50" charset="-128"/>
              </a:endParaRPr>
            </a:p>
          </p:txBody>
        </p:sp>
      </p:grpSp>
    </p:spTree>
    <p:extLst>
      <p:ext uri="{BB962C8B-B14F-4D97-AF65-F5344CB8AC3E}">
        <p14:creationId xmlns:p14="http://schemas.microsoft.com/office/powerpoint/2010/main" val="721355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26091" y="151294"/>
            <a:ext cx="7772400" cy="720725"/>
          </a:xfrm>
        </p:spPr>
        <p:txBody>
          <a:bodyPr/>
          <a:lstStyle/>
          <a:p>
            <a:pPr eaLnBrk="1" hangingPunct="1"/>
            <a:r>
              <a:rPr lang="en-US" altLang="ja-JP" sz="3200" dirty="0">
                <a:ea typeface="ＭＳ Ｐゴシック" panose="020B0600070205080204" pitchFamily="50" charset="-128"/>
              </a:rPr>
              <a:t>12</a:t>
            </a:r>
            <a:r>
              <a:rPr lang="ja-JP" altLang="en-US" sz="3200" dirty="0">
                <a:ea typeface="ＭＳ Ｐゴシック" panose="020B0600070205080204" pitchFamily="50" charset="-128"/>
              </a:rPr>
              <a:t>時でも太陽の位置が　ずれる　理由</a:t>
            </a:r>
          </a:p>
        </p:txBody>
      </p:sp>
      <p:pic>
        <p:nvPicPr>
          <p:cNvPr id="4" name="図 3">
            <a:extLst>
              <a:ext uri="{FF2B5EF4-FFF2-40B4-BE49-F238E27FC236}">
                <a16:creationId xmlns:a16="http://schemas.microsoft.com/office/drawing/2014/main" id="{51A73C29-96FB-4062-8D8E-597CD4B4EFD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23816" y="1166720"/>
            <a:ext cx="4619811" cy="2097083"/>
          </a:xfrm>
          <a:prstGeom prst="rect">
            <a:avLst/>
          </a:prstGeom>
        </p:spPr>
      </p:pic>
      <p:sp>
        <p:nvSpPr>
          <p:cNvPr id="8" name="Text Box 5">
            <a:extLst>
              <a:ext uri="{FF2B5EF4-FFF2-40B4-BE49-F238E27FC236}">
                <a16:creationId xmlns:a16="http://schemas.microsoft.com/office/drawing/2014/main" id="{DBBF7751-86EE-4359-9117-68EE78CB9675}"/>
              </a:ext>
            </a:extLst>
          </p:cNvPr>
          <p:cNvSpPr txBox="1">
            <a:spLocks noChangeArrowheads="1"/>
          </p:cNvSpPr>
          <p:nvPr/>
        </p:nvSpPr>
        <p:spPr bwMode="auto">
          <a:xfrm>
            <a:off x="0" y="768829"/>
            <a:ext cx="4742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１．地球は太陽を中心に楕円で回る</a:t>
            </a:r>
            <a:endParaRPr lang="en-US" altLang="ja-JP" sz="2000" b="1" dirty="0">
              <a:latin typeface="游ゴシック" panose="020B0400000000000000" pitchFamily="50" charset="-128"/>
            </a:endParaRPr>
          </a:p>
        </p:txBody>
      </p:sp>
      <p:sp>
        <p:nvSpPr>
          <p:cNvPr id="9" name="Text Box 5">
            <a:extLst>
              <a:ext uri="{FF2B5EF4-FFF2-40B4-BE49-F238E27FC236}">
                <a16:creationId xmlns:a16="http://schemas.microsoft.com/office/drawing/2014/main" id="{A819CE1B-C189-4EF6-A49E-95231FDD38D7}"/>
              </a:ext>
            </a:extLst>
          </p:cNvPr>
          <p:cNvSpPr txBox="1">
            <a:spLocks noChangeArrowheads="1"/>
          </p:cNvSpPr>
          <p:nvPr/>
        </p:nvSpPr>
        <p:spPr bwMode="auto">
          <a:xfrm>
            <a:off x="42907" y="6010768"/>
            <a:ext cx="411789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地球と太陽の距離が一定でないため、南に太陽が来る時間がずれる</a:t>
            </a:r>
            <a:endParaRPr lang="en-US" altLang="ja-JP" sz="2000" b="1" dirty="0">
              <a:latin typeface="游ゴシック" panose="020B0400000000000000" pitchFamily="50" charset="-128"/>
            </a:endParaRPr>
          </a:p>
        </p:txBody>
      </p:sp>
      <p:sp>
        <p:nvSpPr>
          <p:cNvPr id="10" name="Text Box 5">
            <a:extLst>
              <a:ext uri="{FF2B5EF4-FFF2-40B4-BE49-F238E27FC236}">
                <a16:creationId xmlns:a16="http://schemas.microsoft.com/office/drawing/2014/main" id="{3E756EFC-2EDB-43B1-A6D9-2E75C3AC591B}"/>
              </a:ext>
            </a:extLst>
          </p:cNvPr>
          <p:cNvSpPr txBox="1">
            <a:spLocks noChangeArrowheads="1"/>
          </p:cNvSpPr>
          <p:nvPr/>
        </p:nvSpPr>
        <p:spPr bwMode="auto">
          <a:xfrm>
            <a:off x="94387" y="4373083"/>
            <a:ext cx="2808312" cy="830997"/>
          </a:xfrm>
          <a:prstGeom prst="rect">
            <a:avLst/>
          </a:prstGeom>
          <a:noFill/>
          <a:ln w="22225">
            <a:solidFill>
              <a:srgbClr val="99CC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latin typeface="游ゴシック" panose="020B0400000000000000" pitchFamily="50" charset="-128"/>
              </a:rPr>
              <a:t>太陽から遠いとき（６月頃）、１回転した後、少しだけ回転すれば太陽は再び、南にくる。</a:t>
            </a:r>
            <a:endParaRPr lang="en-US" altLang="ja-JP" sz="1600" b="1" dirty="0">
              <a:latin typeface="游ゴシック" panose="020B0400000000000000" pitchFamily="50" charset="-128"/>
            </a:endParaRPr>
          </a:p>
        </p:txBody>
      </p:sp>
      <p:sp>
        <p:nvSpPr>
          <p:cNvPr id="7" name="楕円 6">
            <a:extLst>
              <a:ext uri="{FF2B5EF4-FFF2-40B4-BE49-F238E27FC236}">
                <a16:creationId xmlns:a16="http://schemas.microsoft.com/office/drawing/2014/main" id="{73F4177E-8830-406A-AD1D-923B17F70AB7}"/>
              </a:ext>
            </a:extLst>
          </p:cNvPr>
          <p:cNvSpPr/>
          <p:nvPr/>
        </p:nvSpPr>
        <p:spPr>
          <a:xfrm>
            <a:off x="303637" y="2035189"/>
            <a:ext cx="767891" cy="719350"/>
          </a:xfrm>
          <a:prstGeom prst="ellipse">
            <a:avLst/>
          </a:prstGeom>
          <a:noFill/>
          <a:ln>
            <a:solidFill>
              <a:srgbClr val="99C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矢印: 上 11">
            <a:extLst>
              <a:ext uri="{FF2B5EF4-FFF2-40B4-BE49-F238E27FC236}">
                <a16:creationId xmlns:a16="http://schemas.microsoft.com/office/drawing/2014/main" id="{1B1754AF-7AD9-4103-AF74-7C7341F00B4A}"/>
              </a:ext>
            </a:extLst>
          </p:cNvPr>
          <p:cNvSpPr/>
          <p:nvPr/>
        </p:nvSpPr>
        <p:spPr>
          <a:xfrm>
            <a:off x="490653" y="2759469"/>
            <a:ext cx="228757" cy="1613614"/>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Text Box 5">
            <a:extLst>
              <a:ext uri="{FF2B5EF4-FFF2-40B4-BE49-F238E27FC236}">
                <a16:creationId xmlns:a16="http://schemas.microsoft.com/office/drawing/2014/main" id="{D68169A8-CB90-4C49-BA7B-DADB49A956AD}"/>
              </a:ext>
            </a:extLst>
          </p:cNvPr>
          <p:cNvSpPr txBox="1">
            <a:spLocks noChangeArrowheads="1"/>
          </p:cNvSpPr>
          <p:nvPr/>
        </p:nvSpPr>
        <p:spPr bwMode="auto">
          <a:xfrm>
            <a:off x="1376461" y="3472357"/>
            <a:ext cx="2664296" cy="830997"/>
          </a:xfrm>
          <a:prstGeom prst="rect">
            <a:avLst/>
          </a:prstGeom>
          <a:noFill/>
          <a:ln w="2540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latin typeface="游ゴシック" panose="020B0400000000000000" pitchFamily="50" charset="-128"/>
              </a:rPr>
              <a:t>太陽から近いとき（１月頃）、１回転した後、さらに長く回転しないと南に来ない。</a:t>
            </a:r>
            <a:endParaRPr lang="en-US" altLang="ja-JP" sz="1600" b="1" dirty="0">
              <a:latin typeface="游ゴシック" panose="020B0400000000000000" pitchFamily="50" charset="-128"/>
            </a:endParaRPr>
          </a:p>
        </p:txBody>
      </p:sp>
      <p:sp>
        <p:nvSpPr>
          <p:cNvPr id="15" name="楕円 14">
            <a:extLst>
              <a:ext uri="{FF2B5EF4-FFF2-40B4-BE49-F238E27FC236}">
                <a16:creationId xmlns:a16="http://schemas.microsoft.com/office/drawing/2014/main" id="{AB8B7AFE-3C27-459B-9B60-6AD09E9A882D}"/>
              </a:ext>
            </a:extLst>
          </p:cNvPr>
          <p:cNvSpPr/>
          <p:nvPr/>
        </p:nvSpPr>
        <p:spPr>
          <a:xfrm>
            <a:off x="3378195" y="1475462"/>
            <a:ext cx="835528" cy="1059233"/>
          </a:xfrm>
          <a:prstGeom prst="ellipse">
            <a:avLst/>
          </a:prstGeom>
          <a:noFill/>
          <a:ln>
            <a:solidFill>
              <a:srgbClr val="CC99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矢印: 上 15">
            <a:extLst>
              <a:ext uri="{FF2B5EF4-FFF2-40B4-BE49-F238E27FC236}">
                <a16:creationId xmlns:a16="http://schemas.microsoft.com/office/drawing/2014/main" id="{EE58776E-29FB-45AD-AC77-06642A942BB9}"/>
              </a:ext>
            </a:extLst>
          </p:cNvPr>
          <p:cNvSpPr/>
          <p:nvPr/>
        </p:nvSpPr>
        <p:spPr>
          <a:xfrm>
            <a:off x="3752392" y="2565529"/>
            <a:ext cx="279145" cy="966625"/>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楕円 18">
            <a:extLst>
              <a:ext uri="{FF2B5EF4-FFF2-40B4-BE49-F238E27FC236}">
                <a16:creationId xmlns:a16="http://schemas.microsoft.com/office/drawing/2014/main" id="{DC254393-3BD3-42C9-B397-445A182DDC49}"/>
              </a:ext>
            </a:extLst>
          </p:cNvPr>
          <p:cNvSpPr/>
          <p:nvPr/>
        </p:nvSpPr>
        <p:spPr>
          <a:xfrm>
            <a:off x="3765164" y="2221992"/>
            <a:ext cx="189891" cy="1927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楕円 20">
            <a:extLst>
              <a:ext uri="{FF2B5EF4-FFF2-40B4-BE49-F238E27FC236}">
                <a16:creationId xmlns:a16="http://schemas.microsoft.com/office/drawing/2014/main" id="{AC1A90CE-5196-427F-9691-5278F72DB611}"/>
              </a:ext>
            </a:extLst>
          </p:cNvPr>
          <p:cNvSpPr/>
          <p:nvPr/>
        </p:nvSpPr>
        <p:spPr>
          <a:xfrm>
            <a:off x="3590428" y="1736761"/>
            <a:ext cx="189891" cy="1927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楕円 21">
            <a:extLst>
              <a:ext uri="{FF2B5EF4-FFF2-40B4-BE49-F238E27FC236}">
                <a16:creationId xmlns:a16="http://schemas.microsoft.com/office/drawing/2014/main" id="{E8A9DEED-3D1B-4BB3-82FE-FB5C1851E52F}"/>
              </a:ext>
            </a:extLst>
          </p:cNvPr>
          <p:cNvSpPr/>
          <p:nvPr/>
        </p:nvSpPr>
        <p:spPr>
          <a:xfrm>
            <a:off x="529519" y="2223664"/>
            <a:ext cx="189891" cy="1927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AAE5FCB3-784C-4A94-85C6-55F7CCA875AB}"/>
              </a:ext>
            </a:extLst>
          </p:cNvPr>
          <p:cNvSpPr/>
          <p:nvPr/>
        </p:nvSpPr>
        <p:spPr>
          <a:xfrm>
            <a:off x="609410" y="2501966"/>
            <a:ext cx="189891" cy="19277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コネクタ 23">
            <a:extLst>
              <a:ext uri="{FF2B5EF4-FFF2-40B4-BE49-F238E27FC236}">
                <a16:creationId xmlns:a16="http://schemas.microsoft.com/office/drawing/2014/main" id="{80842379-734B-4B43-983E-34340C01069A}"/>
              </a:ext>
            </a:extLst>
          </p:cNvPr>
          <p:cNvCxnSpPr>
            <a:cxnSpLocks/>
          </p:cNvCxnSpPr>
          <p:nvPr/>
        </p:nvCxnSpPr>
        <p:spPr>
          <a:xfrm>
            <a:off x="660237" y="2295805"/>
            <a:ext cx="3168847" cy="15591"/>
          </a:xfrm>
          <a:prstGeom prst="line">
            <a:avLst/>
          </a:prstGeom>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331B14A3-D1D3-467E-B817-BA35C3AB6CCB}"/>
              </a:ext>
            </a:extLst>
          </p:cNvPr>
          <p:cNvCxnSpPr>
            <a:cxnSpLocks/>
            <a:stCxn id="23" idx="2"/>
          </p:cNvCxnSpPr>
          <p:nvPr/>
        </p:nvCxnSpPr>
        <p:spPr>
          <a:xfrm flipV="1">
            <a:off x="609410" y="2295805"/>
            <a:ext cx="2294732" cy="302550"/>
          </a:xfrm>
          <a:prstGeom prst="line">
            <a:avLst/>
          </a:prstGeom>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DDD0FF21-EE4C-4411-A21A-877A0832A3E5}"/>
              </a:ext>
            </a:extLst>
          </p:cNvPr>
          <p:cNvCxnSpPr>
            <a:cxnSpLocks/>
            <a:endCxn id="21" idx="3"/>
          </p:cNvCxnSpPr>
          <p:nvPr/>
        </p:nvCxnSpPr>
        <p:spPr>
          <a:xfrm flipV="1">
            <a:off x="2762465" y="1901306"/>
            <a:ext cx="855772" cy="423674"/>
          </a:xfrm>
          <a:prstGeom prst="line">
            <a:avLst/>
          </a:prstGeom>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ABBF5424-3B56-44B8-8CDA-47E23FC477AD}"/>
              </a:ext>
            </a:extLst>
          </p:cNvPr>
          <p:cNvCxnSpPr>
            <a:cxnSpLocks/>
          </p:cNvCxnSpPr>
          <p:nvPr/>
        </p:nvCxnSpPr>
        <p:spPr>
          <a:xfrm flipV="1">
            <a:off x="2065781" y="1840644"/>
            <a:ext cx="1524647" cy="9897"/>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2716CBB9-15E3-4544-BB46-71F4E5CF2CA9}"/>
              </a:ext>
            </a:extLst>
          </p:cNvPr>
          <p:cNvCxnSpPr>
            <a:cxnSpLocks/>
          </p:cNvCxnSpPr>
          <p:nvPr/>
        </p:nvCxnSpPr>
        <p:spPr>
          <a:xfrm flipV="1">
            <a:off x="728732" y="2612078"/>
            <a:ext cx="885751" cy="25816"/>
          </a:xfrm>
          <a:prstGeom prst="line">
            <a:avLst/>
          </a:prstGeom>
          <a:ln>
            <a:prstDash val="dashDot"/>
          </a:ln>
        </p:spPr>
        <p:style>
          <a:lnRef idx="1">
            <a:schemeClr val="accent1"/>
          </a:lnRef>
          <a:fillRef idx="0">
            <a:schemeClr val="accent1"/>
          </a:fillRef>
          <a:effectRef idx="0">
            <a:schemeClr val="accent1"/>
          </a:effectRef>
          <a:fontRef idx="minor">
            <a:schemeClr val="tx1"/>
          </a:fontRef>
        </p:style>
      </p:cxnSp>
      <p:sp>
        <p:nvSpPr>
          <p:cNvPr id="40" name="Text Box 5">
            <a:extLst>
              <a:ext uri="{FF2B5EF4-FFF2-40B4-BE49-F238E27FC236}">
                <a16:creationId xmlns:a16="http://schemas.microsoft.com/office/drawing/2014/main" id="{E042BD5A-875E-4DC5-AAAC-9814E370C4FA}"/>
              </a:ext>
            </a:extLst>
          </p:cNvPr>
          <p:cNvSpPr txBox="1">
            <a:spLocks noChangeArrowheads="1"/>
          </p:cNvSpPr>
          <p:nvPr/>
        </p:nvSpPr>
        <p:spPr bwMode="auto">
          <a:xfrm>
            <a:off x="2600180" y="2478121"/>
            <a:ext cx="71074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200" b="1" dirty="0">
                <a:latin typeface="游ゴシック" panose="020B0400000000000000" pitchFamily="50" charset="-128"/>
              </a:rPr>
              <a:t>太陽</a:t>
            </a:r>
            <a:endParaRPr lang="en-US" altLang="ja-JP" sz="1200" b="1" dirty="0">
              <a:latin typeface="游ゴシック" panose="020B0400000000000000" pitchFamily="50" charset="-128"/>
            </a:endParaRPr>
          </a:p>
        </p:txBody>
      </p:sp>
      <p:sp>
        <p:nvSpPr>
          <p:cNvPr id="7174" name="矢印: 上 7173">
            <a:extLst>
              <a:ext uri="{FF2B5EF4-FFF2-40B4-BE49-F238E27FC236}">
                <a16:creationId xmlns:a16="http://schemas.microsoft.com/office/drawing/2014/main" id="{14223D2B-42A1-47F5-8B0A-1BF3415AA77B}"/>
              </a:ext>
            </a:extLst>
          </p:cNvPr>
          <p:cNvSpPr/>
          <p:nvPr/>
        </p:nvSpPr>
        <p:spPr>
          <a:xfrm rot="10800000">
            <a:off x="3043200" y="1835725"/>
            <a:ext cx="156336" cy="321632"/>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2" name="矢印: 上 41">
            <a:extLst>
              <a:ext uri="{FF2B5EF4-FFF2-40B4-BE49-F238E27FC236}">
                <a16:creationId xmlns:a16="http://schemas.microsoft.com/office/drawing/2014/main" id="{8037D32B-8474-4570-84D7-D85278606BB4}"/>
              </a:ext>
            </a:extLst>
          </p:cNvPr>
          <p:cNvSpPr/>
          <p:nvPr/>
        </p:nvSpPr>
        <p:spPr>
          <a:xfrm>
            <a:off x="1463392" y="2482350"/>
            <a:ext cx="145306" cy="135542"/>
          </a:xfrm>
          <a:prstGeom prst="upArrow">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79" name="グループ化 7178">
            <a:extLst>
              <a:ext uri="{FF2B5EF4-FFF2-40B4-BE49-F238E27FC236}">
                <a16:creationId xmlns:a16="http://schemas.microsoft.com/office/drawing/2014/main" id="{DD93F141-2461-415F-A965-11DD566142E6}"/>
              </a:ext>
            </a:extLst>
          </p:cNvPr>
          <p:cNvGrpSpPr/>
          <p:nvPr/>
        </p:nvGrpSpPr>
        <p:grpSpPr>
          <a:xfrm>
            <a:off x="626377" y="1149682"/>
            <a:ext cx="3169582" cy="2266295"/>
            <a:chOff x="5003734" y="4155603"/>
            <a:chExt cx="3169582" cy="2266295"/>
          </a:xfrm>
        </p:grpSpPr>
        <p:sp>
          <p:nvSpPr>
            <p:cNvPr id="7175" name="円弧 7174">
              <a:extLst>
                <a:ext uri="{FF2B5EF4-FFF2-40B4-BE49-F238E27FC236}">
                  <a16:creationId xmlns:a16="http://schemas.microsoft.com/office/drawing/2014/main" id="{F85CCE2A-B700-400E-9CC1-C8FE5C95A926}"/>
                </a:ext>
              </a:extLst>
            </p:cNvPr>
            <p:cNvSpPr/>
            <p:nvPr/>
          </p:nvSpPr>
          <p:spPr>
            <a:xfrm>
              <a:off x="5046898" y="4199316"/>
              <a:ext cx="3126418" cy="2110783"/>
            </a:xfrm>
            <a:prstGeom prst="arc">
              <a:avLst>
                <a:gd name="adj1" fmla="val 16199996"/>
                <a:gd name="adj2" fmla="val 0"/>
              </a:avLst>
            </a:prstGeom>
            <a:ln w="2222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4" name="円弧 43">
              <a:extLst>
                <a:ext uri="{FF2B5EF4-FFF2-40B4-BE49-F238E27FC236}">
                  <a16:creationId xmlns:a16="http://schemas.microsoft.com/office/drawing/2014/main" id="{A0C24848-73AD-49E8-849E-2B0761F66608}"/>
                </a:ext>
              </a:extLst>
            </p:cNvPr>
            <p:cNvSpPr/>
            <p:nvPr/>
          </p:nvSpPr>
          <p:spPr>
            <a:xfrm rot="10800000">
              <a:off x="5003734" y="4272752"/>
              <a:ext cx="3126418" cy="2110783"/>
            </a:xfrm>
            <a:prstGeom prst="arc">
              <a:avLst>
                <a:gd name="adj1" fmla="val 16199996"/>
                <a:gd name="adj2" fmla="val 0"/>
              </a:avLst>
            </a:prstGeom>
            <a:ln w="22225">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8" name="円弧 47">
              <a:extLst>
                <a:ext uri="{FF2B5EF4-FFF2-40B4-BE49-F238E27FC236}">
                  <a16:creationId xmlns:a16="http://schemas.microsoft.com/office/drawing/2014/main" id="{708D6748-29EC-4717-BB51-FA88815AED3A}"/>
                </a:ext>
              </a:extLst>
            </p:cNvPr>
            <p:cNvSpPr/>
            <p:nvPr/>
          </p:nvSpPr>
          <p:spPr>
            <a:xfrm rot="10800000" flipH="1">
              <a:off x="5271180" y="4155603"/>
              <a:ext cx="2889088" cy="2227933"/>
            </a:xfrm>
            <a:prstGeom prst="arc">
              <a:avLst>
                <a:gd name="adj1" fmla="val 16134347"/>
                <a:gd name="adj2" fmla="val 0"/>
              </a:avLst>
            </a:prstGeom>
            <a:ln w="2222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9" name="円弧 48">
              <a:extLst>
                <a:ext uri="{FF2B5EF4-FFF2-40B4-BE49-F238E27FC236}">
                  <a16:creationId xmlns:a16="http://schemas.microsoft.com/office/drawing/2014/main" id="{AC2DFBB7-3F6A-4260-97FE-BDFFDE637B36}"/>
                </a:ext>
              </a:extLst>
            </p:cNvPr>
            <p:cNvSpPr/>
            <p:nvPr/>
          </p:nvSpPr>
          <p:spPr>
            <a:xfrm flipH="1">
              <a:off x="5034667" y="4193965"/>
              <a:ext cx="2889088" cy="2227933"/>
            </a:xfrm>
            <a:prstGeom prst="arc">
              <a:avLst>
                <a:gd name="adj1" fmla="val 16134347"/>
                <a:gd name="adj2" fmla="val 0"/>
              </a:avLst>
            </a:prstGeom>
            <a:ln w="2222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
        <p:nvSpPr>
          <p:cNvPr id="18" name="楕円 17">
            <a:extLst>
              <a:ext uri="{FF2B5EF4-FFF2-40B4-BE49-F238E27FC236}">
                <a16:creationId xmlns:a16="http://schemas.microsoft.com/office/drawing/2014/main" id="{89A60C8A-A4D5-4ECF-9838-A0A14310CAF5}"/>
              </a:ext>
            </a:extLst>
          </p:cNvPr>
          <p:cNvSpPr/>
          <p:nvPr/>
        </p:nvSpPr>
        <p:spPr>
          <a:xfrm>
            <a:off x="2694189" y="2167599"/>
            <a:ext cx="360040" cy="334367"/>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5" name="Text Box 5">
            <a:extLst>
              <a:ext uri="{FF2B5EF4-FFF2-40B4-BE49-F238E27FC236}">
                <a16:creationId xmlns:a16="http://schemas.microsoft.com/office/drawing/2014/main" id="{06B6D4AB-C68D-4900-AA05-B0CFBCEEBE3E}"/>
              </a:ext>
            </a:extLst>
          </p:cNvPr>
          <p:cNvSpPr txBox="1">
            <a:spLocks noChangeArrowheads="1"/>
          </p:cNvSpPr>
          <p:nvPr/>
        </p:nvSpPr>
        <p:spPr bwMode="auto">
          <a:xfrm>
            <a:off x="4316489" y="759323"/>
            <a:ext cx="474277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２．地球は太陽の通る面と約</a:t>
            </a:r>
            <a:r>
              <a:rPr lang="en-US" altLang="ja-JP" sz="2000" b="1" dirty="0">
                <a:latin typeface="游ゴシック" panose="020B0400000000000000" pitchFamily="50" charset="-128"/>
              </a:rPr>
              <a:t>23</a:t>
            </a:r>
            <a:r>
              <a:rPr lang="ja-JP" altLang="en-US" sz="2000" b="1" dirty="0">
                <a:latin typeface="游ゴシック" panose="020B0400000000000000" pitchFamily="50" charset="-128"/>
              </a:rPr>
              <a:t>度かたむく</a:t>
            </a:r>
            <a:endParaRPr lang="en-US" altLang="ja-JP" sz="2000" b="1" dirty="0">
              <a:latin typeface="游ゴシック" panose="020B0400000000000000" pitchFamily="50" charset="-128"/>
            </a:endParaRPr>
          </a:p>
        </p:txBody>
      </p:sp>
      <p:sp>
        <p:nvSpPr>
          <p:cNvPr id="60" name="楕円 59">
            <a:extLst>
              <a:ext uri="{FF2B5EF4-FFF2-40B4-BE49-F238E27FC236}">
                <a16:creationId xmlns:a16="http://schemas.microsoft.com/office/drawing/2014/main" id="{19899EA4-74F4-41BC-8EE7-E4E7C8ADA1D0}"/>
              </a:ext>
            </a:extLst>
          </p:cNvPr>
          <p:cNvSpPr/>
          <p:nvPr/>
        </p:nvSpPr>
        <p:spPr>
          <a:xfrm>
            <a:off x="5398412" y="3887328"/>
            <a:ext cx="522488" cy="257904"/>
          </a:xfrm>
          <a:prstGeom prst="ellipse">
            <a:avLst/>
          </a:prstGeom>
          <a:noFill/>
          <a:ln w="19050">
            <a:solidFill>
              <a:srgbClr val="99CC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楕円 60">
            <a:extLst>
              <a:ext uri="{FF2B5EF4-FFF2-40B4-BE49-F238E27FC236}">
                <a16:creationId xmlns:a16="http://schemas.microsoft.com/office/drawing/2014/main" id="{B4DCB607-5128-4C80-B6FA-DB4E26E909FA}"/>
              </a:ext>
            </a:extLst>
          </p:cNvPr>
          <p:cNvSpPr/>
          <p:nvPr/>
        </p:nvSpPr>
        <p:spPr>
          <a:xfrm>
            <a:off x="7460266" y="4471874"/>
            <a:ext cx="522488" cy="257904"/>
          </a:xfrm>
          <a:prstGeom prst="ellipse">
            <a:avLst/>
          </a:prstGeom>
          <a:noFill/>
          <a:ln w="19050">
            <a:solidFill>
              <a:srgbClr val="99CC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楕円 64">
            <a:extLst>
              <a:ext uri="{FF2B5EF4-FFF2-40B4-BE49-F238E27FC236}">
                <a16:creationId xmlns:a16="http://schemas.microsoft.com/office/drawing/2014/main" id="{31C6ADF3-3277-4317-8794-CE0DB8A1BFAB}"/>
              </a:ext>
            </a:extLst>
          </p:cNvPr>
          <p:cNvSpPr/>
          <p:nvPr/>
        </p:nvSpPr>
        <p:spPr>
          <a:xfrm>
            <a:off x="6507437" y="4109871"/>
            <a:ext cx="360874" cy="362003"/>
          </a:xfrm>
          <a:prstGeom prst="ellipse">
            <a:avLst/>
          </a:prstGeom>
          <a:noFill/>
          <a:ln w="19050">
            <a:solidFill>
              <a:srgbClr val="CC99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82" name="グループ化 7181">
            <a:extLst>
              <a:ext uri="{FF2B5EF4-FFF2-40B4-BE49-F238E27FC236}">
                <a16:creationId xmlns:a16="http://schemas.microsoft.com/office/drawing/2014/main" id="{3FBCD28D-5E16-410F-A60A-695785D82AE2}"/>
              </a:ext>
            </a:extLst>
          </p:cNvPr>
          <p:cNvGrpSpPr/>
          <p:nvPr/>
        </p:nvGrpSpPr>
        <p:grpSpPr>
          <a:xfrm>
            <a:off x="4529138" y="1232773"/>
            <a:ext cx="4460212" cy="4777995"/>
            <a:chOff x="4529138" y="1232773"/>
            <a:chExt cx="4460212" cy="4777995"/>
          </a:xfrm>
        </p:grpSpPr>
        <p:pic>
          <p:nvPicPr>
            <p:cNvPr id="7181" name="図 7180">
              <a:extLst>
                <a:ext uri="{FF2B5EF4-FFF2-40B4-BE49-F238E27FC236}">
                  <a16:creationId xmlns:a16="http://schemas.microsoft.com/office/drawing/2014/main" id="{C77AE84F-20B4-464B-87C8-0B54BA0CF30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29138" y="3340537"/>
              <a:ext cx="4460212" cy="1967542"/>
            </a:xfrm>
            <a:prstGeom prst="rect">
              <a:avLst/>
            </a:prstGeom>
          </p:spPr>
        </p:pic>
        <p:sp>
          <p:nvSpPr>
            <p:cNvPr id="54" name="Text Box 5">
              <a:extLst>
                <a:ext uri="{FF2B5EF4-FFF2-40B4-BE49-F238E27FC236}">
                  <a16:creationId xmlns:a16="http://schemas.microsoft.com/office/drawing/2014/main" id="{7E7AAB76-7162-4751-84D8-1BBAAC8DF679}"/>
                </a:ext>
              </a:extLst>
            </p:cNvPr>
            <p:cNvSpPr txBox="1">
              <a:spLocks noChangeArrowheads="1"/>
            </p:cNvSpPr>
            <p:nvPr/>
          </p:nvSpPr>
          <p:spPr bwMode="auto">
            <a:xfrm>
              <a:off x="6756382" y="4933550"/>
              <a:ext cx="2184716" cy="1077218"/>
            </a:xfrm>
            <a:prstGeom prst="rect">
              <a:avLst/>
            </a:prstGeom>
            <a:noFill/>
            <a:ln w="25400">
              <a:solidFill>
                <a:srgbClr val="CC99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latin typeface="游ゴシック" panose="020B0400000000000000" pitchFamily="50" charset="-128"/>
                </a:rPr>
                <a:t>春分・秋分は太陽の通り道</a:t>
              </a:r>
              <a:r>
                <a:rPr lang="en-US" altLang="ja-JP" sz="1600" b="1" dirty="0">
                  <a:latin typeface="游ゴシック" panose="020B0400000000000000" pitchFamily="50" charset="-128"/>
                </a:rPr>
                <a:t>(</a:t>
              </a:r>
              <a:r>
                <a:rPr lang="ja-JP" altLang="en-US" sz="1600" b="1" dirty="0">
                  <a:latin typeface="游ゴシック" panose="020B0400000000000000" pitchFamily="50" charset="-128"/>
                </a:rPr>
                <a:t>黄道）と天の赤道</a:t>
              </a:r>
              <a:r>
                <a:rPr lang="en-US" altLang="ja-JP" sz="1600" b="1" dirty="0">
                  <a:latin typeface="游ゴシック" panose="020B0400000000000000" pitchFamily="50" charset="-128"/>
                </a:rPr>
                <a:t>(</a:t>
              </a:r>
              <a:r>
                <a:rPr lang="ja-JP" altLang="en-US" sz="1600" b="1" dirty="0">
                  <a:latin typeface="游ゴシック" panose="020B0400000000000000" pitchFamily="50" charset="-128"/>
                </a:rPr>
                <a:t>星の通り道）がほぼ同じ。</a:t>
              </a:r>
              <a:endParaRPr lang="en-US" altLang="ja-JP" sz="1600" b="1" dirty="0">
                <a:latin typeface="游ゴシック" panose="020B0400000000000000" pitchFamily="50" charset="-128"/>
              </a:endParaRPr>
            </a:p>
          </p:txBody>
        </p:sp>
        <p:sp>
          <p:nvSpPr>
            <p:cNvPr id="63" name="矢印: 上 62">
              <a:extLst>
                <a:ext uri="{FF2B5EF4-FFF2-40B4-BE49-F238E27FC236}">
                  <a16:creationId xmlns:a16="http://schemas.microsoft.com/office/drawing/2014/main" id="{FF196CC2-3AFB-4F5B-98B4-CBEF02A2BF56}"/>
                </a:ext>
              </a:extLst>
            </p:cNvPr>
            <p:cNvSpPr/>
            <p:nvPr/>
          </p:nvSpPr>
          <p:spPr>
            <a:xfrm rot="20494953">
              <a:off x="6751303" y="4414200"/>
              <a:ext cx="187971" cy="559154"/>
            </a:xfrm>
            <a:prstGeom prst="upArrow">
              <a:avLst/>
            </a:prstGeom>
            <a:solidFill>
              <a:srgbClr val="CC99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楕円 65">
              <a:extLst>
                <a:ext uri="{FF2B5EF4-FFF2-40B4-BE49-F238E27FC236}">
                  <a16:creationId xmlns:a16="http://schemas.microsoft.com/office/drawing/2014/main" id="{726C5420-BA8D-4D0B-8962-A7A3278FB1CB}"/>
                </a:ext>
              </a:extLst>
            </p:cNvPr>
            <p:cNvSpPr/>
            <p:nvPr/>
          </p:nvSpPr>
          <p:spPr>
            <a:xfrm>
              <a:off x="6134095" y="1232773"/>
              <a:ext cx="1057806" cy="2026992"/>
            </a:xfrm>
            <a:prstGeom prst="ellipse">
              <a:avLst/>
            </a:prstGeom>
            <a:noFill/>
            <a:ln w="19050">
              <a:solidFill>
                <a:srgbClr val="CC99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83" name="グループ化 7182">
            <a:extLst>
              <a:ext uri="{FF2B5EF4-FFF2-40B4-BE49-F238E27FC236}">
                <a16:creationId xmlns:a16="http://schemas.microsoft.com/office/drawing/2014/main" id="{FCAE6E45-5255-4726-9A90-DA6B674F151D}"/>
              </a:ext>
            </a:extLst>
          </p:cNvPr>
          <p:cNvGrpSpPr/>
          <p:nvPr/>
        </p:nvGrpSpPr>
        <p:grpSpPr>
          <a:xfrm>
            <a:off x="4336997" y="1459184"/>
            <a:ext cx="4503366" cy="4597262"/>
            <a:chOff x="4336997" y="1452086"/>
            <a:chExt cx="4503366" cy="4597262"/>
          </a:xfrm>
        </p:grpSpPr>
        <p:sp>
          <p:nvSpPr>
            <p:cNvPr id="57" name="楕円 56">
              <a:extLst>
                <a:ext uri="{FF2B5EF4-FFF2-40B4-BE49-F238E27FC236}">
                  <a16:creationId xmlns:a16="http://schemas.microsoft.com/office/drawing/2014/main" id="{8CE3822C-EFC0-4CFD-8768-F49F0AEFBC41}"/>
                </a:ext>
              </a:extLst>
            </p:cNvPr>
            <p:cNvSpPr/>
            <p:nvPr/>
          </p:nvSpPr>
          <p:spPr>
            <a:xfrm>
              <a:off x="4401168" y="1529148"/>
              <a:ext cx="1118853" cy="1539812"/>
            </a:xfrm>
            <a:prstGeom prst="ellipse">
              <a:avLst/>
            </a:prstGeom>
            <a:noFill/>
            <a:ln w="19050">
              <a:solidFill>
                <a:srgbClr val="99CC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8" name="楕円 57">
              <a:extLst>
                <a:ext uri="{FF2B5EF4-FFF2-40B4-BE49-F238E27FC236}">
                  <a16:creationId xmlns:a16="http://schemas.microsoft.com/office/drawing/2014/main" id="{C9969AE6-FD75-4F86-9161-041EC2642517}"/>
                </a:ext>
              </a:extLst>
            </p:cNvPr>
            <p:cNvSpPr/>
            <p:nvPr/>
          </p:nvSpPr>
          <p:spPr>
            <a:xfrm>
              <a:off x="7721510" y="1452086"/>
              <a:ext cx="1118853" cy="1539812"/>
            </a:xfrm>
            <a:prstGeom prst="ellipse">
              <a:avLst/>
            </a:prstGeom>
            <a:noFill/>
            <a:ln w="19050">
              <a:solidFill>
                <a:srgbClr val="99CC0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6" name="Text Box 5">
              <a:extLst>
                <a:ext uri="{FF2B5EF4-FFF2-40B4-BE49-F238E27FC236}">
                  <a16:creationId xmlns:a16="http://schemas.microsoft.com/office/drawing/2014/main" id="{0B574F57-1E9F-4030-A8E1-CD4C3CF47EBC}"/>
                </a:ext>
              </a:extLst>
            </p:cNvPr>
            <p:cNvSpPr txBox="1">
              <a:spLocks noChangeArrowheads="1"/>
            </p:cNvSpPr>
            <p:nvPr/>
          </p:nvSpPr>
          <p:spPr bwMode="auto">
            <a:xfrm>
              <a:off x="4339570" y="4972130"/>
              <a:ext cx="2328217" cy="1077218"/>
            </a:xfrm>
            <a:prstGeom prst="rect">
              <a:avLst/>
            </a:prstGeom>
            <a:noFill/>
            <a:ln w="22225">
              <a:solidFill>
                <a:srgbClr val="99CC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b="1" dirty="0">
                  <a:latin typeface="游ゴシック" panose="020B0400000000000000" pitchFamily="50" charset="-128"/>
                </a:rPr>
                <a:t>夏至（６月頃）、冬至</a:t>
              </a:r>
              <a:r>
                <a:rPr lang="en-US" altLang="ja-JP" sz="1600" b="1" dirty="0">
                  <a:latin typeface="游ゴシック" panose="020B0400000000000000" pitchFamily="50" charset="-128"/>
                </a:rPr>
                <a:t>(12</a:t>
              </a:r>
              <a:r>
                <a:rPr lang="ja-JP" altLang="en-US" sz="1600" b="1" dirty="0">
                  <a:latin typeface="游ゴシック" panose="020B0400000000000000" pitchFamily="50" charset="-128"/>
                </a:rPr>
                <a:t>月頃）は太陽の通り道</a:t>
              </a:r>
              <a:r>
                <a:rPr lang="en-US" altLang="ja-JP" sz="1600" b="1" dirty="0">
                  <a:latin typeface="游ゴシック" panose="020B0400000000000000" pitchFamily="50" charset="-128"/>
                </a:rPr>
                <a:t>(</a:t>
              </a:r>
              <a:r>
                <a:rPr lang="ja-JP" altLang="en-US" sz="1600" b="1" dirty="0">
                  <a:latin typeface="游ゴシック" panose="020B0400000000000000" pitchFamily="50" charset="-128"/>
                </a:rPr>
                <a:t>黄道）と天の赤道</a:t>
              </a:r>
              <a:r>
                <a:rPr lang="en-US" altLang="ja-JP" sz="1600" b="1" dirty="0">
                  <a:latin typeface="游ゴシック" panose="020B0400000000000000" pitchFamily="50" charset="-128"/>
                </a:rPr>
                <a:t>(</a:t>
              </a:r>
              <a:r>
                <a:rPr lang="ja-JP" altLang="en-US" sz="1600" b="1" dirty="0">
                  <a:latin typeface="游ゴシック" panose="020B0400000000000000" pitchFamily="50" charset="-128"/>
                </a:rPr>
                <a:t>星の通り道）が離れ、長くなる</a:t>
              </a:r>
              <a:endParaRPr lang="en-US" altLang="ja-JP" sz="1600" b="1" dirty="0">
                <a:latin typeface="游ゴシック" panose="020B0400000000000000" pitchFamily="50" charset="-128"/>
              </a:endParaRPr>
            </a:p>
          </p:txBody>
        </p:sp>
        <p:sp>
          <p:nvSpPr>
            <p:cNvPr id="59" name="矢印: 上 58">
              <a:extLst>
                <a:ext uri="{FF2B5EF4-FFF2-40B4-BE49-F238E27FC236}">
                  <a16:creationId xmlns:a16="http://schemas.microsoft.com/office/drawing/2014/main" id="{A0559B61-B489-4841-8C68-CD13235DAEB6}"/>
                </a:ext>
              </a:extLst>
            </p:cNvPr>
            <p:cNvSpPr/>
            <p:nvPr/>
          </p:nvSpPr>
          <p:spPr>
            <a:xfrm>
              <a:off x="4703250" y="2991898"/>
              <a:ext cx="151297" cy="1929125"/>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矢印: 上 61">
              <a:extLst>
                <a:ext uri="{FF2B5EF4-FFF2-40B4-BE49-F238E27FC236}">
                  <a16:creationId xmlns:a16="http://schemas.microsoft.com/office/drawing/2014/main" id="{AD26E425-E6A5-4666-B0F2-C64AE70D72BC}"/>
                </a:ext>
              </a:extLst>
            </p:cNvPr>
            <p:cNvSpPr/>
            <p:nvPr/>
          </p:nvSpPr>
          <p:spPr>
            <a:xfrm rot="2973134">
              <a:off x="6237997" y="1635880"/>
              <a:ext cx="204323" cy="4006323"/>
            </a:xfrm>
            <a:prstGeom prst="upArrow">
              <a:avLst/>
            </a:prstGeom>
            <a:solidFill>
              <a:srgbClr val="99CC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69" name="Text Box 5">
            <a:extLst>
              <a:ext uri="{FF2B5EF4-FFF2-40B4-BE49-F238E27FC236}">
                <a16:creationId xmlns:a16="http://schemas.microsoft.com/office/drawing/2014/main" id="{A84BCDC2-3A9B-42AA-ABDE-517DA7382194}"/>
              </a:ext>
            </a:extLst>
          </p:cNvPr>
          <p:cNvSpPr txBox="1">
            <a:spLocks noChangeArrowheads="1"/>
          </p:cNvSpPr>
          <p:nvPr/>
        </p:nvSpPr>
        <p:spPr bwMode="auto">
          <a:xfrm>
            <a:off x="4575367" y="6007428"/>
            <a:ext cx="4460212"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b="1" dirty="0">
                <a:latin typeface="游ゴシック" panose="020B0400000000000000" pitchFamily="50" charset="-128"/>
              </a:rPr>
              <a:t>地球は太陽の通る面と傾いて回るために、南に太陽に来る時間がずれる</a:t>
            </a:r>
            <a:endParaRPr lang="en-US" altLang="ja-JP" sz="2000" b="1" dirty="0">
              <a:latin typeface="游ゴシック" panose="020B0400000000000000" pitchFamily="50" charset="-128"/>
            </a:endParaRPr>
          </a:p>
        </p:txBody>
      </p:sp>
      <p:sp>
        <p:nvSpPr>
          <p:cNvPr id="3" name="フッター プレースホルダー 2">
            <a:extLst>
              <a:ext uri="{FF2B5EF4-FFF2-40B4-BE49-F238E27FC236}">
                <a16:creationId xmlns:a16="http://schemas.microsoft.com/office/drawing/2014/main" id="{169D5B94-DE54-401B-AD73-8D5CB68050C3}"/>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47" name="Rectangle 2">
            <a:extLst>
              <a:ext uri="{FF2B5EF4-FFF2-40B4-BE49-F238E27FC236}">
                <a16:creationId xmlns:a16="http://schemas.microsoft.com/office/drawing/2014/main" id="{C32CA72D-C175-48F8-A08E-A3B9AD21CE93}"/>
              </a:ext>
            </a:extLst>
          </p:cNvPr>
          <p:cNvSpPr>
            <a:spLocks noChangeArrowheads="1"/>
          </p:cNvSpPr>
          <p:nvPr/>
        </p:nvSpPr>
        <p:spPr bwMode="gray">
          <a:xfrm>
            <a:off x="376930" y="-29448"/>
            <a:ext cx="629085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じ　　　　　　　　たいよう　　　　　いち　　　　　　　　　　　　　　　　　　　　　　りゆう</a:t>
            </a:r>
          </a:p>
        </p:txBody>
      </p:sp>
    </p:spTree>
    <p:extLst>
      <p:ext uri="{BB962C8B-B14F-4D97-AF65-F5344CB8AC3E}">
        <p14:creationId xmlns:p14="http://schemas.microsoft.com/office/powerpoint/2010/main" val="3417506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noChangeArrowheads="1"/>
          </p:cNvSpPr>
          <p:nvPr>
            <p:ph type="ctrTitle" idx="4294967295"/>
          </p:nvPr>
        </p:nvSpPr>
        <p:spPr>
          <a:xfrm>
            <a:off x="-16974" y="134881"/>
            <a:ext cx="7772400" cy="720725"/>
          </a:xfrm>
        </p:spPr>
        <p:txBody>
          <a:bodyPr/>
          <a:lstStyle/>
          <a:p>
            <a:pPr eaLnBrk="1" hangingPunct="1"/>
            <a:r>
              <a:rPr lang="ja-JP" altLang="en-US" sz="3200" dirty="0">
                <a:ea typeface="ＭＳ Ｐゴシック" panose="020B0600070205080204" pitchFamily="50" charset="-128"/>
              </a:rPr>
              <a:t>影の動き　１</a:t>
            </a:r>
            <a:r>
              <a:rPr lang="ja-JP" altLang="en-US" sz="2400" dirty="0">
                <a:ea typeface="ＭＳ Ｐゴシック" panose="020B0600070205080204" pitchFamily="50" charset="-128"/>
              </a:rPr>
              <a:t>・・・８月と１月をくらべてみる</a:t>
            </a:r>
          </a:p>
        </p:txBody>
      </p:sp>
      <p:sp>
        <p:nvSpPr>
          <p:cNvPr id="56" name="Text Box 5">
            <a:extLst>
              <a:ext uri="{FF2B5EF4-FFF2-40B4-BE49-F238E27FC236}">
                <a16:creationId xmlns:a16="http://schemas.microsoft.com/office/drawing/2014/main" id="{E000CB75-ED63-46A2-9A54-79C76C6B08C8}"/>
              </a:ext>
            </a:extLst>
          </p:cNvPr>
          <p:cNvSpPr txBox="1">
            <a:spLocks noChangeArrowheads="1"/>
          </p:cNvSpPr>
          <p:nvPr/>
        </p:nvSpPr>
        <p:spPr bwMode="auto">
          <a:xfrm>
            <a:off x="-496" y="806143"/>
            <a:ext cx="4716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１．８月１日の太陽の動き</a:t>
            </a:r>
            <a:endParaRPr lang="en-US" altLang="ja-JP" dirty="0">
              <a:latin typeface="游ゴシック" panose="020B0400000000000000" pitchFamily="50" charset="-128"/>
            </a:endParaRPr>
          </a:p>
        </p:txBody>
      </p:sp>
      <p:sp>
        <p:nvSpPr>
          <p:cNvPr id="57" name="Text Box 5">
            <a:extLst>
              <a:ext uri="{FF2B5EF4-FFF2-40B4-BE49-F238E27FC236}">
                <a16:creationId xmlns:a16="http://schemas.microsoft.com/office/drawing/2014/main" id="{65B0E166-8CAB-4EBB-B13B-DBB05D5F0188}"/>
              </a:ext>
            </a:extLst>
          </p:cNvPr>
          <p:cNvSpPr txBox="1">
            <a:spLocks noChangeArrowheads="1"/>
          </p:cNvSpPr>
          <p:nvPr/>
        </p:nvSpPr>
        <p:spPr bwMode="auto">
          <a:xfrm>
            <a:off x="4723268" y="789476"/>
            <a:ext cx="47160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dirty="0">
                <a:latin typeface="游ゴシック" panose="020B0400000000000000" pitchFamily="50" charset="-128"/>
              </a:rPr>
              <a:t>２．１月１日の太陽の動き</a:t>
            </a:r>
            <a:endParaRPr lang="en-US" altLang="ja-JP" dirty="0">
              <a:latin typeface="游ゴシック" panose="020B0400000000000000" pitchFamily="50" charset="-128"/>
            </a:endParaRPr>
          </a:p>
        </p:txBody>
      </p:sp>
      <p:cxnSp>
        <p:nvCxnSpPr>
          <p:cNvPr id="14" name="直線コネクタ 13">
            <a:extLst>
              <a:ext uri="{FF2B5EF4-FFF2-40B4-BE49-F238E27FC236}">
                <a16:creationId xmlns:a16="http://schemas.microsoft.com/office/drawing/2014/main" id="{918D8842-90CA-4569-B195-1D2EB56CD92C}"/>
              </a:ext>
            </a:extLst>
          </p:cNvPr>
          <p:cNvCxnSpPr>
            <a:stCxn id="2" idx="2"/>
            <a:endCxn id="2" idx="6"/>
          </p:cNvCxnSpPr>
          <p:nvPr/>
        </p:nvCxnSpPr>
        <p:spPr>
          <a:xfrm>
            <a:off x="248410" y="3207699"/>
            <a:ext cx="43204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8" name="Text Box 5">
            <a:extLst>
              <a:ext uri="{FF2B5EF4-FFF2-40B4-BE49-F238E27FC236}">
                <a16:creationId xmlns:a16="http://schemas.microsoft.com/office/drawing/2014/main" id="{05288C43-D015-463E-A14C-E04BB76A3B8C}"/>
              </a:ext>
            </a:extLst>
          </p:cNvPr>
          <p:cNvSpPr txBox="1">
            <a:spLocks noChangeArrowheads="1"/>
          </p:cNvSpPr>
          <p:nvPr/>
        </p:nvSpPr>
        <p:spPr bwMode="auto">
          <a:xfrm>
            <a:off x="2218726" y="1984460"/>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sp>
        <p:nvSpPr>
          <p:cNvPr id="40" name="楕円 39">
            <a:extLst>
              <a:ext uri="{FF2B5EF4-FFF2-40B4-BE49-F238E27FC236}">
                <a16:creationId xmlns:a16="http://schemas.microsoft.com/office/drawing/2014/main" id="{C71C0854-0D66-4F6D-A98F-B44041394B31}"/>
              </a:ext>
            </a:extLst>
          </p:cNvPr>
          <p:cNvSpPr/>
          <p:nvPr/>
        </p:nvSpPr>
        <p:spPr>
          <a:xfrm>
            <a:off x="7914095" y="1553886"/>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5" name="グループ化 4">
            <a:extLst>
              <a:ext uri="{FF2B5EF4-FFF2-40B4-BE49-F238E27FC236}">
                <a16:creationId xmlns:a16="http://schemas.microsoft.com/office/drawing/2014/main" id="{98C0442D-4080-4F4C-B066-9A3C698646FC}"/>
              </a:ext>
            </a:extLst>
          </p:cNvPr>
          <p:cNvGrpSpPr/>
          <p:nvPr/>
        </p:nvGrpSpPr>
        <p:grpSpPr>
          <a:xfrm>
            <a:off x="1994665" y="2264059"/>
            <a:ext cx="729789" cy="4484577"/>
            <a:chOff x="1994466" y="2246101"/>
            <a:chExt cx="729789" cy="4484577"/>
          </a:xfrm>
        </p:grpSpPr>
        <p:sp>
          <p:nvSpPr>
            <p:cNvPr id="36" name="楕円 35">
              <a:extLst>
                <a:ext uri="{FF2B5EF4-FFF2-40B4-BE49-F238E27FC236}">
                  <a16:creationId xmlns:a16="http://schemas.microsoft.com/office/drawing/2014/main" id="{0207F594-951B-4660-81A9-31E850CCD3CD}"/>
                </a:ext>
              </a:extLst>
            </p:cNvPr>
            <p:cNvSpPr/>
            <p:nvPr/>
          </p:nvSpPr>
          <p:spPr>
            <a:xfrm>
              <a:off x="1994466" y="2246101"/>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5" name="正方形/長方形 64">
              <a:extLst>
                <a:ext uri="{FF2B5EF4-FFF2-40B4-BE49-F238E27FC236}">
                  <a16:creationId xmlns:a16="http://schemas.microsoft.com/office/drawing/2014/main" id="{17044555-9A17-4A3D-BBDE-E1A765B58D2E}"/>
                </a:ext>
              </a:extLst>
            </p:cNvPr>
            <p:cNvSpPr/>
            <p:nvPr/>
          </p:nvSpPr>
          <p:spPr>
            <a:xfrm rot="19731393">
              <a:off x="2605309" y="5731639"/>
              <a:ext cx="118946" cy="99903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26" name="グループ化 25">
            <a:extLst>
              <a:ext uri="{FF2B5EF4-FFF2-40B4-BE49-F238E27FC236}">
                <a16:creationId xmlns:a16="http://schemas.microsoft.com/office/drawing/2014/main" id="{5BE3BAFC-E56C-430F-8745-99D0A6B832A7}"/>
              </a:ext>
            </a:extLst>
          </p:cNvPr>
          <p:cNvGrpSpPr/>
          <p:nvPr/>
        </p:nvGrpSpPr>
        <p:grpSpPr>
          <a:xfrm>
            <a:off x="2226422" y="3230848"/>
            <a:ext cx="1367584" cy="2612062"/>
            <a:chOff x="2226422" y="3230848"/>
            <a:chExt cx="1367584" cy="2612062"/>
          </a:xfrm>
        </p:grpSpPr>
        <p:sp>
          <p:nvSpPr>
            <p:cNvPr id="32" name="楕円 31">
              <a:extLst>
                <a:ext uri="{FF2B5EF4-FFF2-40B4-BE49-F238E27FC236}">
                  <a16:creationId xmlns:a16="http://schemas.microsoft.com/office/drawing/2014/main" id="{EC419677-4D11-448F-AE33-2C3F18DD1D56}"/>
                </a:ext>
              </a:extLst>
            </p:cNvPr>
            <p:cNvSpPr/>
            <p:nvPr/>
          </p:nvSpPr>
          <p:spPr>
            <a:xfrm>
              <a:off x="3450006" y="323084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楕円 34">
              <a:extLst>
                <a:ext uri="{FF2B5EF4-FFF2-40B4-BE49-F238E27FC236}">
                  <a16:creationId xmlns:a16="http://schemas.microsoft.com/office/drawing/2014/main" id="{411145C6-9A79-478B-B47D-C638F60024C5}"/>
                </a:ext>
              </a:extLst>
            </p:cNvPr>
            <p:cNvSpPr/>
            <p:nvPr/>
          </p:nvSpPr>
          <p:spPr>
            <a:xfrm>
              <a:off x="2226422" y="4002846"/>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6" name="正方形/長方形 65">
              <a:extLst>
                <a:ext uri="{FF2B5EF4-FFF2-40B4-BE49-F238E27FC236}">
                  <a16:creationId xmlns:a16="http://schemas.microsoft.com/office/drawing/2014/main" id="{33BC9F47-43C8-4359-B3F2-63BEDD4FDB19}"/>
                </a:ext>
              </a:extLst>
            </p:cNvPr>
            <p:cNvSpPr/>
            <p:nvPr/>
          </p:nvSpPr>
          <p:spPr>
            <a:xfrm rot="1832451">
              <a:off x="2618603" y="4843871"/>
              <a:ext cx="118946" cy="99903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6" name="グループ化 5">
            <a:extLst>
              <a:ext uri="{FF2B5EF4-FFF2-40B4-BE49-F238E27FC236}">
                <a16:creationId xmlns:a16="http://schemas.microsoft.com/office/drawing/2014/main" id="{EB662C44-A32D-4FC2-9A05-5667C01E2BBD}"/>
              </a:ext>
            </a:extLst>
          </p:cNvPr>
          <p:cNvGrpSpPr/>
          <p:nvPr/>
        </p:nvGrpSpPr>
        <p:grpSpPr>
          <a:xfrm>
            <a:off x="2313116" y="1632215"/>
            <a:ext cx="237380" cy="5070981"/>
            <a:chOff x="2313116" y="1632215"/>
            <a:chExt cx="237380" cy="5070981"/>
          </a:xfrm>
        </p:grpSpPr>
        <p:sp>
          <p:nvSpPr>
            <p:cNvPr id="33" name="楕円 32">
              <a:extLst>
                <a:ext uri="{FF2B5EF4-FFF2-40B4-BE49-F238E27FC236}">
                  <a16:creationId xmlns:a16="http://schemas.microsoft.com/office/drawing/2014/main" id="{8ACAAF27-A3E5-41F3-9D06-F47042D67799}"/>
                </a:ext>
              </a:extLst>
            </p:cNvPr>
            <p:cNvSpPr/>
            <p:nvPr/>
          </p:nvSpPr>
          <p:spPr>
            <a:xfrm>
              <a:off x="2406496" y="1632215"/>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7" name="正方形/長方形 66">
              <a:extLst>
                <a:ext uri="{FF2B5EF4-FFF2-40B4-BE49-F238E27FC236}">
                  <a16:creationId xmlns:a16="http://schemas.microsoft.com/office/drawing/2014/main" id="{97260531-7BB5-47E5-8568-42E3AF12893B}"/>
                </a:ext>
              </a:extLst>
            </p:cNvPr>
            <p:cNvSpPr/>
            <p:nvPr/>
          </p:nvSpPr>
          <p:spPr>
            <a:xfrm>
              <a:off x="2313116" y="5891916"/>
              <a:ext cx="109089" cy="81128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9" name="グループ化 8">
            <a:extLst>
              <a:ext uri="{FF2B5EF4-FFF2-40B4-BE49-F238E27FC236}">
                <a16:creationId xmlns:a16="http://schemas.microsoft.com/office/drawing/2014/main" id="{A2A3FC81-609B-4C4F-9A5D-F4DD94193AD3}"/>
              </a:ext>
            </a:extLst>
          </p:cNvPr>
          <p:cNvGrpSpPr/>
          <p:nvPr/>
        </p:nvGrpSpPr>
        <p:grpSpPr>
          <a:xfrm>
            <a:off x="2172463" y="1298279"/>
            <a:ext cx="790202" cy="5229483"/>
            <a:chOff x="2172463" y="1298279"/>
            <a:chExt cx="790202" cy="5229483"/>
          </a:xfrm>
        </p:grpSpPr>
        <p:sp>
          <p:nvSpPr>
            <p:cNvPr id="31" name="楕円 30">
              <a:extLst>
                <a:ext uri="{FF2B5EF4-FFF2-40B4-BE49-F238E27FC236}">
                  <a16:creationId xmlns:a16="http://schemas.microsoft.com/office/drawing/2014/main" id="{18F63D28-D7E6-4BD7-ABC1-8B9B6766E84B}"/>
                </a:ext>
              </a:extLst>
            </p:cNvPr>
            <p:cNvSpPr/>
            <p:nvPr/>
          </p:nvSpPr>
          <p:spPr>
            <a:xfrm>
              <a:off x="2818665" y="1298279"/>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8" name="正方形/長方形 67">
              <a:extLst>
                <a:ext uri="{FF2B5EF4-FFF2-40B4-BE49-F238E27FC236}">
                  <a16:creationId xmlns:a16="http://schemas.microsoft.com/office/drawing/2014/main" id="{817B53E6-A050-4C2E-9D1E-8F786CFC43E2}"/>
                </a:ext>
              </a:extLst>
            </p:cNvPr>
            <p:cNvSpPr/>
            <p:nvPr/>
          </p:nvSpPr>
          <p:spPr>
            <a:xfrm rot="796079">
              <a:off x="2172463" y="5824040"/>
              <a:ext cx="109089" cy="703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7" name="グループ化 16">
            <a:extLst>
              <a:ext uri="{FF2B5EF4-FFF2-40B4-BE49-F238E27FC236}">
                <a16:creationId xmlns:a16="http://schemas.microsoft.com/office/drawing/2014/main" id="{A1AD6D9A-9E30-4AAF-A799-12FAA694EC65}"/>
              </a:ext>
            </a:extLst>
          </p:cNvPr>
          <p:cNvGrpSpPr/>
          <p:nvPr/>
        </p:nvGrpSpPr>
        <p:grpSpPr>
          <a:xfrm>
            <a:off x="2119530" y="2451707"/>
            <a:ext cx="2103803" cy="3374336"/>
            <a:chOff x="2119530" y="2451707"/>
            <a:chExt cx="2103803" cy="3374336"/>
          </a:xfrm>
        </p:grpSpPr>
        <p:sp>
          <p:nvSpPr>
            <p:cNvPr id="34" name="楕円 33">
              <a:extLst>
                <a:ext uri="{FF2B5EF4-FFF2-40B4-BE49-F238E27FC236}">
                  <a16:creationId xmlns:a16="http://schemas.microsoft.com/office/drawing/2014/main" id="{22881D06-D75E-46F8-9E3F-B8A3E742258F}"/>
                </a:ext>
              </a:extLst>
            </p:cNvPr>
            <p:cNvSpPr/>
            <p:nvPr/>
          </p:nvSpPr>
          <p:spPr>
            <a:xfrm>
              <a:off x="4079333" y="2451707"/>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9" name="正方形/長方形 68">
              <a:extLst>
                <a:ext uri="{FF2B5EF4-FFF2-40B4-BE49-F238E27FC236}">
                  <a16:creationId xmlns:a16="http://schemas.microsoft.com/office/drawing/2014/main" id="{C78A3F94-4FA1-4AF8-80AF-533CEEE795BF}"/>
                </a:ext>
              </a:extLst>
            </p:cNvPr>
            <p:cNvSpPr/>
            <p:nvPr/>
          </p:nvSpPr>
          <p:spPr>
            <a:xfrm rot="20320623">
              <a:off x="2119530" y="5122321"/>
              <a:ext cx="109089" cy="703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5" name="グループ化 14">
            <a:extLst>
              <a:ext uri="{FF2B5EF4-FFF2-40B4-BE49-F238E27FC236}">
                <a16:creationId xmlns:a16="http://schemas.microsoft.com/office/drawing/2014/main" id="{EC70AED6-4FE4-495D-BCE3-32CF67A0C5A5}"/>
              </a:ext>
            </a:extLst>
          </p:cNvPr>
          <p:cNvGrpSpPr/>
          <p:nvPr/>
        </p:nvGrpSpPr>
        <p:grpSpPr>
          <a:xfrm>
            <a:off x="2032351" y="1851132"/>
            <a:ext cx="2429652" cy="4023587"/>
            <a:chOff x="2032351" y="1851132"/>
            <a:chExt cx="2429652" cy="4023587"/>
          </a:xfrm>
        </p:grpSpPr>
        <p:sp>
          <p:nvSpPr>
            <p:cNvPr id="30" name="楕円 29">
              <a:extLst>
                <a:ext uri="{FF2B5EF4-FFF2-40B4-BE49-F238E27FC236}">
                  <a16:creationId xmlns:a16="http://schemas.microsoft.com/office/drawing/2014/main" id="{F436A475-6EE9-41E3-B892-278DB5EF2487}"/>
                </a:ext>
              </a:extLst>
            </p:cNvPr>
            <p:cNvSpPr/>
            <p:nvPr/>
          </p:nvSpPr>
          <p:spPr>
            <a:xfrm>
              <a:off x="4318003" y="1851132"/>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1" name="正方形/長方形 70">
              <a:extLst>
                <a:ext uri="{FF2B5EF4-FFF2-40B4-BE49-F238E27FC236}">
                  <a16:creationId xmlns:a16="http://schemas.microsoft.com/office/drawing/2014/main" id="{48DDBB76-F350-4172-9D64-9DC49DDDCFB4}"/>
                </a:ext>
              </a:extLst>
            </p:cNvPr>
            <p:cNvSpPr/>
            <p:nvPr/>
          </p:nvSpPr>
          <p:spPr>
            <a:xfrm rot="18982547">
              <a:off x="2032351" y="5380841"/>
              <a:ext cx="104144" cy="4938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0" name="グループ化 9">
            <a:extLst>
              <a:ext uri="{FF2B5EF4-FFF2-40B4-BE49-F238E27FC236}">
                <a16:creationId xmlns:a16="http://schemas.microsoft.com/office/drawing/2014/main" id="{79DF76F9-5B1A-4E61-A58D-5666C02C3873}"/>
              </a:ext>
            </a:extLst>
          </p:cNvPr>
          <p:cNvGrpSpPr/>
          <p:nvPr/>
        </p:nvGrpSpPr>
        <p:grpSpPr>
          <a:xfrm>
            <a:off x="1831114" y="1050712"/>
            <a:ext cx="1690892" cy="4996737"/>
            <a:chOff x="1831114" y="1050712"/>
            <a:chExt cx="1690892" cy="4996737"/>
          </a:xfrm>
        </p:grpSpPr>
        <p:sp>
          <p:nvSpPr>
            <p:cNvPr id="21" name="楕円 20">
              <a:extLst>
                <a:ext uri="{FF2B5EF4-FFF2-40B4-BE49-F238E27FC236}">
                  <a16:creationId xmlns:a16="http://schemas.microsoft.com/office/drawing/2014/main" id="{388BC6CB-2628-40DF-897D-307525622DC4}"/>
                </a:ext>
              </a:extLst>
            </p:cNvPr>
            <p:cNvSpPr/>
            <p:nvPr/>
          </p:nvSpPr>
          <p:spPr>
            <a:xfrm>
              <a:off x="3378006" y="1050712"/>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 name="正方形/長方形 71">
              <a:extLst>
                <a:ext uri="{FF2B5EF4-FFF2-40B4-BE49-F238E27FC236}">
                  <a16:creationId xmlns:a16="http://schemas.microsoft.com/office/drawing/2014/main" id="{7C043629-C595-4BFF-862C-6E381D06286E}"/>
                </a:ext>
              </a:extLst>
            </p:cNvPr>
            <p:cNvSpPr/>
            <p:nvPr/>
          </p:nvSpPr>
          <p:spPr>
            <a:xfrm rot="13996854">
              <a:off x="2025981" y="5748438"/>
              <a:ext cx="104144" cy="49387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12" name="グループ化 11">
            <a:extLst>
              <a:ext uri="{FF2B5EF4-FFF2-40B4-BE49-F238E27FC236}">
                <a16:creationId xmlns:a16="http://schemas.microsoft.com/office/drawing/2014/main" id="{E97306C3-3DC8-4ACC-B375-8622E798A7C8}"/>
              </a:ext>
            </a:extLst>
          </p:cNvPr>
          <p:cNvGrpSpPr/>
          <p:nvPr/>
        </p:nvGrpSpPr>
        <p:grpSpPr>
          <a:xfrm>
            <a:off x="1821239" y="1013925"/>
            <a:ext cx="2695810" cy="4878535"/>
            <a:chOff x="1821239" y="1013925"/>
            <a:chExt cx="2695810" cy="4878535"/>
          </a:xfrm>
        </p:grpSpPr>
        <p:sp>
          <p:nvSpPr>
            <p:cNvPr id="22" name="楕円 21">
              <a:extLst>
                <a:ext uri="{FF2B5EF4-FFF2-40B4-BE49-F238E27FC236}">
                  <a16:creationId xmlns:a16="http://schemas.microsoft.com/office/drawing/2014/main" id="{62403765-3D44-4356-8B26-C4097804E77B}"/>
                </a:ext>
              </a:extLst>
            </p:cNvPr>
            <p:cNvSpPr/>
            <p:nvPr/>
          </p:nvSpPr>
          <p:spPr>
            <a:xfrm>
              <a:off x="4268285" y="1113812"/>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楕円 22">
              <a:extLst>
                <a:ext uri="{FF2B5EF4-FFF2-40B4-BE49-F238E27FC236}">
                  <a16:creationId xmlns:a16="http://schemas.microsoft.com/office/drawing/2014/main" id="{68298F42-7371-454D-984B-A136D84878B5}"/>
                </a:ext>
              </a:extLst>
            </p:cNvPr>
            <p:cNvSpPr/>
            <p:nvPr/>
          </p:nvSpPr>
          <p:spPr>
            <a:xfrm>
              <a:off x="4373049" y="1465885"/>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楕円 28">
              <a:extLst>
                <a:ext uri="{FF2B5EF4-FFF2-40B4-BE49-F238E27FC236}">
                  <a16:creationId xmlns:a16="http://schemas.microsoft.com/office/drawing/2014/main" id="{759F80C9-7F85-44E3-B5DC-B85C4EA99971}"/>
                </a:ext>
              </a:extLst>
            </p:cNvPr>
            <p:cNvSpPr/>
            <p:nvPr/>
          </p:nvSpPr>
          <p:spPr>
            <a:xfrm>
              <a:off x="3920229" y="1013925"/>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3" name="正方形/長方形 72">
              <a:extLst>
                <a:ext uri="{FF2B5EF4-FFF2-40B4-BE49-F238E27FC236}">
                  <a16:creationId xmlns:a16="http://schemas.microsoft.com/office/drawing/2014/main" id="{990BECE1-B1ED-4312-95ED-E1EA1BE26B1F}"/>
                </a:ext>
              </a:extLst>
            </p:cNvPr>
            <p:cNvSpPr/>
            <p:nvPr/>
          </p:nvSpPr>
          <p:spPr>
            <a:xfrm rot="16200000">
              <a:off x="1933666" y="5660751"/>
              <a:ext cx="119282" cy="344135"/>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74" name="正方形/長方形 73">
            <a:extLst>
              <a:ext uri="{FF2B5EF4-FFF2-40B4-BE49-F238E27FC236}">
                <a16:creationId xmlns:a16="http://schemas.microsoft.com/office/drawing/2014/main" id="{A6B87369-4301-4D2F-9745-E5090C547C91}"/>
              </a:ext>
            </a:extLst>
          </p:cNvPr>
          <p:cNvSpPr/>
          <p:nvPr/>
        </p:nvSpPr>
        <p:spPr>
          <a:xfrm>
            <a:off x="6691196" y="4599402"/>
            <a:ext cx="118946" cy="12407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7175" name="グループ化 7174">
            <a:extLst>
              <a:ext uri="{FF2B5EF4-FFF2-40B4-BE49-F238E27FC236}">
                <a16:creationId xmlns:a16="http://schemas.microsoft.com/office/drawing/2014/main" id="{878DCCA6-C5D9-47C8-B328-A7DDDFE96228}"/>
              </a:ext>
            </a:extLst>
          </p:cNvPr>
          <p:cNvGrpSpPr/>
          <p:nvPr/>
        </p:nvGrpSpPr>
        <p:grpSpPr>
          <a:xfrm>
            <a:off x="6537097" y="2269708"/>
            <a:ext cx="691568" cy="4538843"/>
            <a:chOff x="6537097" y="2269708"/>
            <a:chExt cx="691568" cy="4538843"/>
          </a:xfrm>
        </p:grpSpPr>
        <p:sp>
          <p:nvSpPr>
            <p:cNvPr id="44" name="楕円 43">
              <a:extLst>
                <a:ext uri="{FF2B5EF4-FFF2-40B4-BE49-F238E27FC236}">
                  <a16:creationId xmlns:a16="http://schemas.microsoft.com/office/drawing/2014/main" id="{CAA0C37B-C204-4ED2-BC99-8A5FCB124FA7}"/>
                </a:ext>
              </a:extLst>
            </p:cNvPr>
            <p:cNvSpPr/>
            <p:nvPr/>
          </p:nvSpPr>
          <p:spPr>
            <a:xfrm>
              <a:off x="7084665" y="226970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5" name="正方形/長方形 74">
              <a:extLst>
                <a:ext uri="{FF2B5EF4-FFF2-40B4-BE49-F238E27FC236}">
                  <a16:creationId xmlns:a16="http://schemas.microsoft.com/office/drawing/2014/main" id="{798704AF-0D21-485A-BD75-BBAA0F117CB8}"/>
                </a:ext>
              </a:extLst>
            </p:cNvPr>
            <p:cNvSpPr/>
            <p:nvPr/>
          </p:nvSpPr>
          <p:spPr>
            <a:xfrm rot="1099976">
              <a:off x="6537097" y="5809512"/>
              <a:ext cx="118946" cy="99903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81" name="グループ化 7180">
            <a:extLst>
              <a:ext uri="{FF2B5EF4-FFF2-40B4-BE49-F238E27FC236}">
                <a16:creationId xmlns:a16="http://schemas.microsoft.com/office/drawing/2014/main" id="{A91C8F80-E694-4CB8-AC10-8E59C58431B4}"/>
              </a:ext>
            </a:extLst>
          </p:cNvPr>
          <p:cNvGrpSpPr/>
          <p:nvPr/>
        </p:nvGrpSpPr>
        <p:grpSpPr>
          <a:xfrm>
            <a:off x="6460927" y="3972178"/>
            <a:ext cx="787226" cy="1896231"/>
            <a:chOff x="6460927" y="3972178"/>
            <a:chExt cx="787226" cy="1896231"/>
          </a:xfrm>
        </p:grpSpPr>
        <p:sp>
          <p:nvSpPr>
            <p:cNvPr id="45" name="楕円 44">
              <a:extLst>
                <a:ext uri="{FF2B5EF4-FFF2-40B4-BE49-F238E27FC236}">
                  <a16:creationId xmlns:a16="http://schemas.microsoft.com/office/drawing/2014/main" id="{B8CDF802-6C72-44D4-8FB7-69192AD0844C}"/>
                </a:ext>
              </a:extLst>
            </p:cNvPr>
            <p:cNvSpPr/>
            <p:nvPr/>
          </p:nvSpPr>
          <p:spPr>
            <a:xfrm>
              <a:off x="7104153" y="397217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6" name="正方形/長方形 75">
              <a:extLst>
                <a:ext uri="{FF2B5EF4-FFF2-40B4-BE49-F238E27FC236}">
                  <a16:creationId xmlns:a16="http://schemas.microsoft.com/office/drawing/2014/main" id="{8EEC9949-DE4F-4016-87CB-3A9ED695F3AA}"/>
                </a:ext>
              </a:extLst>
            </p:cNvPr>
            <p:cNvSpPr/>
            <p:nvPr/>
          </p:nvSpPr>
          <p:spPr>
            <a:xfrm rot="20140217">
              <a:off x="6460927" y="4869370"/>
              <a:ext cx="118946" cy="999039"/>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6" name="グループ化 7175">
            <a:extLst>
              <a:ext uri="{FF2B5EF4-FFF2-40B4-BE49-F238E27FC236}">
                <a16:creationId xmlns:a16="http://schemas.microsoft.com/office/drawing/2014/main" id="{6F5C8D9D-4981-4DB3-BD66-A8898461ECE0}"/>
              </a:ext>
            </a:extLst>
          </p:cNvPr>
          <p:cNvGrpSpPr/>
          <p:nvPr/>
        </p:nvGrpSpPr>
        <p:grpSpPr>
          <a:xfrm>
            <a:off x="6365626" y="1831945"/>
            <a:ext cx="1298742" cy="4749595"/>
            <a:chOff x="6365626" y="1831945"/>
            <a:chExt cx="1298742" cy="4749595"/>
          </a:xfrm>
        </p:grpSpPr>
        <p:sp>
          <p:nvSpPr>
            <p:cNvPr id="42" name="楕円 41">
              <a:extLst>
                <a:ext uri="{FF2B5EF4-FFF2-40B4-BE49-F238E27FC236}">
                  <a16:creationId xmlns:a16="http://schemas.microsoft.com/office/drawing/2014/main" id="{98EFA006-A871-415B-9681-87F54D90FFE8}"/>
                </a:ext>
              </a:extLst>
            </p:cNvPr>
            <p:cNvSpPr/>
            <p:nvPr/>
          </p:nvSpPr>
          <p:spPr>
            <a:xfrm>
              <a:off x="7520368" y="1831945"/>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7" name="正方形/長方形 76">
              <a:extLst>
                <a:ext uri="{FF2B5EF4-FFF2-40B4-BE49-F238E27FC236}">
                  <a16:creationId xmlns:a16="http://schemas.microsoft.com/office/drawing/2014/main" id="{69030B80-4E14-44C0-9693-FD263E96B8D6}"/>
                </a:ext>
              </a:extLst>
            </p:cNvPr>
            <p:cNvSpPr/>
            <p:nvPr/>
          </p:nvSpPr>
          <p:spPr>
            <a:xfrm rot="2391455">
              <a:off x="6365626" y="5770260"/>
              <a:ext cx="109089" cy="81128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80" name="グループ化 7179">
            <a:extLst>
              <a:ext uri="{FF2B5EF4-FFF2-40B4-BE49-F238E27FC236}">
                <a16:creationId xmlns:a16="http://schemas.microsoft.com/office/drawing/2014/main" id="{5394AF03-4DF2-456D-BAE5-C2F1EACAABD8}"/>
              </a:ext>
            </a:extLst>
          </p:cNvPr>
          <p:cNvGrpSpPr/>
          <p:nvPr/>
        </p:nvGrpSpPr>
        <p:grpSpPr>
          <a:xfrm>
            <a:off x="6360168" y="3175426"/>
            <a:ext cx="2107600" cy="2727676"/>
            <a:chOff x="6360168" y="3175426"/>
            <a:chExt cx="2107600" cy="2727676"/>
          </a:xfrm>
        </p:grpSpPr>
        <p:sp>
          <p:nvSpPr>
            <p:cNvPr id="43" name="楕円 42">
              <a:extLst>
                <a:ext uri="{FF2B5EF4-FFF2-40B4-BE49-F238E27FC236}">
                  <a16:creationId xmlns:a16="http://schemas.microsoft.com/office/drawing/2014/main" id="{CBEC801B-D3F4-4580-9B5A-57C8AB62C2FD}"/>
                </a:ext>
              </a:extLst>
            </p:cNvPr>
            <p:cNvSpPr/>
            <p:nvPr/>
          </p:nvSpPr>
          <p:spPr>
            <a:xfrm>
              <a:off x="8323768" y="3175426"/>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8" name="正方形/長方形 77">
              <a:extLst>
                <a:ext uri="{FF2B5EF4-FFF2-40B4-BE49-F238E27FC236}">
                  <a16:creationId xmlns:a16="http://schemas.microsoft.com/office/drawing/2014/main" id="{F0BFCA25-6669-40AB-A46F-36BCA0133C7B}"/>
                </a:ext>
              </a:extLst>
            </p:cNvPr>
            <p:cNvSpPr/>
            <p:nvPr/>
          </p:nvSpPr>
          <p:spPr>
            <a:xfrm rot="8370551">
              <a:off x="6360168" y="5091822"/>
              <a:ext cx="109089" cy="811280"/>
            </a:xfrm>
            <a:prstGeom prst="rect">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9" name="グループ化 7178">
            <a:extLst>
              <a:ext uri="{FF2B5EF4-FFF2-40B4-BE49-F238E27FC236}">
                <a16:creationId xmlns:a16="http://schemas.microsoft.com/office/drawing/2014/main" id="{81BB4DEB-1350-47E0-86E0-D05DCD6FEEF8}"/>
              </a:ext>
            </a:extLst>
          </p:cNvPr>
          <p:cNvGrpSpPr/>
          <p:nvPr/>
        </p:nvGrpSpPr>
        <p:grpSpPr>
          <a:xfrm>
            <a:off x="5969843" y="2517835"/>
            <a:ext cx="2979789" cy="3160041"/>
            <a:chOff x="5969843" y="2517835"/>
            <a:chExt cx="2979789" cy="3160041"/>
          </a:xfrm>
        </p:grpSpPr>
        <p:sp>
          <p:nvSpPr>
            <p:cNvPr id="41" name="楕円 40">
              <a:extLst>
                <a:ext uri="{FF2B5EF4-FFF2-40B4-BE49-F238E27FC236}">
                  <a16:creationId xmlns:a16="http://schemas.microsoft.com/office/drawing/2014/main" id="{C5283676-E6DD-499A-A2B6-AEC070B4F246}"/>
                </a:ext>
              </a:extLst>
            </p:cNvPr>
            <p:cNvSpPr/>
            <p:nvPr/>
          </p:nvSpPr>
          <p:spPr>
            <a:xfrm>
              <a:off x="8805632" y="2517835"/>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正方形/長方形 79">
              <a:extLst>
                <a:ext uri="{FF2B5EF4-FFF2-40B4-BE49-F238E27FC236}">
                  <a16:creationId xmlns:a16="http://schemas.microsoft.com/office/drawing/2014/main" id="{8FA11648-B412-466B-B34A-C0E330981EF6}"/>
                </a:ext>
              </a:extLst>
            </p:cNvPr>
            <p:cNvSpPr/>
            <p:nvPr/>
          </p:nvSpPr>
          <p:spPr>
            <a:xfrm rot="7396040">
              <a:off x="6267159" y="5271471"/>
              <a:ext cx="109089" cy="703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8" name="グループ化 7177">
            <a:extLst>
              <a:ext uri="{FF2B5EF4-FFF2-40B4-BE49-F238E27FC236}">
                <a16:creationId xmlns:a16="http://schemas.microsoft.com/office/drawing/2014/main" id="{5EB77AD1-B8EC-415E-ABA3-8E6A0C1FEA3A}"/>
              </a:ext>
            </a:extLst>
          </p:cNvPr>
          <p:cNvGrpSpPr/>
          <p:nvPr/>
        </p:nvGrpSpPr>
        <p:grpSpPr>
          <a:xfrm>
            <a:off x="5659314" y="1400931"/>
            <a:ext cx="3484686" cy="4506530"/>
            <a:chOff x="5659314" y="1400931"/>
            <a:chExt cx="3484686" cy="4506530"/>
          </a:xfrm>
        </p:grpSpPr>
        <p:sp>
          <p:nvSpPr>
            <p:cNvPr id="37" name="楕円 36">
              <a:extLst>
                <a:ext uri="{FF2B5EF4-FFF2-40B4-BE49-F238E27FC236}">
                  <a16:creationId xmlns:a16="http://schemas.microsoft.com/office/drawing/2014/main" id="{913D4585-794B-45C1-B322-625B892EA33C}"/>
                </a:ext>
              </a:extLst>
            </p:cNvPr>
            <p:cNvSpPr/>
            <p:nvPr/>
          </p:nvSpPr>
          <p:spPr>
            <a:xfrm>
              <a:off x="8877632" y="1472308"/>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9C7A7430-C3C8-44D3-A410-C8EB46A25B10}"/>
                </a:ext>
              </a:extLst>
            </p:cNvPr>
            <p:cNvSpPr/>
            <p:nvPr/>
          </p:nvSpPr>
          <p:spPr>
            <a:xfrm>
              <a:off x="8290449" y="1400931"/>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楕円 38">
              <a:extLst>
                <a:ext uri="{FF2B5EF4-FFF2-40B4-BE49-F238E27FC236}">
                  <a16:creationId xmlns:a16="http://schemas.microsoft.com/office/drawing/2014/main" id="{1F6B8738-C02B-474F-A034-2D5735B5F3E1}"/>
                </a:ext>
              </a:extLst>
            </p:cNvPr>
            <p:cNvSpPr/>
            <p:nvPr/>
          </p:nvSpPr>
          <p:spPr>
            <a:xfrm>
              <a:off x="9000000" y="1940044"/>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1" name="正方形/長方形 80">
              <a:extLst>
                <a:ext uri="{FF2B5EF4-FFF2-40B4-BE49-F238E27FC236}">
                  <a16:creationId xmlns:a16="http://schemas.microsoft.com/office/drawing/2014/main" id="{2D0BC1BF-0A7B-4482-BFEC-9B5742598363}"/>
                </a:ext>
              </a:extLst>
            </p:cNvPr>
            <p:cNvSpPr/>
            <p:nvPr/>
          </p:nvSpPr>
          <p:spPr>
            <a:xfrm rot="16200000">
              <a:off x="6020274" y="5432012"/>
              <a:ext cx="114489" cy="836409"/>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7" name="グループ化 7176">
            <a:extLst>
              <a:ext uri="{FF2B5EF4-FFF2-40B4-BE49-F238E27FC236}">
                <a16:creationId xmlns:a16="http://schemas.microsoft.com/office/drawing/2014/main" id="{3A149C17-B4E5-4642-8E2B-21F11EA7CF9B}"/>
              </a:ext>
            </a:extLst>
          </p:cNvPr>
          <p:cNvGrpSpPr/>
          <p:nvPr/>
        </p:nvGrpSpPr>
        <p:grpSpPr>
          <a:xfrm>
            <a:off x="5997448" y="1564937"/>
            <a:ext cx="2083377" cy="4528426"/>
            <a:chOff x="6010799" y="1563766"/>
            <a:chExt cx="2083377" cy="4528426"/>
          </a:xfrm>
        </p:grpSpPr>
        <p:sp>
          <p:nvSpPr>
            <p:cNvPr id="90" name="楕円 89">
              <a:extLst>
                <a:ext uri="{FF2B5EF4-FFF2-40B4-BE49-F238E27FC236}">
                  <a16:creationId xmlns:a16="http://schemas.microsoft.com/office/drawing/2014/main" id="{C2BC5421-ECE1-4396-B5A3-58438C0C949A}"/>
                </a:ext>
              </a:extLst>
            </p:cNvPr>
            <p:cNvSpPr/>
            <p:nvPr/>
          </p:nvSpPr>
          <p:spPr>
            <a:xfrm>
              <a:off x="7950176" y="1563766"/>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1" name="正方形/長方形 90">
              <a:extLst>
                <a:ext uri="{FF2B5EF4-FFF2-40B4-BE49-F238E27FC236}">
                  <a16:creationId xmlns:a16="http://schemas.microsoft.com/office/drawing/2014/main" id="{BBD1739A-A808-497A-B77C-6E5EC45B0776}"/>
                </a:ext>
              </a:extLst>
            </p:cNvPr>
            <p:cNvSpPr/>
            <p:nvPr/>
          </p:nvSpPr>
          <p:spPr>
            <a:xfrm rot="3678979">
              <a:off x="6308115" y="5685787"/>
              <a:ext cx="109089" cy="703722"/>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grpSp>
        <p:nvGrpSpPr>
          <p:cNvPr id="7170" name="グループ化 7169">
            <a:extLst>
              <a:ext uri="{FF2B5EF4-FFF2-40B4-BE49-F238E27FC236}">
                <a16:creationId xmlns:a16="http://schemas.microsoft.com/office/drawing/2014/main" id="{61C666D0-C1D7-4454-8B87-90708041DFD0}"/>
              </a:ext>
            </a:extLst>
          </p:cNvPr>
          <p:cNvGrpSpPr/>
          <p:nvPr/>
        </p:nvGrpSpPr>
        <p:grpSpPr>
          <a:xfrm>
            <a:off x="-1704756" y="339612"/>
            <a:ext cx="6773962" cy="5442828"/>
            <a:chOff x="-1704756" y="339612"/>
            <a:chExt cx="6773962" cy="5442828"/>
          </a:xfrm>
        </p:grpSpPr>
        <p:grpSp>
          <p:nvGrpSpPr>
            <p:cNvPr id="4" name="グループ化 3">
              <a:extLst>
                <a:ext uri="{FF2B5EF4-FFF2-40B4-BE49-F238E27FC236}">
                  <a16:creationId xmlns:a16="http://schemas.microsoft.com/office/drawing/2014/main" id="{809EBACA-E95C-4D88-9D27-DC35DF52003B}"/>
                </a:ext>
              </a:extLst>
            </p:cNvPr>
            <p:cNvGrpSpPr/>
            <p:nvPr/>
          </p:nvGrpSpPr>
          <p:grpSpPr>
            <a:xfrm>
              <a:off x="-1704756" y="339612"/>
              <a:ext cx="6773962" cy="5442828"/>
              <a:chOff x="-1704756" y="339612"/>
              <a:chExt cx="6773962" cy="5442828"/>
            </a:xfrm>
          </p:grpSpPr>
          <p:sp>
            <p:nvSpPr>
              <p:cNvPr id="13" name="円弧 12">
                <a:extLst>
                  <a:ext uri="{FF2B5EF4-FFF2-40B4-BE49-F238E27FC236}">
                    <a16:creationId xmlns:a16="http://schemas.microsoft.com/office/drawing/2014/main" id="{542253D9-697B-4BD7-B92B-A8D14EFDC4CF}"/>
                  </a:ext>
                </a:extLst>
              </p:cNvPr>
              <p:cNvSpPr/>
              <p:nvPr/>
            </p:nvSpPr>
            <p:spPr>
              <a:xfrm rot="4120229">
                <a:off x="-519553" y="-845591"/>
                <a:ext cx="3915679" cy="6286086"/>
              </a:xfrm>
              <a:prstGeom prst="arc">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1" name="円弧 10">
                <a:extLst>
                  <a:ext uri="{FF2B5EF4-FFF2-40B4-BE49-F238E27FC236}">
                    <a16:creationId xmlns:a16="http://schemas.microsoft.com/office/drawing/2014/main" id="{DCE05368-F49D-4D69-A6F1-4F57E4904618}"/>
                  </a:ext>
                </a:extLst>
              </p:cNvPr>
              <p:cNvSpPr/>
              <p:nvPr/>
            </p:nvSpPr>
            <p:spPr>
              <a:xfrm rot="17660029">
                <a:off x="1317216" y="1488466"/>
                <a:ext cx="4292482" cy="3211498"/>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 name="楕円 1">
                <a:extLst>
                  <a:ext uri="{FF2B5EF4-FFF2-40B4-BE49-F238E27FC236}">
                    <a16:creationId xmlns:a16="http://schemas.microsoft.com/office/drawing/2014/main" id="{689457E3-CA70-4B90-AC84-7477BE7502BA}"/>
                  </a:ext>
                </a:extLst>
              </p:cNvPr>
              <p:cNvSpPr/>
              <p:nvPr/>
            </p:nvSpPr>
            <p:spPr>
              <a:xfrm>
                <a:off x="248410" y="2343602"/>
                <a:ext cx="4320480" cy="1728193"/>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コネクタ 15">
                <a:extLst>
                  <a:ext uri="{FF2B5EF4-FFF2-40B4-BE49-F238E27FC236}">
                    <a16:creationId xmlns:a16="http://schemas.microsoft.com/office/drawing/2014/main" id="{B0DAA214-47D8-4337-B8B9-E496C9BA23A4}"/>
                  </a:ext>
                </a:extLst>
              </p:cNvPr>
              <p:cNvCxnSpPr>
                <a:cxnSpLocks/>
                <a:endCxn id="2" idx="4"/>
              </p:cNvCxnSpPr>
              <p:nvPr/>
            </p:nvCxnSpPr>
            <p:spPr>
              <a:xfrm flipH="1">
                <a:off x="2408650" y="2343601"/>
                <a:ext cx="41500" cy="172819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4" name="直線コネクタ 23">
                <a:extLst>
                  <a:ext uri="{FF2B5EF4-FFF2-40B4-BE49-F238E27FC236}">
                    <a16:creationId xmlns:a16="http://schemas.microsoft.com/office/drawing/2014/main" id="{87FED0E0-7A26-4214-8E69-1DC8B1C9F7A2}"/>
                  </a:ext>
                </a:extLst>
              </p:cNvPr>
              <p:cNvCxnSpPr>
                <a:cxnSpLocks/>
                <a:endCxn id="22" idx="3"/>
              </p:cNvCxnSpPr>
              <p:nvPr/>
            </p:nvCxnSpPr>
            <p:spPr>
              <a:xfrm flipV="1">
                <a:off x="2366142" y="1235660"/>
                <a:ext cx="1923231" cy="2095748"/>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49" name="Text Box 5">
                <a:extLst>
                  <a:ext uri="{FF2B5EF4-FFF2-40B4-BE49-F238E27FC236}">
                    <a16:creationId xmlns:a16="http://schemas.microsoft.com/office/drawing/2014/main" id="{C6CFCC3E-28CA-4237-8620-A3BCC292C6C7}"/>
                  </a:ext>
                </a:extLst>
              </p:cNvPr>
              <p:cNvSpPr txBox="1">
                <a:spLocks noChangeArrowheads="1"/>
              </p:cNvSpPr>
              <p:nvPr/>
            </p:nvSpPr>
            <p:spPr bwMode="auto">
              <a:xfrm>
                <a:off x="2159989" y="4088204"/>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50" name="Text Box 5">
                <a:extLst>
                  <a:ext uri="{FF2B5EF4-FFF2-40B4-BE49-F238E27FC236}">
                    <a16:creationId xmlns:a16="http://schemas.microsoft.com/office/drawing/2014/main" id="{0BB88AAC-AFBC-4E74-92B1-DFAC45322900}"/>
                  </a:ext>
                </a:extLst>
              </p:cNvPr>
              <p:cNvSpPr txBox="1">
                <a:spLocks noChangeArrowheads="1"/>
              </p:cNvSpPr>
              <p:nvPr/>
            </p:nvSpPr>
            <p:spPr bwMode="auto">
              <a:xfrm>
                <a:off x="153505" y="300285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51" name="Text Box 5">
                <a:extLst>
                  <a:ext uri="{FF2B5EF4-FFF2-40B4-BE49-F238E27FC236}">
                    <a16:creationId xmlns:a16="http://schemas.microsoft.com/office/drawing/2014/main" id="{37D728BA-3B0D-417F-B002-7BAEEE49D304}"/>
                  </a:ext>
                </a:extLst>
              </p:cNvPr>
              <p:cNvSpPr txBox="1">
                <a:spLocks noChangeArrowheads="1"/>
              </p:cNvSpPr>
              <p:nvPr/>
            </p:nvSpPr>
            <p:spPr bwMode="auto">
              <a:xfrm>
                <a:off x="4067448" y="304104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sp>
            <p:nvSpPr>
              <p:cNvPr id="3" name="正方形/長方形 2">
                <a:extLst>
                  <a:ext uri="{FF2B5EF4-FFF2-40B4-BE49-F238E27FC236}">
                    <a16:creationId xmlns:a16="http://schemas.microsoft.com/office/drawing/2014/main" id="{D96A20D0-1734-4026-BD02-09642FE73D75}"/>
                  </a:ext>
                </a:extLst>
              </p:cNvPr>
              <p:cNvSpPr/>
              <p:nvPr/>
            </p:nvSpPr>
            <p:spPr>
              <a:xfrm>
                <a:off x="2359560" y="4541700"/>
                <a:ext cx="118946" cy="1240740"/>
              </a:xfrm>
              <a:prstGeom prst="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88" name="図 87">
              <a:extLst>
                <a:ext uri="{FF2B5EF4-FFF2-40B4-BE49-F238E27FC236}">
                  <a16:creationId xmlns:a16="http://schemas.microsoft.com/office/drawing/2014/main" id="{DDDC6CA4-D70A-4CC8-8212-851C549BA72F}"/>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28705" y="2711217"/>
              <a:ext cx="338043" cy="794061"/>
            </a:xfrm>
            <a:prstGeom prst="rect">
              <a:avLst/>
            </a:prstGeom>
          </p:spPr>
        </p:pic>
      </p:grpSp>
      <p:grpSp>
        <p:nvGrpSpPr>
          <p:cNvPr id="7168" name="グループ化 7167">
            <a:extLst>
              <a:ext uri="{FF2B5EF4-FFF2-40B4-BE49-F238E27FC236}">
                <a16:creationId xmlns:a16="http://schemas.microsoft.com/office/drawing/2014/main" id="{AF264742-04EA-43D7-BA2A-0C7C53AE8281}"/>
              </a:ext>
            </a:extLst>
          </p:cNvPr>
          <p:cNvGrpSpPr/>
          <p:nvPr/>
        </p:nvGrpSpPr>
        <p:grpSpPr>
          <a:xfrm>
            <a:off x="3645982" y="996050"/>
            <a:ext cx="5533252" cy="3835379"/>
            <a:chOff x="3645982" y="996050"/>
            <a:chExt cx="5533252" cy="3835379"/>
          </a:xfrm>
        </p:grpSpPr>
        <p:grpSp>
          <p:nvGrpSpPr>
            <p:cNvPr id="7174" name="グループ化 7173">
              <a:extLst>
                <a:ext uri="{FF2B5EF4-FFF2-40B4-BE49-F238E27FC236}">
                  <a16:creationId xmlns:a16="http://schemas.microsoft.com/office/drawing/2014/main" id="{ABB9761D-22EF-44B1-8FE6-64A9275FD44C}"/>
                </a:ext>
              </a:extLst>
            </p:cNvPr>
            <p:cNvGrpSpPr/>
            <p:nvPr/>
          </p:nvGrpSpPr>
          <p:grpSpPr>
            <a:xfrm>
              <a:off x="3645982" y="996050"/>
              <a:ext cx="5533252" cy="3835379"/>
              <a:chOff x="3644434" y="1012858"/>
              <a:chExt cx="5533252" cy="3835379"/>
            </a:xfrm>
          </p:grpSpPr>
          <p:sp>
            <p:nvSpPr>
              <p:cNvPr id="18" name="楕円 17">
                <a:extLst>
                  <a:ext uri="{FF2B5EF4-FFF2-40B4-BE49-F238E27FC236}">
                    <a16:creationId xmlns:a16="http://schemas.microsoft.com/office/drawing/2014/main" id="{EA55A4BE-2EDA-456B-A306-5DF514FC9198}"/>
                  </a:ext>
                </a:extLst>
              </p:cNvPr>
              <p:cNvSpPr/>
              <p:nvPr/>
            </p:nvSpPr>
            <p:spPr>
              <a:xfrm>
                <a:off x="4629152" y="2407780"/>
                <a:ext cx="4320480" cy="1728193"/>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9" name="直線コネクタ 18">
                <a:extLst>
                  <a:ext uri="{FF2B5EF4-FFF2-40B4-BE49-F238E27FC236}">
                    <a16:creationId xmlns:a16="http://schemas.microsoft.com/office/drawing/2014/main" id="{6781B66E-F407-47C3-8625-903DE22892C7}"/>
                  </a:ext>
                </a:extLst>
              </p:cNvPr>
              <p:cNvCxnSpPr>
                <a:stCxn id="18" idx="2"/>
                <a:endCxn id="18" idx="6"/>
              </p:cNvCxnSpPr>
              <p:nvPr/>
            </p:nvCxnSpPr>
            <p:spPr>
              <a:xfrm>
                <a:off x="4629152" y="3271877"/>
                <a:ext cx="4320480" cy="0"/>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20" name="直線コネクタ 19">
                <a:extLst>
                  <a:ext uri="{FF2B5EF4-FFF2-40B4-BE49-F238E27FC236}">
                    <a16:creationId xmlns:a16="http://schemas.microsoft.com/office/drawing/2014/main" id="{BA1A7341-AA80-4AA9-AA61-1080E8FC8C97}"/>
                  </a:ext>
                </a:extLst>
              </p:cNvPr>
              <p:cNvCxnSpPr>
                <a:cxnSpLocks/>
                <a:endCxn id="18" idx="4"/>
              </p:cNvCxnSpPr>
              <p:nvPr/>
            </p:nvCxnSpPr>
            <p:spPr>
              <a:xfrm flipH="1">
                <a:off x="6789392" y="2407779"/>
                <a:ext cx="41500" cy="1728194"/>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27" name="円弧 26">
                <a:extLst>
                  <a:ext uri="{FF2B5EF4-FFF2-40B4-BE49-F238E27FC236}">
                    <a16:creationId xmlns:a16="http://schemas.microsoft.com/office/drawing/2014/main" id="{316A7BC1-9B6E-4E44-834F-A738BF82F9CB}"/>
                  </a:ext>
                </a:extLst>
              </p:cNvPr>
              <p:cNvSpPr/>
              <p:nvPr/>
            </p:nvSpPr>
            <p:spPr>
              <a:xfrm rot="18561412">
                <a:off x="5888231" y="2108110"/>
                <a:ext cx="3731294" cy="1748959"/>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8" name="円弧 27">
                <a:extLst>
                  <a:ext uri="{FF2B5EF4-FFF2-40B4-BE49-F238E27FC236}">
                    <a16:creationId xmlns:a16="http://schemas.microsoft.com/office/drawing/2014/main" id="{F8E7B1C5-76ED-4A2C-95C8-2D7E2159238A}"/>
                  </a:ext>
                </a:extLst>
              </p:cNvPr>
              <p:cNvSpPr/>
              <p:nvPr/>
            </p:nvSpPr>
            <p:spPr>
              <a:xfrm rot="4120229">
                <a:off x="4803942" y="-146650"/>
                <a:ext cx="3214235" cy="5533252"/>
              </a:xfrm>
              <a:prstGeom prst="arc">
                <a:avLst>
                  <a:gd name="adj1" fmla="val 16116653"/>
                  <a:gd name="adj2" fmla="val 0"/>
                </a:avLst>
              </a:prstGeom>
              <a:ln w="19050"/>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46" name="直線コネクタ 45">
                <a:extLst>
                  <a:ext uri="{FF2B5EF4-FFF2-40B4-BE49-F238E27FC236}">
                    <a16:creationId xmlns:a16="http://schemas.microsoft.com/office/drawing/2014/main" id="{2647E094-ABEA-4406-B539-13FDEE7D61EF}"/>
                  </a:ext>
                </a:extLst>
              </p:cNvPr>
              <p:cNvCxnSpPr>
                <a:cxnSpLocks/>
              </p:cNvCxnSpPr>
              <p:nvPr/>
            </p:nvCxnSpPr>
            <p:spPr>
              <a:xfrm flipV="1">
                <a:off x="6749001" y="1548497"/>
                <a:ext cx="2144116" cy="1769683"/>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52" name="Text Box 5">
                <a:extLst>
                  <a:ext uri="{FF2B5EF4-FFF2-40B4-BE49-F238E27FC236}">
                    <a16:creationId xmlns:a16="http://schemas.microsoft.com/office/drawing/2014/main" id="{0434EC9B-87A7-422A-BC65-21E5473DE6E4}"/>
                  </a:ext>
                </a:extLst>
              </p:cNvPr>
              <p:cNvSpPr txBox="1">
                <a:spLocks noChangeArrowheads="1"/>
              </p:cNvSpPr>
              <p:nvPr/>
            </p:nvSpPr>
            <p:spPr bwMode="auto">
              <a:xfrm>
                <a:off x="6395143" y="1903322"/>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sp>
            <p:nvSpPr>
              <p:cNvPr id="53" name="Text Box 5">
                <a:extLst>
                  <a:ext uri="{FF2B5EF4-FFF2-40B4-BE49-F238E27FC236}">
                    <a16:creationId xmlns:a16="http://schemas.microsoft.com/office/drawing/2014/main" id="{68CB527C-6782-41A4-9E9F-9A5E425EC834}"/>
                  </a:ext>
                </a:extLst>
              </p:cNvPr>
              <p:cNvSpPr txBox="1">
                <a:spLocks noChangeArrowheads="1"/>
              </p:cNvSpPr>
              <p:nvPr/>
            </p:nvSpPr>
            <p:spPr bwMode="auto">
              <a:xfrm>
                <a:off x="6520400" y="4167981"/>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54" name="Text Box 5">
                <a:extLst>
                  <a:ext uri="{FF2B5EF4-FFF2-40B4-BE49-F238E27FC236}">
                    <a16:creationId xmlns:a16="http://schemas.microsoft.com/office/drawing/2014/main" id="{AEF5F347-BB1F-40FC-B324-7FA677D58E6E}"/>
                  </a:ext>
                </a:extLst>
              </p:cNvPr>
              <p:cNvSpPr txBox="1">
                <a:spLocks noChangeArrowheads="1"/>
              </p:cNvSpPr>
              <p:nvPr/>
            </p:nvSpPr>
            <p:spPr bwMode="auto">
              <a:xfrm>
                <a:off x="4596387" y="3060047"/>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55" name="Text Box 5">
                <a:extLst>
                  <a:ext uri="{FF2B5EF4-FFF2-40B4-BE49-F238E27FC236}">
                    <a16:creationId xmlns:a16="http://schemas.microsoft.com/office/drawing/2014/main" id="{2F3122E2-1882-4815-A11D-D77B49D09409}"/>
                  </a:ext>
                </a:extLst>
              </p:cNvPr>
              <p:cNvSpPr txBox="1">
                <a:spLocks noChangeArrowheads="1"/>
              </p:cNvSpPr>
              <p:nvPr/>
            </p:nvSpPr>
            <p:spPr bwMode="auto">
              <a:xfrm>
                <a:off x="8510330" y="3098233"/>
                <a:ext cx="6480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grpSp>
        <p:pic>
          <p:nvPicPr>
            <p:cNvPr id="89" name="図 88">
              <a:extLst>
                <a:ext uri="{FF2B5EF4-FFF2-40B4-BE49-F238E27FC236}">
                  <a16:creationId xmlns:a16="http://schemas.microsoft.com/office/drawing/2014/main" id="{A8CABAC3-C9AD-49CC-9F27-64803CBE0CD3}"/>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328314" y="2695890"/>
              <a:ext cx="338043" cy="794061"/>
            </a:xfrm>
            <a:prstGeom prst="rect">
              <a:avLst/>
            </a:prstGeom>
          </p:spPr>
        </p:pic>
      </p:grpSp>
      <p:grpSp>
        <p:nvGrpSpPr>
          <p:cNvPr id="7183" name="グループ化 7182">
            <a:extLst>
              <a:ext uri="{FF2B5EF4-FFF2-40B4-BE49-F238E27FC236}">
                <a16:creationId xmlns:a16="http://schemas.microsoft.com/office/drawing/2014/main" id="{345FD478-95D7-423B-A7C9-D6067ED5908A}"/>
              </a:ext>
            </a:extLst>
          </p:cNvPr>
          <p:cNvGrpSpPr/>
          <p:nvPr/>
        </p:nvGrpSpPr>
        <p:grpSpPr>
          <a:xfrm>
            <a:off x="1434989" y="3687090"/>
            <a:ext cx="3599758" cy="3216076"/>
            <a:chOff x="1537081" y="3665131"/>
            <a:chExt cx="3599758" cy="3216076"/>
          </a:xfrm>
        </p:grpSpPr>
        <p:sp>
          <p:nvSpPr>
            <p:cNvPr id="7171" name="円弧 7170">
              <a:extLst>
                <a:ext uri="{FF2B5EF4-FFF2-40B4-BE49-F238E27FC236}">
                  <a16:creationId xmlns:a16="http://schemas.microsoft.com/office/drawing/2014/main" id="{88FF2DA1-2DA0-4ED0-8A9C-AA9696B3627C}"/>
                </a:ext>
              </a:extLst>
            </p:cNvPr>
            <p:cNvSpPr/>
            <p:nvPr/>
          </p:nvSpPr>
          <p:spPr>
            <a:xfrm rot="9743714">
              <a:off x="1537081" y="3665131"/>
              <a:ext cx="1642222" cy="3216076"/>
            </a:xfrm>
            <a:prstGeom prst="arc">
              <a:avLst/>
            </a:prstGeom>
            <a:ln w="47625">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4" name="Text Box 5">
              <a:extLst>
                <a:ext uri="{FF2B5EF4-FFF2-40B4-BE49-F238E27FC236}">
                  <a16:creationId xmlns:a16="http://schemas.microsoft.com/office/drawing/2014/main" id="{D59C2484-A5E9-45F4-992F-EC5ED308D1AE}"/>
                </a:ext>
              </a:extLst>
            </p:cNvPr>
            <p:cNvSpPr txBox="1">
              <a:spLocks noChangeArrowheads="1"/>
            </p:cNvSpPr>
            <p:nvPr/>
          </p:nvSpPr>
          <p:spPr bwMode="auto">
            <a:xfrm>
              <a:off x="3110039" y="5149348"/>
              <a:ext cx="2026800" cy="71942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50000"/>
                </a:spcBef>
              </a:pPr>
              <a:r>
                <a:rPr lang="ja-JP" altLang="en-US" sz="2000" dirty="0">
                  <a:latin typeface="游ゴシック" panose="020B0400000000000000" pitchFamily="50" charset="-128"/>
                </a:rPr>
                <a:t>８月は影の範囲が広く、短い</a:t>
              </a:r>
              <a:endParaRPr lang="en-US" altLang="ja-JP" sz="2000" dirty="0">
                <a:latin typeface="游ゴシック" panose="020B0400000000000000" pitchFamily="50" charset="-128"/>
              </a:endParaRPr>
            </a:p>
          </p:txBody>
        </p:sp>
        <p:sp>
          <p:nvSpPr>
            <p:cNvPr id="7172" name="円弧 7171">
              <a:extLst>
                <a:ext uri="{FF2B5EF4-FFF2-40B4-BE49-F238E27FC236}">
                  <a16:creationId xmlns:a16="http://schemas.microsoft.com/office/drawing/2014/main" id="{B99551B0-5C9D-4D5C-91E9-989CBD8136E2}"/>
                </a:ext>
              </a:extLst>
            </p:cNvPr>
            <p:cNvSpPr/>
            <p:nvPr/>
          </p:nvSpPr>
          <p:spPr>
            <a:xfrm rot="16880793">
              <a:off x="1343717" y="4336918"/>
              <a:ext cx="2509805" cy="2034822"/>
            </a:xfrm>
            <a:prstGeom prst="arc">
              <a:avLst/>
            </a:prstGeom>
            <a:ln w="41275">
              <a:solidFill>
                <a:srgbClr val="00B0F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dirty="0"/>
            </a:p>
          </p:txBody>
        </p:sp>
      </p:grpSp>
      <p:grpSp>
        <p:nvGrpSpPr>
          <p:cNvPr id="7184" name="グループ化 7183">
            <a:extLst>
              <a:ext uri="{FF2B5EF4-FFF2-40B4-BE49-F238E27FC236}">
                <a16:creationId xmlns:a16="http://schemas.microsoft.com/office/drawing/2014/main" id="{C37BD44B-6949-46B7-B8DB-7660142A04A4}"/>
              </a:ext>
            </a:extLst>
          </p:cNvPr>
          <p:cNvGrpSpPr/>
          <p:nvPr/>
        </p:nvGrpSpPr>
        <p:grpSpPr>
          <a:xfrm>
            <a:off x="5254986" y="3727547"/>
            <a:ext cx="3743823" cy="3167352"/>
            <a:chOff x="5254986" y="3727547"/>
            <a:chExt cx="3743823" cy="3167352"/>
          </a:xfrm>
        </p:grpSpPr>
        <p:sp>
          <p:nvSpPr>
            <p:cNvPr id="95" name="円弧 94">
              <a:extLst>
                <a:ext uri="{FF2B5EF4-FFF2-40B4-BE49-F238E27FC236}">
                  <a16:creationId xmlns:a16="http://schemas.microsoft.com/office/drawing/2014/main" id="{37A94CB8-2008-49B5-B92C-620D3BFD22C0}"/>
                </a:ext>
              </a:extLst>
            </p:cNvPr>
            <p:cNvSpPr/>
            <p:nvPr/>
          </p:nvSpPr>
          <p:spPr>
            <a:xfrm rot="9743714">
              <a:off x="5254986" y="3727547"/>
              <a:ext cx="1704680" cy="3167352"/>
            </a:xfrm>
            <a:prstGeom prst="arc">
              <a:avLst/>
            </a:prstGeom>
            <a:ln w="47625">
              <a:solidFill>
                <a:srgbClr val="FFC000"/>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173" name="円弧 7172">
              <a:extLst>
                <a:ext uri="{FF2B5EF4-FFF2-40B4-BE49-F238E27FC236}">
                  <a16:creationId xmlns:a16="http://schemas.microsoft.com/office/drawing/2014/main" id="{6AD83D27-6FF0-4B4B-89E5-3A316680DBD1}"/>
                </a:ext>
              </a:extLst>
            </p:cNvPr>
            <p:cNvSpPr/>
            <p:nvPr/>
          </p:nvSpPr>
          <p:spPr>
            <a:xfrm rot="16723775">
              <a:off x="5195481" y="4665916"/>
              <a:ext cx="2195878" cy="1988585"/>
            </a:xfrm>
            <a:prstGeom prst="arc">
              <a:avLst/>
            </a:prstGeom>
            <a:ln w="31750">
              <a:solidFill>
                <a:srgbClr val="FFC000"/>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9" name="Text Box 5">
              <a:extLst>
                <a:ext uri="{FF2B5EF4-FFF2-40B4-BE49-F238E27FC236}">
                  <a16:creationId xmlns:a16="http://schemas.microsoft.com/office/drawing/2014/main" id="{D6BBDD2E-A2A8-43EC-ABCB-1F753FA5C5F8}"/>
                </a:ext>
              </a:extLst>
            </p:cNvPr>
            <p:cNvSpPr txBox="1">
              <a:spLocks noChangeArrowheads="1"/>
            </p:cNvSpPr>
            <p:nvPr/>
          </p:nvSpPr>
          <p:spPr bwMode="auto">
            <a:xfrm>
              <a:off x="6972009" y="5149348"/>
              <a:ext cx="2026800" cy="71942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50000"/>
                </a:spcBef>
              </a:pPr>
              <a:r>
                <a:rPr lang="ja-JP" altLang="en-US" sz="2000" dirty="0">
                  <a:latin typeface="游ゴシック" panose="020B0400000000000000" pitchFamily="50" charset="-128"/>
                </a:rPr>
                <a:t>１月は影の範囲がせまく、長い</a:t>
              </a:r>
              <a:endParaRPr lang="en-US" altLang="ja-JP" sz="2000" dirty="0">
                <a:latin typeface="游ゴシック" panose="020B0400000000000000" pitchFamily="50" charset="-128"/>
              </a:endParaRPr>
            </a:p>
          </p:txBody>
        </p:sp>
      </p:grpSp>
      <p:sp>
        <p:nvSpPr>
          <p:cNvPr id="7" name="フッター プレースホルダー 6">
            <a:extLst>
              <a:ext uri="{FF2B5EF4-FFF2-40B4-BE49-F238E27FC236}">
                <a16:creationId xmlns:a16="http://schemas.microsoft.com/office/drawing/2014/main" id="{65282829-C305-4EDF-BC44-230EAE8BD4A3}"/>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93" name="Rectangle 2">
            <a:extLst>
              <a:ext uri="{FF2B5EF4-FFF2-40B4-BE49-F238E27FC236}">
                <a16:creationId xmlns:a16="http://schemas.microsoft.com/office/drawing/2014/main" id="{F60F7837-C50D-4AE7-BBC0-F36CEE958287}"/>
              </a:ext>
            </a:extLst>
          </p:cNvPr>
          <p:cNvSpPr>
            <a:spLocks noChangeArrowheads="1"/>
          </p:cNvSpPr>
          <p:nvPr/>
        </p:nvSpPr>
        <p:spPr bwMode="gray">
          <a:xfrm>
            <a:off x="97240" y="-11497"/>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かげ　　　　うご　　　　　　　　　　　　　　</a:t>
            </a:r>
          </a:p>
        </p:txBody>
      </p:sp>
    </p:spTree>
    <p:extLst>
      <p:ext uri="{BB962C8B-B14F-4D97-AF65-F5344CB8AC3E}">
        <p14:creationId xmlns:p14="http://schemas.microsoft.com/office/powerpoint/2010/main" val="3560277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
                                        </p:tgtEl>
                                        <p:attrNameLst>
                                          <p:attrName>style.visibility</p:attrName>
                                        </p:attrNameLst>
                                      </p:cBhvr>
                                      <p:to>
                                        <p:strVal val="visible"/>
                                      </p:to>
                                    </p:set>
                                  </p:childTnLst>
                                </p:cTn>
                              </p:par>
                            </p:childTnLst>
                          </p:cTn>
                        </p:par>
                        <p:par>
                          <p:cTn id="11" fill="hold">
                            <p:stCondLst>
                              <p:cond delay="0"/>
                            </p:stCondLst>
                            <p:childTnLst>
                              <p:par>
                                <p:cTn id="12" presetID="1" presetClass="entr" presetSubtype="0" fill="hold" nodeType="afterEffect">
                                  <p:stCondLst>
                                    <p:cond delay="1000"/>
                                  </p:stCondLst>
                                  <p:childTnLst>
                                    <p:set>
                                      <p:cBhvr>
                                        <p:cTn id="13" dur="1" fill="hold">
                                          <p:stCondLst>
                                            <p:cond delay="499"/>
                                          </p:stCondLst>
                                        </p:cTn>
                                        <p:tgtEl>
                                          <p:spTgt spid="5"/>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1100"/>
                                  </p:stCondLst>
                                  <p:childTnLst>
                                    <p:set>
                                      <p:cBhvr>
                                        <p:cTn id="17" dur="1" fill="hold">
                                          <p:stCondLst>
                                            <p:cond delay="0"/>
                                          </p:stCondLst>
                                        </p:cTn>
                                        <p:tgtEl>
                                          <p:spTgt spid="6"/>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1100"/>
                                  </p:stCondLst>
                                  <p:childTnLst>
                                    <p:set>
                                      <p:cBhvr>
                                        <p:cTn id="21" dur="1" fill="hold">
                                          <p:stCondLst>
                                            <p:cond delay="0"/>
                                          </p:stCondLst>
                                        </p:cTn>
                                        <p:tgtEl>
                                          <p:spTgt spid="9"/>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1100"/>
                                  </p:stCondLst>
                                  <p:childTnLst>
                                    <p:set>
                                      <p:cBhvr>
                                        <p:cTn id="25" dur="1" fill="hold">
                                          <p:stCondLst>
                                            <p:cond delay="0"/>
                                          </p:stCondLst>
                                        </p:cTn>
                                        <p:tgtEl>
                                          <p:spTgt spid="10"/>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1100"/>
                                  </p:stCondLst>
                                  <p:childTnLst>
                                    <p:set>
                                      <p:cBhvr>
                                        <p:cTn id="29" dur="1" fill="hold">
                                          <p:stCondLst>
                                            <p:cond delay="0"/>
                                          </p:stCondLst>
                                        </p:cTn>
                                        <p:tgtEl>
                                          <p:spTgt spid="12"/>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1100"/>
                                  </p:stCondLst>
                                  <p:childTnLst>
                                    <p:set>
                                      <p:cBhvr>
                                        <p:cTn id="33" dur="1" fill="hold">
                                          <p:stCondLst>
                                            <p:cond delay="0"/>
                                          </p:stCondLst>
                                        </p:cTn>
                                        <p:tgtEl>
                                          <p:spTgt spid="1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110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nodeType="clickEffect">
                                  <p:stCondLst>
                                    <p:cond delay="1200"/>
                                  </p:stCondLst>
                                  <p:childTnLst>
                                    <p:set>
                                      <p:cBhvr>
                                        <p:cTn id="41" dur="1" fill="hold">
                                          <p:stCondLst>
                                            <p:cond delay="0"/>
                                          </p:stCondLst>
                                        </p:cTn>
                                        <p:tgtEl>
                                          <p:spTgt spid="2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74"/>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nodeType="clickEffect">
                                  <p:stCondLst>
                                    <p:cond delay="1300"/>
                                  </p:stCondLst>
                                  <p:childTnLst>
                                    <p:set>
                                      <p:cBhvr>
                                        <p:cTn id="49" dur="1" fill="hold">
                                          <p:stCondLst>
                                            <p:cond delay="0"/>
                                          </p:stCondLst>
                                        </p:cTn>
                                        <p:tgtEl>
                                          <p:spTgt spid="7175"/>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1400"/>
                                  </p:stCondLst>
                                  <p:childTnLst>
                                    <p:set>
                                      <p:cBhvr>
                                        <p:cTn id="53" dur="1" fill="hold">
                                          <p:stCondLst>
                                            <p:cond delay="0"/>
                                          </p:stCondLst>
                                        </p:cTn>
                                        <p:tgtEl>
                                          <p:spTgt spid="7176"/>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nodeType="clickEffect">
                                  <p:stCondLst>
                                    <p:cond delay="1400"/>
                                  </p:stCondLst>
                                  <p:childTnLst>
                                    <p:set>
                                      <p:cBhvr>
                                        <p:cTn id="57" dur="1" fill="hold">
                                          <p:stCondLst>
                                            <p:cond delay="0"/>
                                          </p:stCondLst>
                                        </p:cTn>
                                        <p:tgtEl>
                                          <p:spTgt spid="7177"/>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1500"/>
                                  </p:stCondLst>
                                  <p:childTnLst>
                                    <p:set>
                                      <p:cBhvr>
                                        <p:cTn id="61" dur="1" fill="hold">
                                          <p:stCondLst>
                                            <p:cond delay="0"/>
                                          </p:stCondLst>
                                        </p:cTn>
                                        <p:tgtEl>
                                          <p:spTgt spid="7178"/>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1400"/>
                                  </p:stCondLst>
                                  <p:childTnLst>
                                    <p:set>
                                      <p:cBhvr>
                                        <p:cTn id="65" dur="1" fill="hold">
                                          <p:stCondLst>
                                            <p:cond delay="0"/>
                                          </p:stCondLst>
                                        </p:cTn>
                                        <p:tgtEl>
                                          <p:spTgt spid="7179"/>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 presetClass="entr" presetSubtype="0" fill="hold" nodeType="clickEffect">
                                  <p:stCondLst>
                                    <p:cond delay="1300"/>
                                  </p:stCondLst>
                                  <p:childTnLst>
                                    <p:set>
                                      <p:cBhvr>
                                        <p:cTn id="69" dur="1" fill="hold">
                                          <p:stCondLst>
                                            <p:cond delay="0"/>
                                          </p:stCondLst>
                                        </p:cTn>
                                        <p:tgtEl>
                                          <p:spTgt spid="7180"/>
                                        </p:tgtEl>
                                        <p:attrNameLst>
                                          <p:attrName>style.visibility</p:attrName>
                                        </p:attrNameLst>
                                      </p:cBhvr>
                                      <p:to>
                                        <p:strVal val="visible"/>
                                      </p:to>
                                    </p:set>
                                  </p:childTnLst>
                                </p:cTn>
                              </p:par>
                            </p:childTnLst>
                          </p:cTn>
                        </p:par>
                      </p:childTnLst>
                    </p:cTn>
                  </p:par>
                  <p:par>
                    <p:cTn id="70" fill="hold">
                      <p:stCondLst>
                        <p:cond delay="indefinite"/>
                      </p:stCondLst>
                      <p:childTnLst>
                        <p:par>
                          <p:cTn id="71" fill="hold">
                            <p:stCondLst>
                              <p:cond delay="0"/>
                            </p:stCondLst>
                            <p:childTnLst>
                              <p:par>
                                <p:cTn id="72" presetID="1" presetClass="entr" presetSubtype="0" fill="hold" nodeType="clickEffect">
                                  <p:stCondLst>
                                    <p:cond delay="1300"/>
                                  </p:stCondLst>
                                  <p:childTnLst>
                                    <p:set>
                                      <p:cBhvr>
                                        <p:cTn id="73" dur="1" fill="hold">
                                          <p:stCondLst>
                                            <p:cond delay="0"/>
                                          </p:stCondLst>
                                        </p:cTn>
                                        <p:tgtEl>
                                          <p:spTgt spid="7181"/>
                                        </p:tgtEl>
                                        <p:attrNameLst>
                                          <p:attrName>style.visibility</p:attrName>
                                        </p:attrNameLst>
                                      </p:cBhvr>
                                      <p:to>
                                        <p:strVal val="visible"/>
                                      </p:to>
                                    </p:set>
                                  </p:childTnLst>
                                </p:cTn>
                              </p:par>
                            </p:childTnLst>
                          </p:cTn>
                        </p:par>
                      </p:childTnLst>
                    </p:cTn>
                  </p:par>
                  <p:par>
                    <p:cTn id="74" fill="hold">
                      <p:stCondLst>
                        <p:cond delay="indefinite"/>
                      </p:stCondLst>
                      <p:childTnLst>
                        <p:par>
                          <p:cTn id="75" fill="hold">
                            <p:stCondLst>
                              <p:cond delay="0"/>
                            </p:stCondLst>
                            <p:childTnLst>
                              <p:par>
                                <p:cTn id="76" presetID="1" presetClass="entr" presetSubtype="0" fill="hold" nodeType="clickEffect">
                                  <p:stCondLst>
                                    <p:cond delay="1300"/>
                                  </p:stCondLst>
                                  <p:childTnLst>
                                    <p:set>
                                      <p:cBhvr>
                                        <p:cTn id="77" dur="1" fill="hold">
                                          <p:stCondLst>
                                            <p:cond delay="0"/>
                                          </p:stCondLst>
                                        </p:cTn>
                                        <p:tgtEl>
                                          <p:spTgt spid="7183"/>
                                        </p:tgtEl>
                                        <p:attrNameLst>
                                          <p:attrName>style.visibility</p:attrName>
                                        </p:attrNameLst>
                                      </p:cBhvr>
                                      <p:to>
                                        <p:strVal val="visible"/>
                                      </p:to>
                                    </p:se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nodeType="clickEffect">
                                  <p:stCondLst>
                                    <p:cond delay="1500"/>
                                  </p:stCondLst>
                                  <p:childTnLst>
                                    <p:set>
                                      <p:cBhvr>
                                        <p:cTn id="81" dur="1" fill="hold">
                                          <p:stCondLst>
                                            <p:cond delay="0"/>
                                          </p:stCondLst>
                                        </p:cTn>
                                        <p:tgtEl>
                                          <p:spTgt spid="71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7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a:extLst>
              <a:ext uri="{FF2B5EF4-FFF2-40B4-BE49-F238E27FC236}">
                <a16:creationId xmlns:a16="http://schemas.microsoft.com/office/drawing/2014/main" id="{849B6520-9EC7-467C-8483-3F19D6C035F8}"/>
              </a:ext>
            </a:extLst>
          </p:cNvPr>
          <p:cNvPicPr>
            <a:picLocks noChangeAspect="1"/>
          </p:cNvPicPr>
          <p:nvPr/>
        </p:nvPicPr>
        <p:blipFill>
          <a:blip r:embed="rId3"/>
          <a:stretch>
            <a:fillRect/>
          </a:stretch>
        </p:blipFill>
        <p:spPr>
          <a:xfrm>
            <a:off x="623338" y="3429000"/>
            <a:ext cx="3384000" cy="2340002"/>
          </a:xfrm>
          <a:prstGeom prst="rect">
            <a:avLst/>
          </a:prstGeom>
        </p:spPr>
      </p:pic>
      <p:sp>
        <p:nvSpPr>
          <p:cNvPr id="7169" name="Rectangle 2"/>
          <p:cNvSpPr>
            <a:spLocks noGrp="1" noChangeArrowheads="1"/>
          </p:cNvSpPr>
          <p:nvPr>
            <p:ph type="ctrTitle" idx="4294967295"/>
          </p:nvPr>
        </p:nvSpPr>
        <p:spPr>
          <a:xfrm>
            <a:off x="-35215" y="91187"/>
            <a:ext cx="7772400" cy="720725"/>
          </a:xfrm>
        </p:spPr>
        <p:txBody>
          <a:bodyPr/>
          <a:lstStyle/>
          <a:p>
            <a:pPr eaLnBrk="1" hangingPunct="1"/>
            <a:r>
              <a:rPr lang="ja-JP" altLang="en-US" sz="3200" dirty="0">
                <a:ea typeface="ＭＳ Ｐゴシック" panose="020B0600070205080204" pitchFamily="50" charset="-128"/>
              </a:rPr>
              <a:t>影の動き　２</a:t>
            </a:r>
            <a:r>
              <a:rPr lang="ja-JP" altLang="en-US" sz="2400" dirty="0">
                <a:ea typeface="ＭＳ Ｐゴシック" panose="020B0600070205080204" pitchFamily="50" charset="-128"/>
              </a:rPr>
              <a:t>・・・８月と１月をくらべてみる</a:t>
            </a:r>
          </a:p>
        </p:txBody>
      </p:sp>
      <p:pic>
        <p:nvPicPr>
          <p:cNvPr id="3" name="図 2">
            <a:extLst>
              <a:ext uri="{FF2B5EF4-FFF2-40B4-BE49-F238E27FC236}">
                <a16:creationId xmlns:a16="http://schemas.microsoft.com/office/drawing/2014/main" id="{1F00F1D7-3CD0-4CC4-94DA-DEE22F64C324}"/>
              </a:ext>
            </a:extLst>
          </p:cNvPr>
          <p:cNvPicPr>
            <a:picLocks noChangeAspect="1"/>
          </p:cNvPicPr>
          <p:nvPr/>
        </p:nvPicPr>
        <p:blipFill>
          <a:blip r:embed="rId4"/>
          <a:stretch>
            <a:fillRect/>
          </a:stretch>
        </p:blipFill>
        <p:spPr>
          <a:xfrm>
            <a:off x="5231259" y="3300327"/>
            <a:ext cx="3383100" cy="2179555"/>
          </a:xfrm>
          <a:prstGeom prst="rect">
            <a:avLst/>
          </a:prstGeom>
        </p:spPr>
      </p:pic>
      <p:cxnSp>
        <p:nvCxnSpPr>
          <p:cNvPr id="11" name="直線コネクタ 10">
            <a:extLst>
              <a:ext uri="{FF2B5EF4-FFF2-40B4-BE49-F238E27FC236}">
                <a16:creationId xmlns:a16="http://schemas.microsoft.com/office/drawing/2014/main" id="{9338B31C-9511-4265-8D52-986D2A25A1EB}"/>
              </a:ext>
            </a:extLst>
          </p:cNvPr>
          <p:cNvCxnSpPr>
            <a:cxnSpLocks/>
            <a:endCxn id="10" idx="4"/>
          </p:cNvCxnSpPr>
          <p:nvPr/>
        </p:nvCxnSpPr>
        <p:spPr>
          <a:xfrm flipH="1">
            <a:off x="2357401" y="1897839"/>
            <a:ext cx="23916" cy="861566"/>
          </a:xfrm>
          <a:prstGeom prst="line">
            <a:avLst/>
          </a:prstGeom>
          <a:ln>
            <a:prstDash val="dash"/>
          </a:ln>
        </p:spPr>
        <p:style>
          <a:lnRef idx="1">
            <a:schemeClr val="accent1"/>
          </a:lnRef>
          <a:fillRef idx="0">
            <a:schemeClr val="accent1"/>
          </a:fillRef>
          <a:effectRef idx="0">
            <a:schemeClr val="accent1"/>
          </a:effectRef>
          <a:fontRef idx="minor">
            <a:schemeClr val="tx1"/>
          </a:fontRef>
        </p:style>
      </p:cxnSp>
      <p:pic>
        <p:nvPicPr>
          <p:cNvPr id="7" name="図 6">
            <a:extLst>
              <a:ext uri="{FF2B5EF4-FFF2-40B4-BE49-F238E27FC236}">
                <a16:creationId xmlns:a16="http://schemas.microsoft.com/office/drawing/2014/main" id="{861B4287-394E-4786-B85E-A5CE839D535C}"/>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269455" y="1973837"/>
            <a:ext cx="194811" cy="395868"/>
          </a:xfrm>
          <a:prstGeom prst="rect">
            <a:avLst/>
          </a:prstGeom>
        </p:spPr>
      </p:pic>
      <p:sp>
        <p:nvSpPr>
          <p:cNvPr id="46" name="楕円 45">
            <a:extLst>
              <a:ext uri="{FF2B5EF4-FFF2-40B4-BE49-F238E27FC236}">
                <a16:creationId xmlns:a16="http://schemas.microsoft.com/office/drawing/2014/main" id="{596BE159-9F98-4DFC-AC80-4F6F119D486D}"/>
              </a:ext>
            </a:extLst>
          </p:cNvPr>
          <p:cNvSpPr/>
          <p:nvPr/>
        </p:nvSpPr>
        <p:spPr>
          <a:xfrm>
            <a:off x="2582973" y="2379141"/>
            <a:ext cx="144000" cy="14275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30" name="グループ化 29">
            <a:extLst>
              <a:ext uri="{FF2B5EF4-FFF2-40B4-BE49-F238E27FC236}">
                <a16:creationId xmlns:a16="http://schemas.microsoft.com/office/drawing/2014/main" id="{3B6716F3-21E4-49C4-A4FF-29B0A5791C90}"/>
              </a:ext>
            </a:extLst>
          </p:cNvPr>
          <p:cNvGrpSpPr/>
          <p:nvPr/>
        </p:nvGrpSpPr>
        <p:grpSpPr>
          <a:xfrm>
            <a:off x="880855" y="694993"/>
            <a:ext cx="2994860" cy="4772805"/>
            <a:chOff x="843601" y="736911"/>
            <a:chExt cx="2994860" cy="4772805"/>
          </a:xfrm>
        </p:grpSpPr>
        <p:cxnSp>
          <p:nvCxnSpPr>
            <p:cNvPr id="49" name="直線コネクタ 48">
              <a:extLst>
                <a:ext uri="{FF2B5EF4-FFF2-40B4-BE49-F238E27FC236}">
                  <a16:creationId xmlns:a16="http://schemas.microsoft.com/office/drawing/2014/main" id="{2D26F276-ED75-4C19-9E8E-9F571457B6E1}"/>
                </a:ext>
              </a:extLst>
            </p:cNvPr>
            <p:cNvCxnSpPr>
              <a:cxnSpLocks/>
            </p:cNvCxnSpPr>
            <p:nvPr/>
          </p:nvCxnSpPr>
          <p:spPr>
            <a:xfrm flipH="1" flipV="1">
              <a:off x="2221739" y="5176861"/>
              <a:ext cx="1454811" cy="33285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nvGrpSpPr>
            <p:cNvPr id="59" name="グループ化 58">
              <a:extLst>
                <a:ext uri="{FF2B5EF4-FFF2-40B4-BE49-F238E27FC236}">
                  <a16:creationId xmlns:a16="http://schemas.microsoft.com/office/drawing/2014/main" id="{5A054E5B-453F-49B7-8BF9-0598CD5A48CA}"/>
                </a:ext>
              </a:extLst>
            </p:cNvPr>
            <p:cNvGrpSpPr/>
            <p:nvPr/>
          </p:nvGrpSpPr>
          <p:grpSpPr>
            <a:xfrm>
              <a:off x="2281315" y="736911"/>
              <a:ext cx="1164462" cy="4490003"/>
              <a:chOff x="2472105" y="714358"/>
              <a:chExt cx="1164462" cy="4468072"/>
            </a:xfrm>
          </p:grpSpPr>
          <p:sp>
            <p:nvSpPr>
              <p:cNvPr id="33" name="楕円 32">
                <a:extLst>
                  <a:ext uri="{FF2B5EF4-FFF2-40B4-BE49-F238E27FC236}">
                    <a16:creationId xmlns:a16="http://schemas.microsoft.com/office/drawing/2014/main" id="{AED49A99-5080-4865-9EB1-61F372DFDFA3}"/>
                  </a:ext>
                </a:extLst>
              </p:cNvPr>
              <p:cNvSpPr/>
              <p:nvPr/>
            </p:nvSpPr>
            <p:spPr>
              <a:xfrm>
                <a:off x="3492567" y="714358"/>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70" name="直線コネクタ 7169">
                <a:extLst>
                  <a:ext uri="{FF2B5EF4-FFF2-40B4-BE49-F238E27FC236}">
                    <a16:creationId xmlns:a16="http://schemas.microsoft.com/office/drawing/2014/main" id="{7C07F22C-4DB3-4B40-94DA-E70DB2320069}"/>
                  </a:ext>
                </a:extLst>
              </p:cNvPr>
              <p:cNvCxnSpPr>
                <a:cxnSpLocks/>
              </p:cNvCxnSpPr>
              <p:nvPr/>
            </p:nvCxnSpPr>
            <p:spPr>
              <a:xfrm>
                <a:off x="2472105" y="3701547"/>
                <a:ext cx="4045" cy="1480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0" name="グループ化 49">
              <a:extLst>
                <a:ext uri="{FF2B5EF4-FFF2-40B4-BE49-F238E27FC236}">
                  <a16:creationId xmlns:a16="http://schemas.microsoft.com/office/drawing/2014/main" id="{DF806AA9-E38D-4352-91DF-B7A153F08D53}"/>
                </a:ext>
              </a:extLst>
            </p:cNvPr>
            <p:cNvGrpSpPr/>
            <p:nvPr/>
          </p:nvGrpSpPr>
          <p:grpSpPr>
            <a:xfrm>
              <a:off x="843601" y="1771530"/>
              <a:ext cx="1518371" cy="3585639"/>
              <a:chOff x="1017070" y="1799213"/>
              <a:chExt cx="1518371" cy="3568125"/>
            </a:xfrm>
          </p:grpSpPr>
          <p:sp>
            <p:nvSpPr>
              <p:cNvPr id="45" name="楕円 44">
                <a:extLst>
                  <a:ext uri="{FF2B5EF4-FFF2-40B4-BE49-F238E27FC236}">
                    <a16:creationId xmlns:a16="http://schemas.microsoft.com/office/drawing/2014/main" id="{818DE113-E24C-459B-9289-79773D0783E7}"/>
                  </a:ext>
                </a:extLst>
              </p:cNvPr>
              <p:cNvSpPr/>
              <p:nvPr/>
            </p:nvSpPr>
            <p:spPr>
              <a:xfrm>
                <a:off x="2057461" y="1799213"/>
                <a:ext cx="144000" cy="14275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7" name="直線コネクタ 46">
                <a:extLst>
                  <a:ext uri="{FF2B5EF4-FFF2-40B4-BE49-F238E27FC236}">
                    <a16:creationId xmlns:a16="http://schemas.microsoft.com/office/drawing/2014/main" id="{C28AA7B6-705D-4721-ADF9-556657265202}"/>
                  </a:ext>
                </a:extLst>
              </p:cNvPr>
              <p:cNvCxnSpPr>
                <a:cxnSpLocks/>
              </p:cNvCxnSpPr>
              <p:nvPr/>
            </p:nvCxnSpPr>
            <p:spPr>
              <a:xfrm flipH="1">
                <a:off x="1017070" y="5207228"/>
                <a:ext cx="1518371" cy="160110"/>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53" name="グループ化 52">
              <a:extLst>
                <a:ext uri="{FF2B5EF4-FFF2-40B4-BE49-F238E27FC236}">
                  <a16:creationId xmlns:a16="http://schemas.microsoft.com/office/drawing/2014/main" id="{1EBDC5AA-39DA-4953-A8E5-F4140EA39B92}"/>
                </a:ext>
              </a:extLst>
            </p:cNvPr>
            <p:cNvGrpSpPr/>
            <p:nvPr/>
          </p:nvGrpSpPr>
          <p:grpSpPr>
            <a:xfrm>
              <a:off x="916393" y="1496256"/>
              <a:ext cx="1375733" cy="3746905"/>
              <a:chOff x="1107183" y="1473703"/>
              <a:chExt cx="1375733" cy="3728604"/>
            </a:xfrm>
          </p:grpSpPr>
          <p:sp>
            <p:nvSpPr>
              <p:cNvPr id="43" name="楕円 42">
                <a:extLst>
                  <a:ext uri="{FF2B5EF4-FFF2-40B4-BE49-F238E27FC236}">
                    <a16:creationId xmlns:a16="http://schemas.microsoft.com/office/drawing/2014/main" id="{BF444890-71F6-4A73-924F-EF8319322A76}"/>
                  </a:ext>
                </a:extLst>
              </p:cNvPr>
              <p:cNvSpPr/>
              <p:nvPr/>
            </p:nvSpPr>
            <p:spPr>
              <a:xfrm>
                <a:off x="2227711" y="1473703"/>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1" name="直線コネクタ 50">
                <a:extLst>
                  <a:ext uri="{FF2B5EF4-FFF2-40B4-BE49-F238E27FC236}">
                    <a16:creationId xmlns:a16="http://schemas.microsoft.com/office/drawing/2014/main" id="{B51DC693-0936-4F85-AAB7-43540E4BFD7F}"/>
                  </a:ext>
                </a:extLst>
              </p:cNvPr>
              <p:cNvCxnSpPr>
                <a:cxnSpLocks/>
              </p:cNvCxnSpPr>
              <p:nvPr/>
            </p:nvCxnSpPr>
            <p:spPr>
              <a:xfrm flipH="1" flipV="1">
                <a:off x="1107183" y="4670960"/>
                <a:ext cx="1375733" cy="531347"/>
              </a:xfrm>
              <a:prstGeom prst="line">
                <a:avLst/>
              </a:prstGeom>
              <a:ln w="28575">
                <a:solidFill>
                  <a:srgbClr val="FFCCFF"/>
                </a:solidFill>
              </a:ln>
            </p:spPr>
            <p:style>
              <a:lnRef idx="1">
                <a:schemeClr val="accent1"/>
              </a:lnRef>
              <a:fillRef idx="0">
                <a:schemeClr val="accent1"/>
              </a:fillRef>
              <a:effectRef idx="0">
                <a:schemeClr val="accent1"/>
              </a:effectRef>
              <a:fontRef idx="minor">
                <a:schemeClr val="tx1"/>
              </a:fontRef>
            </p:style>
          </p:cxnSp>
        </p:grpSp>
        <p:grpSp>
          <p:nvGrpSpPr>
            <p:cNvPr id="66" name="グループ化 65">
              <a:extLst>
                <a:ext uri="{FF2B5EF4-FFF2-40B4-BE49-F238E27FC236}">
                  <a16:creationId xmlns:a16="http://schemas.microsoft.com/office/drawing/2014/main" id="{EF804368-6A1F-4D02-BE65-CAD599EE9004}"/>
                </a:ext>
              </a:extLst>
            </p:cNvPr>
            <p:cNvGrpSpPr/>
            <p:nvPr/>
          </p:nvGrpSpPr>
          <p:grpSpPr>
            <a:xfrm>
              <a:off x="2347540" y="2465659"/>
              <a:ext cx="1490921" cy="2776158"/>
              <a:chOff x="2413998" y="2434045"/>
              <a:chExt cx="1490921" cy="2762598"/>
            </a:xfrm>
          </p:grpSpPr>
          <p:sp>
            <p:nvSpPr>
              <p:cNvPr id="44" name="楕円 43">
                <a:extLst>
                  <a:ext uri="{FF2B5EF4-FFF2-40B4-BE49-F238E27FC236}">
                    <a16:creationId xmlns:a16="http://schemas.microsoft.com/office/drawing/2014/main" id="{C0770202-1E67-462B-99F3-057A04CE3A6C}"/>
                  </a:ext>
                </a:extLst>
              </p:cNvPr>
              <p:cNvSpPr/>
              <p:nvPr/>
            </p:nvSpPr>
            <p:spPr>
              <a:xfrm>
                <a:off x="2413998" y="2434045"/>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2" name="直線コネクタ 51">
                <a:extLst>
                  <a:ext uri="{FF2B5EF4-FFF2-40B4-BE49-F238E27FC236}">
                    <a16:creationId xmlns:a16="http://schemas.microsoft.com/office/drawing/2014/main" id="{F512AD09-09C0-41A4-896F-8BD73A8D7ABA}"/>
                  </a:ext>
                </a:extLst>
              </p:cNvPr>
              <p:cNvCxnSpPr>
                <a:cxnSpLocks/>
              </p:cNvCxnSpPr>
              <p:nvPr/>
            </p:nvCxnSpPr>
            <p:spPr>
              <a:xfrm flipH="1">
                <a:off x="2462973" y="4802160"/>
                <a:ext cx="1441946" cy="394483"/>
              </a:xfrm>
              <a:prstGeom prst="line">
                <a:avLst/>
              </a:prstGeom>
              <a:ln w="28575">
                <a:solidFill>
                  <a:srgbClr val="FFCCFF"/>
                </a:solidFill>
              </a:ln>
            </p:spPr>
            <p:style>
              <a:lnRef idx="1">
                <a:schemeClr val="accent1"/>
              </a:lnRef>
              <a:fillRef idx="0">
                <a:schemeClr val="accent1"/>
              </a:fillRef>
              <a:effectRef idx="0">
                <a:schemeClr val="accent1"/>
              </a:effectRef>
              <a:fontRef idx="minor">
                <a:schemeClr val="tx1"/>
              </a:fontRef>
            </p:style>
          </p:cxnSp>
        </p:grpSp>
        <p:grpSp>
          <p:nvGrpSpPr>
            <p:cNvPr id="55" name="グループ化 54">
              <a:extLst>
                <a:ext uri="{FF2B5EF4-FFF2-40B4-BE49-F238E27FC236}">
                  <a16:creationId xmlns:a16="http://schemas.microsoft.com/office/drawing/2014/main" id="{EFBB8E53-5ED5-4A1F-B444-6A7BB9E89909}"/>
                </a:ext>
              </a:extLst>
            </p:cNvPr>
            <p:cNvGrpSpPr/>
            <p:nvPr/>
          </p:nvGrpSpPr>
          <p:grpSpPr>
            <a:xfrm>
              <a:off x="1232833" y="1232099"/>
              <a:ext cx="1128898" cy="4000470"/>
              <a:chOff x="1423623" y="1209545"/>
              <a:chExt cx="1128898" cy="3980930"/>
            </a:xfrm>
          </p:grpSpPr>
          <p:sp>
            <p:nvSpPr>
              <p:cNvPr id="41" name="楕円 40">
                <a:extLst>
                  <a:ext uri="{FF2B5EF4-FFF2-40B4-BE49-F238E27FC236}">
                    <a16:creationId xmlns:a16="http://schemas.microsoft.com/office/drawing/2014/main" id="{CF11F4AE-76C0-483A-A49D-D4C89C937DA0}"/>
                  </a:ext>
                </a:extLst>
              </p:cNvPr>
              <p:cNvSpPr/>
              <p:nvPr/>
            </p:nvSpPr>
            <p:spPr>
              <a:xfrm>
                <a:off x="2408521" y="1209545"/>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4" name="直線コネクタ 53">
                <a:extLst>
                  <a:ext uri="{FF2B5EF4-FFF2-40B4-BE49-F238E27FC236}">
                    <a16:creationId xmlns:a16="http://schemas.microsoft.com/office/drawing/2014/main" id="{A10E6F53-C71D-4A54-B609-4A063FB56CE5}"/>
                  </a:ext>
                </a:extLst>
              </p:cNvPr>
              <p:cNvCxnSpPr>
                <a:cxnSpLocks/>
              </p:cNvCxnSpPr>
              <p:nvPr/>
            </p:nvCxnSpPr>
            <p:spPr>
              <a:xfrm flipH="1" flipV="1">
                <a:off x="1423623" y="4286719"/>
                <a:ext cx="1083878" cy="903756"/>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5" name="グループ化 64">
              <a:extLst>
                <a:ext uri="{FF2B5EF4-FFF2-40B4-BE49-F238E27FC236}">
                  <a16:creationId xmlns:a16="http://schemas.microsoft.com/office/drawing/2014/main" id="{792AB989-2ACF-4B71-88B2-2291ED7580F9}"/>
                </a:ext>
              </a:extLst>
            </p:cNvPr>
            <p:cNvGrpSpPr/>
            <p:nvPr/>
          </p:nvGrpSpPr>
          <p:grpSpPr>
            <a:xfrm>
              <a:off x="2382249" y="2070607"/>
              <a:ext cx="863864" cy="3102078"/>
              <a:chOff x="2573039" y="2048053"/>
              <a:chExt cx="863864" cy="3086926"/>
            </a:xfrm>
          </p:grpSpPr>
          <p:sp>
            <p:nvSpPr>
              <p:cNvPr id="42" name="楕円 41">
                <a:extLst>
                  <a:ext uri="{FF2B5EF4-FFF2-40B4-BE49-F238E27FC236}">
                    <a16:creationId xmlns:a16="http://schemas.microsoft.com/office/drawing/2014/main" id="{45068C47-2AF6-4B6C-A0CA-4ECC3810A2F0}"/>
                  </a:ext>
                </a:extLst>
              </p:cNvPr>
              <p:cNvSpPr/>
              <p:nvPr/>
            </p:nvSpPr>
            <p:spPr>
              <a:xfrm>
                <a:off x="3120463" y="2048053"/>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57" name="直線コネクタ 56">
                <a:extLst>
                  <a:ext uri="{FF2B5EF4-FFF2-40B4-BE49-F238E27FC236}">
                    <a16:creationId xmlns:a16="http://schemas.microsoft.com/office/drawing/2014/main" id="{098BB5ED-2511-4EEC-8896-0B24949DD3C7}"/>
                  </a:ext>
                </a:extLst>
              </p:cNvPr>
              <p:cNvCxnSpPr>
                <a:cxnSpLocks/>
              </p:cNvCxnSpPr>
              <p:nvPr/>
            </p:nvCxnSpPr>
            <p:spPr>
              <a:xfrm flipV="1">
                <a:off x="2573039" y="4199160"/>
                <a:ext cx="863864" cy="93581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3" name="グループ化 62">
              <a:extLst>
                <a:ext uri="{FF2B5EF4-FFF2-40B4-BE49-F238E27FC236}">
                  <a16:creationId xmlns:a16="http://schemas.microsoft.com/office/drawing/2014/main" id="{058909F0-149C-42D8-94ED-146268F1426F}"/>
                </a:ext>
              </a:extLst>
            </p:cNvPr>
            <p:cNvGrpSpPr/>
            <p:nvPr/>
          </p:nvGrpSpPr>
          <p:grpSpPr>
            <a:xfrm>
              <a:off x="2307929" y="1584942"/>
              <a:ext cx="1041078" cy="3599837"/>
              <a:chOff x="2526873" y="1562340"/>
              <a:chExt cx="1041078" cy="3582254"/>
            </a:xfrm>
          </p:grpSpPr>
          <p:sp>
            <p:nvSpPr>
              <p:cNvPr id="40" name="楕円 39">
                <a:extLst>
                  <a:ext uri="{FF2B5EF4-FFF2-40B4-BE49-F238E27FC236}">
                    <a16:creationId xmlns:a16="http://schemas.microsoft.com/office/drawing/2014/main" id="{90036C35-644E-410C-B3E7-C38C47F34EA5}"/>
                  </a:ext>
                </a:extLst>
              </p:cNvPr>
              <p:cNvSpPr/>
              <p:nvPr/>
            </p:nvSpPr>
            <p:spPr>
              <a:xfrm>
                <a:off x="3423951" y="1562340"/>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0" name="直線コネクタ 59">
                <a:extLst>
                  <a:ext uri="{FF2B5EF4-FFF2-40B4-BE49-F238E27FC236}">
                    <a16:creationId xmlns:a16="http://schemas.microsoft.com/office/drawing/2014/main" id="{A27A236D-B37C-4BB9-9611-800BB1113E4C}"/>
                  </a:ext>
                </a:extLst>
              </p:cNvPr>
              <p:cNvCxnSpPr>
                <a:cxnSpLocks/>
              </p:cNvCxnSpPr>
              <p:nvPr/>
            </p:nvCxnSpPr>
            <p:spPr>
              <a:xfrm flipV="1">
                <a:off x="2526873" y="3963652"/>
                <a:ext cx="593590" cy="1180942"/>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56" name="グループ化 55">
              <a:extLst>
                <a:ext uri="{FF2B5EF4-FFF2-40B4-BE49-F238E27FC236}">
                  <a16:creationId xmlns:a16="http://schemas.microsoft.com/office/drawing/2014/main" id="{C11345FF-E21D-472A-A7B2-EA3662EC25D2}"/>
                </a:ext>
              </a:extLst>
            </p:cNvPr>
            <p:cNvGrpSpPr/>
            <p:nvPr/>
          </p:nvGrpSpPr>
          <p:grpSpPr>
            <a:xfrm>
              <a:off x="1622903" y="963182"/>
              <a:ext cx="1012637" cy="4290389"/>
              <a:chOff x="1813693" y="940628"/>
              <a:chExt cx="1012637" cy="4269433"/>
            </a:xfrm>
          </p:grpSpPr>
          <p:sp>
            <p:nvSpPr>
              <p:cNvPr id="39" name="楕円 38">
                <a:extLst>
                  <a:ext uri="{FF2B5EF4-FFF2-40B4-BE49-F238E27FC236}">
                    <a16:creationId xmlns:a16="http://schemas.microsoft.com/office/drawing/2014/main" id="{FB9AB40F-9BAB-4246-9CF5-E9728D77A2C4}"/>
                  </a:ext>
                </a:extLst>
              </p:cNvPr>
              <p:cNvSpPr/>
              <p:nvPr/>
            </p:nvSpPr>
            <p:spPr>
              <a:xfrm>
                <a:off x="2682330" y="940628"/>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2" name="直線コネクタ 61">
                <a:extLst>
                  <a:ext uri="{FF2B5EF4-FFF2-40B4-BE49-F238E27FC236}">
                    <a16:creationId xmlns:a16="http://schemas.microsoft.com/office/drawing/2014/main" id="{6A44E6CA-AB7E-4726-BE14-EF01BB8708C2}"/>
                  </a:ext>
                </a:extLst>
              </p:cNvPr>
              <p:cNvCxnSpPr>
                <a:cxnSpLocks/>
              </p:cNvCxnSpPr>
              <p:nvPr/>
            </p:nvCxnSpPr>
            <p:spPr>
              <a:xfrm flipH="1" flipV="1">
                <a:off x="1813693" y="3955030"/>
                <a:ext cx="637535" cy="1255031"/>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grpSp>
        <p:grpSp>
          <p:nvGrpSpPr>
            <p:cNvPr id="61" name="グループ化 60">
              <a:extLst>
                <a:ext uri="{FF2B5EF4-FFF2-40B4-BE49-F238E27FC236}">
                  <a16:creationId xmlns:a16="http://schemas.microsoft.com/office/drawing/2014/main" id="{78E6EFF3-0459-472B-B3FC-21D0FB6CB8D8}"/>
                </a:ext>
              </a:extLst>
            </p:cNvPr>
            <p:cNvGrpSpPr/>
            <p:nvPr/>
          </p:nvGrpSpPr>
          <p:grpSpPr>
            <a:xfrm>
              <a:off x="2352186" y="1057513"/>
              <a:ext cx="1147133" cy="4071483"/>
              <a:chOff x="2515352" y="1083382"/>
              <a:chExt cx="1147133" cy="4051596"/>
            </a:xfrm>
          </p:grpSpPr>
          <p:sp>
            <p:nvSpPr>
              <p:cNvPr id="38" name="楕円 37">
                <a:extLst>
                  <a:ext uri="{FF2B5EF4-FFF2-40B4-BE49-F238E27FC236}">
                    <a16:creationId xmlns:a16="http://schemas.microsoft.com/office/drawing/2014/main" id="{B5ED31DD-608E-4A71-A667-003C36D9C933}"/>
                  </a:ext>
                </a:extLst>
              </p:cNvPr>
              <p:cNvSpPr/>
              <p:nvPr/>
            </p:nvSpPr>
            <p:spPr>
              <a:xfrm>
                <a:off x="3518485" y="1083382"/>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4" name="直線コネクタ 63">
                <a:extLst>
                  <a:ext uri="{FF2B5EF4-FFF2-40B4-BE49-F238E27FC236}">
                    <a16:creationId xmlns:a16="http://schemas.microsoft.com/office/drawing/2014/main" id="{F2AB37A1-3C8C-4AFE-B6ED-9C805946AC9D}"/>
                  </a:ext>
                </a:extLst>
              </p:cNvPr>
              <p:cNvCxnSpPr>
                <a:cxnSpLocks/>
              </p:cNvCxnSpPr>
              <p:nvPr/>
            </p:nvCxnSpPr>
            <p:spPr>
              <a:xfrm flipH="1">
                <a:off x="2515352" y="3797808"/>
                <a:ext cx="221130" cy="1337170"/>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nvGrpSpPr>
            <p:cNvPr id="58" name="グループ化 57">
              <a:extLst>
                <a:ext uri="{FF2B5EF4-FFF2-40B4-BE49-F238E27FC236}">
                  <a16:creationId xmlns:a16="http://schemas.microsoft.com/office/drawing/2014/main" id="{E48F6027-46B8-4C2E-B2C8-FF822CC42D8B}"/>
                </a:ext>
              </a:extLst>
            </p:cNvPr>
            <p:cNvGrpSpPr/>
            <p:nvPr/>
          </p:nvGrpSpPr>
          <p:grpSpPr>
            <a:xfrm>
              <a:off x="1990362" y="778178"/>
              <a:ext cx="1071877" cy="4378567"/>
              <a:chOff x="2143261" y="777798"/>
              <a:chExt cx="1071877" cy="4357180"/>
            </a:xfrm>
          </p:grpSpPr>
          <p:sp>
            <p:nvSpPr>
              <p:cNvPr id="37" name="楕円 36">
                <a:extLst>
                  <a:ext uri="{FF2B5EF4-FFF2-40B4-BE49-F238E27FC236}">
                    <a16:creationId xmlns:a16="http://schemas.microsoft.com/office/drawing/2014/main" id="{70A3D3C1-1901-4590-BC03-36B67D1AC832}"/>
                  </a:ext>
                </a:extLst>
              </p:cNvPr>
              <p:cNvSpPr/>
              <p:nvPr/>
            </p:nvSpPr>
            <p:spPr>
              <a:xfrm>
                <a:off x="3071138" y="777798"/>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8" name="直線コネクタ 67">
                <a:extLst>
                  <a:ext uri="{FF2B5EF4-FFF2-40B4-BE49-F238E27FC236}">
                    <a16:creationId xmlns:a16="http://schemas.microsoft.com/office/drawing/2014/main" id="{B08EC8AE-A95E-4D87-ADCC-6790EE0C567F}"/>
                  </a:ext>
                </a:extLst>
              </p:cNvPr>
              <p:cNvCxnSpPr>
                <a:cxnSpLocks/>
              </p:cNvCxnSpPr>
              <p:nvPr/>
            </p:nvCxnSpPr>
            <p:spPr>
              <a:xfrm>
                <a:off x="2143261" y="3801913"/>
                <a:ext cx="299289" cy="133306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grpSp>
      </p:grpSp>
      <p:grpSp>
        <p:nvGrpSpPr>
          <p:cNvPr id="21" name="グループ化 20">
            <a:extLst>
              <a:ext uri="{FF2B5EF4-FFF2-40B4-BE49-F238E27FC236}">
                <a16:creationId xmlns:a16="http://schemas.microsoft.com/office/drawing/2014/main" id="{597FCA97-CB14-48DC-B9C4-DB2FF1474AEE}"/>
              </a:ext>
            </a:extLst>
          </p:cNvPr>
          <p:cNvGrpSpPr/>
          <p:nvPr/>
        </p:nvGrpSpPr>
        <p:grpSpPr>
          <a:xfrm>
            <a:off x="5711830" y="3533172"/>
            <a:ext cx="2419861" cy="1480883"/>
            <a:chOff x="5529962" y="3843762"/>
            <a:chExt cx="2419861" cy="1480883"/>
          </a:xfrm>
        </p:grpSpPr>
        <p:cxnSp>
          <p:nvCxnSpPr>
            <p:cNvPr id="91" name="直線コネクタ 90">
              <a:extLst>
                <a:ext uri="{FF2B5EF4-FFF2-40B4-BE49-F238E27FC236}">
                  <a16:creationId xmlns:a16="http://schemas.microsoft.com/office/drawing/2014/main" id="{B683FD2E-8921-49F7-BCA9-212FDBDC7370}"/>
                </a:ext>
              </a:extLst>
            </p:cNvPr>
            <p:cNvCxnSpPr>
              <a:cxnSpLocks/>
            </p:cNvCxnSpPr>
            <p:nvPr/>
          </p:nvCxnSpPr>
          <p:spPr>
            <a:xfrm flipV="1">
              <a:off x="6755366" y="4495726"/>
              <a:ext cx="1194457" cy="753276"/>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94" name="直線コネクタ 93">
              <a:extLst>
                <a:ext uri="{FF2B5EF4-FFF2-40B4-BE49-F238E27FC236}">
                  <a16:creationId xmlns:a16="http://schemas.microsoft.com/office/drawing/2014/main" id="{A38E64B8-EDAC-4D7D-9A0E-F7E22631CC51}"/>
                </a:ext>
              </a:extLst>
            </p:cNvPr>
            <p:cNvCxnSpPr>
              <a:cxnSpLocks/>
            </p:cNvCxnSpPr>
            <p:nvPr/>
          </p:nvCxnSpPr>
          <p:spPr>
            <a:xfrm flipH="1" flipV="1">
              <a:off x="5885658" y="4214387"/>
              <a:ext cx="789125" cy="1054127"/>
            </a:xfrm>
            <a:prstGeom prst="line">
              <a:avLst/>
            </a:prstGeom>
            <a:ln w="28575">
              <a:solidFill>
                <a:srgbClr val="FFCCFF"/>
              </a:solidFill>
            </a:ln>
          </p:spPr>
          <p:style>
            <a:lnRef idx="1">
              <a:schemeClr val="accent1"/>
            </a:lnRef>
            <a:fillRef idx="0">
              <a:schemeClr val="accent1"/>
            </a:fillRef>
            <a:effectRef idx="0">
              <a:schemeClr val="accent1"/>
            </a:effectRef>
            <a:fontRef idx="minor">
              <a:schemeClr val="tx1"/>
            </a:fontRef>
          </p:style>
        </p:cxnSp>
        <p:cxnSp>
          <p:nvCxnSpPr>
            <p:cNvPr id="96" name="直線コネクタ 95">
              <a:extLst>
                <a:ext uri="{FF2B5EF4-FFF2-40B4-BE49-F238E27FC236}">
                  <a16:creationId xmlns:a16="http://schemas.microsoft.com/office/drawing/2014/main" id="{3C162E91-A5E6-4279-ADCA-02D027C1AB63}"/>
                </a:ext>
              </a:extLst>
            </p:cNvPr>
            <p:cNvCxnSpPr>
              <a:cxnSpLocks/>
            </p:cNvCxnSpPr>
            <p:nvPr/>
          </p:nvCxnSpPr>
          <p:spPr>
            <a:xfrm flipV="1">
              <a:off x="6793814" y="4157654"/>
              <a:ext cx="874072" cy="1129191"/>
            </a:xfrm>
            <a:prstGeom prst="line">
              <a:avLst/>
            </a:prstGeom>
            <a:ln w="28575">
              <a:solidFill>
                <a:srgbClr val="FFCCFF"/>
              </a:solidFill>
            </a:ln>
          </p:spPr>
          <p:style>
            <a:lnRef idx="1">
              <a:schemeClr val="accent1"/>
            </a:lnRef>
            <a:fillRef idx="0">
              <a:schemeClr val="accent1"/>
            </a:fillRef>
            <a:effectRef idx="0">
              <a:schemeClr val="accent1"/>
            </a:effectRef>
            <a:fontRef idx="minor">
              <a:schemeClr val="tx1"/>
            </a:fontRef>
          </p:style>
        </p:cxnSp>
        <p:cxnSp>
          <p:nvCxnSpPr>
            <p:cNvPr id="99" name="直線コネクタ 98">
              <a:extLst>
                <a:ext uri="{FF2B5EF4-FFF2-40B4-BE49-F238E27FC236}">
                  <a16:creationId xmlns:a16="http://schemas.microsoft.com/office/drawing/2014/main" id="{CA4178AC-9392-4C24-ACF7-FD8CD3BFDDA3}"/>
                </a:ext>
              </a:extLst>
            </p:cNvPr>
            <p:cNvCxnSpPr>
              <a:cxnSpLocks/>
            </p:cNvCxnSpPr>
            <p:nvPr/>
          </p:nvCxnSpPr>
          <p:spPr>
            <a:xfrm flipH="1" flipV="1">
              <a:off x="6208428" y="3969249"/>
              <a:ext cx="520585" cy="1288639"/>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1" name="直線コネクタ 100">
              <a:extLst>
                <a:ext uri="{FF2B5EF4-FFF2-40B4-BE49-F238E27FC236}">
                  <a16:creationId xmlns:a16="http://schemas.microsoft.com/office/drawing/2014/main" id="{E95B8CC5-7DAE-4AA3-9228-5CA1CF22F3BE}"/>
                </a:ext>
              </a:extLst>
            </p:cNvPr>
            <p:cNvCxnSpPr>
              <a:cxnSpLocks/>
            </p:cNvCxnSpPr>
            <p:nvPr/>
          </p:nvCxnSpPr>
          <p:spPr>
            <a:xfrm flipV="1">
              <a:off x="6777211" y="4024613"/>
              <a:ext cx="658110" cy="1252635"/>
            </a:xfrm>
            <a:prstGeom prst="line">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03" name="直線コネクタ 102">
              <a:extLst>
                <a:ext uri="{FF2B5EF4-FFF2-40B4-BE49-F238E27FC236}">
                  <a16:creationId xmlns:a16="http://schemas.microsoft.com/office/drawing/2014/main" id="{8FE6F62C-E8AC-4ECB-9234-08E68EA6E557}"/>
                </a:ext>
              </a:extLst>
            </p:cNvPr>
            <p:cNvCxnSpPr>
              <a:cxnSpLocks/>
            </p:cNvCxnSpPr>
            <p:nvPr/>
          </p:nvCxnSpPr>
          <p:spPr>
            <a:xfrm>
              <a:off x="6753997" y="3843762"/>
              <a:ext cx="4045" cy="148088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4" name="直線コネクタ 103">
              <a:extLst>
                <a:ext uri="{FF2B5EF4-FFF2-40B4-BE49-F238E27FC236}">
                  <a16:creationId xmlns:a16="http://schemas.microsoft.com/office/drawing/2014/main" id="{AA5EB076-9E50-4446-9258-F65F93383DF9}"/>
                </a:ext>
              </a:extLst>
            </p:cNvPr>
            <p:cNvCxnSpPr>
              <a:cxnSpLocks/>
            </p:cNvCxnSpPr>
            <p:nvPr/>
          </p:nvCxnSpPr>
          <p:spPr>
            <a:xfrm flipH="1">
              <a:off x="6798580" y="3901343"/>
              <a:ext cx="198973" cy="1367171"/>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05" name="直線コネクタ 104">
              <a:extLst>
                <a:ext uri="{FF2B5EF4-FFF2-40B4-BE49-F238E27FC236}">
                  <a16:creationId xmlns:a16="http://schemas.microsoft.com/office/drawing/2014/main" id="{562C9770-BCE1-4A6C-81AB-CA81E27E771E}"/>
                </a:ext>
              </a:extLst>
            </p:cNvPr>
            <p:cNvCxnSpPr>
              <a:cxnSpLocks/>
            </p:cNvCxnSpPr>
            <p:nvPr/>
          </p:nvCxnSpPr>
          <p:spPr>
            <a:xfrm>
              <a:off x="6473429" y="3887100"/>
              <a:ext cx="251013" cy="139009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9" name="直線コネクタ 88">
              <a:extLst>
                <a:ext uri="{FF2B5EF4-FFF2-40B4-BE49-F238E27FC236}">
                  <a16:creationId xmlns:a16="http://schemas.microsoft.com/office/drawing/2014/main" id="{543530F5-A45F-42B9-806B-3857094969E8}"/>
                </a:ext>
              </a:extLst>
            </p:cNvPr>
            <p:cNvCxnSpPr>
              <a:cxnSpLocks/>
            </p:cNvCxnSpPr>
            <p:nvPr/>
          </p:nvCxnSpPr>
          <p:spPr>
            <a:xfrm flipH="1" flipV="1">
              <a:off x="5529962" y="4509175"/>
              <a:ext cx="1144030" cy="783375"/>
            </a:xfrm>
            <a:prstGeom prst="line">
              <a:avLst/>
            </a:prstGeom>
            <a:ln w="28575">
              <a:solidFill>
                <a:srgbClr val="FFFF00"/>
              </a:solidFill>
            </a:ln>
          </p:spPr>
          <p:style>
            <a:lnRef idx="1">
              <a:schemeClr val="accent1"/>
            </a:lnRef>
            <a:fillRef idx="0">
              <a:schemeClr val="accent1"/>
            </a:fillRef>
            <a:effectRef idx="0">
              <a:schemeClr val="accent1"/>
            </a:effectRef>
            <a:fontRef idx="minor">
              <a:schemeClr val="tx1"/>
            </a:fontRef>
          </p:style>
        </p:cxnSp>
      </p:grpSp>
      <p:grpSp>
        <p:nvGrpSpPr>
          <p:cNvPr id="20" name="グループ化 19">
            <a:extLst>
              <a:ext uri="{FF2B5EF4-FFF2-40B4-BE49-F238E27FC236}">
                <a16:creationId xmlns:a16="http://schemas.microsoft.com/office/drawing/2014/main" id="{5EFE7294-4AAD-411B-BFBA-CA75387C7509}"/>
              </a:ext>
            </a:extLst>
          </p:cNvPr>
          <p:cNvGrpSpPr/>
          <p:nvPr/>
        </p:nvGrpSpPr>
        <p:grpSpPr>
          <a:xfrm>
            <a:off x="4803867" y="905257"/>
            <a:ext cx="4103613" cy="2612523"/>
            <a:chOff x="4834038" y="834017"/>
            <a:chExt cx="4103613" cy="2612523"/>
          </a:xfrm>
        </p:grpSpPr>
        <p:sp>
          <p:nvSpPr>
            <p:cNvPr id="88" name="楕円 87">
              <a:extLst>
                <a:ext uri="{FF2B5EF4-FFF2-40B4-BE49-F238E27FC236}">
                  <a16:creationId xmlns:a16="http://schemas.microsoft.com/office/drawing/2014/main" id="{9AE16DB9-DC64-4E8D-928C-311FF2A985DD}"/>
                </a:ext>
              </a:extLst>
            </p:cNvPr>
            <p:cNvSpPr/>
            <p:nvPr/>
          </p:nvSpPr>
          <p:spPr>
            <a:xfrm>
              <a:off x="7105421" y="2713134"/>
              <a:ext cx="144000" cy="14275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5" name="楕円 84">
              <a:extLst>
                <a:ext uri="{FF2B5EF4-FFF2-40B4-BE49-F238E27FC236}">
                  <a16:creationId xmlns:a16="http://schemas.microsoft.com/office/drawing/2014/main" id="{E2256357-4D77-4828-BB48-FBA2350DDD17}"/>
                </a:ext>
              </a:extLst>
            </p:cNvPr>
            <p:cNvSpPr/>
            <p:nvPr/>
          </p:nvSpPr>
          <p:spPr>
            <a:xfrm>
              <a:off x="7133285" y="1623038"/>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6" name="楕円 85">
              <a:extLst>
                <a:ext uri="{FF2B5EF4-FFF2-40B4-BE49-F238E27FC236}">
                  <a16:creationId xmlns:a16="http://schemas.microsoft.com/office/drawing/2014/main" id="{4136A234-7771-4DB3-8B5B-41220E759D1F}"/>
                </a:ext>
              </a:extLst>
            </p:cNvPr>
            <p:cNvSpPr/>
            <p:nvPr/>
          </p:nvSpPr>
          <p:spPr>
            <a:xfrm>
              <a:off x="7683781" y="2356042"/>
              <a:ext cx="144000" cy="142754"/>
            </a:xfrm>
            <a:prstGeom prst="ellipse">
              <a:avLst/>
            </a:prstGeom>
            <a:solidFill>
              <a:srgbClr val="FF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3" name="楕円 82">
              <a:extLst>
                <a:ext uri="{FF2B5EF4-FFF2-40B4-BE49-F238E27FC236}">
                  <a16:creationId xmlns:a16="http://schemas.microsoft.com/office/drawing/2014/main" id="{555A41A8-BA75-463E-9C79-B8889F429012}"/>
                </a:ext>
              </a:extLst>
            </p:cNvPr>
            <p:cNvSpPr/>
            <p:nvPr/>
          </p:nvSpPr>
          <p:spPr>
            <a:xfrm>
              <a:off x="7388027" y="1292440"/>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4" name="楕円 83">
              <a:extLst>
                <a:ext uri="{FF2B5EF4-FFF2-40B4-BE49-F238E27FC236}">
                  <a16:creationId xmlns:a16="http://schemas.microsoft.com/office/drawing/2014/main" id="{D1CA206A-E507-4102-9971-2B1B8A6E1199}"/>
                </a:ext>
              </a:extLst>
            </p:cNvPr>
            <p:cNvSpPr/>
            <p:nvPr/>
          </p:nvSpPr>
          <p:spPr>
            <a:xfrm>
              <a:off x="7970724" y="1961432"/>
              <a:ext cx="144000" cy="142754"/>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9" name="楕円 78">
              <a:extLst>
                <a:ext uri="{FF2B5EF4-FFF2-40B4-BE49-F238E27FC236}">
                  <a16:creationId xmlns:a16="http://schemas.microsoft.com/office/drawing/2014/main" id="{70F044B0-1366-449B-9944-CE7DD8C72D83}"/>
                </a:ext>
              </a:extLst>
            </p:cNvPr>
            <p:cNvSpPr/>
            <p:nvPr/>
          </p:nvSpPr>
          <p:spPr>
            <a:xfrm>
              <a:off x="8103575" y="1099661"/>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2" name="楕円 81">
              <a:extLst>
                <a:ext uri="{FF2B5EF4-FFF2-40B4-BE49-F238E27FC236}">
                  <a16:creationId xmlns:a16="http://schemas.microsoft.com/office/drawing/2014/main" id="{6F082F00-C195-4DD2-9A58-30F107117C9F}"/>
                </a:ext>
              </a:extLst>
            </p:cNvPr>
            <p:cNvSpPr/>
            <p:nvPr/>
          </p:nvSpPr>
          <p:spPr>
            <a:xfrm>
              <a:off x="8164574" y="1487640"/>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0" name="楕円 79">
              <a:extLst>
                <a:ext uri="{FF2B5EF4-FFF2-40B4-BE49-F238E27FC236}">
                  <a16:creationId xmlns:a16="http://schemas.microsoft.com/office/drawing/2014/main" id="{35B8A63D-9DB5-4C9A-8C6E-6DC95D9EF0FC}"/>
                </a:ext>
              </a:extLst>
            </p:cNvPr>
            <p:cNvSpPr/>
            <p:nvPr/>
          </p:nvSpPr>
          <p:spPr>
            <a:xfrm>
              <a:off x="7730263" y="1145714"/>
              <a:ext cx="144000" cy="142754"/>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7" name="楕円 86">
              <a:extLst>
                <a:ext uri="{FF2B5EF4-FFF2-40B4-BE49-F238E27FC236}">
                  <a16:creationId xmlns:a16="http://schemas.microsoft.com/office/drawing/2014/main" id="{02FBC602-B608-4B8D-8444-AD18971105E9}"/>
                </a:ext>
              </a:extLst>
            </p:cNvPr>
            <p:cNvSpPr/>
            <p:nvPr/>
          </p:nvSpPr>
          <p:spPr>
            <a:xfrm>
              <a:off x="6979307" y="1866872"/>
              <a:ext cx="144000" cy="142754"/>
            </a:xfrm>
            <a:prstGeom prst="ellipse">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円弧 27">
              <a:extLst>
                <a:ext uri="{FF2B5EF4-FFF2-40B4-BE49-F238E27FC236}">
                  <a16:creationId xmlns:a16="http://schemas.microsoft.com/office/drawing/2014/main" id="{7C8967B0-9AD0-483B-93D9-9EA0B3B1CBD2}"/>
                </a:ext>
              </a:extLst>
            </p:cNvPr>
            <p:cNvSpPr/>
            <p:nvPr/>
          </p:nvSpPr>
          <p:spPr>
            <a:xfrm rot="16990684">
              <a:off x="6820705" y="1329594"/>
              <a:ext cx="2291358" cy="1942534"/>
            </a:xfrm>
            <a:prstGeom prst="arc">
              <a:avLst/>
            </a:prstGeom>
            <a:ln w="15875">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29" name="円弧 28">
              <a:extLst>
                <a:ext uri="{FF2B5EF4-FFF2-40B4-BE49-F238E27FC236}">
                  <a16:creationId xmlns:a16="http://schemas.microsoft.com/office/drawing/2014/main" id="{66311430-FA9C-4B46-82B5-579FFE9F5023}"/>
                </a:ext>
              </a:extLst>
            </p:cNvPr>
            <p:cNvSpPr/>
            <p:nvPr/>
          </p:nvSpPr>
          <p:spPr>
            <a:xfrm rot="3822469">
              <a:off x="5494534" y="173521"/>
              <a:ext cx="2191378" cy="3512369"/>
            </a:xfrm>
            <a:prstGeom prst="arc">
              <a:avLst>
                <a:gd name="adj1" fmla="val 16200000"/>
                <a:gd name="adj2" fmla="val 21564117"/>
              </a:avLst>
            </a:prstGeom>
            <a:ln w="190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31" name="直線コネクタ 30">
              <a:extLst>
                <a:ext uri="{FF2B5EF4-FFF2-40B4-BE49-F238E27FC236}">
                  <a16:creationId xmlns:a16="http://schemas.microsoft.com/office/drawing/2014/main" id="{98D6A6F4-CF45-45CE-A7EF-925165AD9BAA}"/>
                </a:ext>
              </a:extLst>
            </p:cNvPr>
            <p:cNvCxnSpPr>
              <a:cxnSpLocks/>
              <a:endCxn id="29" idx="0"/>
            </p:cNvCxnSpPr>
            <p:nvPr/>
          </p:nvCxnSpPr>
          <p:spPr>
            <a:xfrm flipV="1">
              <a:off x="6755330" y="1151806"/>
              <a:ext cx="1409395" cy="1373708"/>
            </a:xfrm>
            <a:prstGeom prst="line">
              <a:avLst/>
            </a:prstGeom>
            <a:ln>
              <a:prstDash val="dash"/>
            </a:ln>
          </p:spPr>
          <p:style>
            <a:lnRef idx="1">
              <a:schemeClr val="accent1"/>
            </a:lnRef>
            <a:fillRef idx="0">
              <a:schemeClr val="accent1"/>
            </a:fillRef>
            <a:effectRef idx="0">
              <a:schemeClr val="accent1"/>
            </a:effectRef>
            <a:fontRef idx="minor">
              <a:schemeClr val="tx1"/>
            </a:fontRef>
          </p:style>
        </p:cxnSp>
      </p:grpSp>
      <p:grpSp>
        <p:nvGrpSpPr>
          <p:cNvPr id="6" name="グループ化 5">
            <a:extLst>
              <a:ext uri="{FF2B5EF4-FFF2-40B4-BE49-F238E27FC236}">
                <a16:creationId xmlns:a16="http://schemas.microsoft.com/office/drawing/2014/main" id="{BF7DE5A6-1866-45BC-890E-A25C84D2D668}"/>
              </a:ext>
            </a:extLst>
          </p:cNvPr>
          <p:cNvGrpSpPr/>
          <p:nvPr/>
        </p:nvGrpSpPr>
        <p:grpSpPr>
          <a:xfrm>
            <a:off x="-145410" y="-30933"/>
            <a:ext cx="4265011" cy="3501128"/>
            <a:chOff x="-366625" y="13220"/>
            <a:chExt cx="4265011" cy="3501128"/>
          </a:xfrm>
        </p:grpSpPr>
        <p:grpSp>
          <p:nvGrpSpPr>
            <p:cNvPr id="48" name="グループ化 47">
              <a:extLst>
                <a:ext uri="{FF2B5EF4-FFF2-40B4-BE49-F238E27FC236}">
                  <a16:creationId xmlns:a16="http://schemas.microsoft.com/office/drawing/2014/main" id="{52B1B001-C9D5-4054-8D4C-8E0DE149EB72}"/>
                </a:ext>
              </a:extLst>
            </p:cNvPr>
            <p:cNvGrpSpPr/>
            <p:nvPr/>
          </p:nvGrpSpPr>
          <p:grpSpPr>
            <a:xfrm>
              <a:off x="-366625" y="13220"/>
              <a:ext cx="4265011" cy="3501128"/>
              <a:chOff x="-16050" y="21881"/>
              <a:chExt cx="4265011" cy="3501128"/>
            </a:xfrm>
          </p:grpSpPr>
          <p:sp>
            <p:nvSpPr>
              <p:cNvPr id="8" name="円弧 7">
                <a:extLst>
                  <a:ext uri="{FF2B5EF4-FFF2-40B4-BE49-F238E27FC236}">
                    <a16:creationId xmlns:a16="http://schemas.microsoft.com/office/drawing/2014/main" id="{382D6898-D757-4315-B8DC-BFA8949F5AF6}"/>
                  </a:ext>
                </a:extLst>
              </p:cNvPr>
              <p:cNvSpPr/>
              <p:nvPr/>
            </p:nvSpPr>
            <p:spPr>
              <a:xfrm rot="4325901">
                <a:off x="390518" y="-384687"/>
                <a:ext cx="2809482" cy="3622618"/>
              </a:xfrm>
              <a:prstGeom prst="arc">
                <a:avLst>
                  <a:gd name="adj1" fmla="val 16200000"/>
                  <a:gd name="adj2" fmla="val 21438813"/>
                </a:avLst>
              </a:prstGeom>
              <a:ln w="190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9" name="円弧 8">
                <a:extLst>
                  <a:ext uri="{FF2B5EF4-FFF2-40B4-BE49-F238E27FC236}">
                    <a16:creationId xmlns:a16="http://schemas.microsoft.com/office/drawing/2014/main" id="{AE30318A-D75A-48F5-A557-100018229B7D}"/>
                  </a:ext>
                </a:extLst>
              </p:cNvPr>
              <p:cNvSpPr/>
              <p:nvPr/>
            </p:nvSpPr>
            <p:spPr>
              <a:xfrm rot="16990684">
                <a:off x="1839141" y="1113189"/>
                <a:ext cx="2702475" cy="2117165"/>
              </a:xfrm>
              <a:prstGeom prst="arc">
                <a:avLst/>
              </a:prstGeom>
              <a:ln w="15875">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10" name="楕円 9">
                <a:extLst>
                  <a:ext uri="{FF2B5EF4-FFF2-40B4-BE49-F238E27FC236}">
                    <a16:creationId xmlns:a16="http://schemas.microsoft.com/office/drawing/2014/main" id="{D7E32801-A8A6-42A3-B310-3003FCCD8FBF}"/>
                  </a:ext>
                </a:extLst>
              </p:cNvPr>
              <p:cNvSpPr/>
              <p:nvPr/>
            </p:nvSpPr>
            <p:spPr>
              <a:xfrm>
                <a:off x="1241833" y="1950653"/>
                <a:ext cx="2489856" cy="861566"/>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2" name="直線コネクタ 11">
                <a:extLst>
                  <a:ext uri="{FF2B5EF4-FFF2-40B4-BE49-F238E27FC236}">
                    <a16:creationId xmlns:a16="http://schemas.microsoft.com/office/drawing/2014/main" id="{8AAEC580-76DF-46C1-939C-40FE5596F10F}"/>
                  </a:ext>
                </a:extLst>
              </p:cNvPr>
              <p:cNvCxnSpPr>
                <a:cxnSpLocks/>
              </p:cNvCxnSpPr>
              <p:nvPr/>
            </p:nvCxnSpPr>
            <p:spPr>
              <a:xfrm flipV="1">
                <a:off x="2495858" y="895235"/>
                <a:ext cx="995919" cy="1456842"/>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3" name="Text Box 5">
                <a:extLst>
                  <a:ext uri="{FF2B5EF4-FFF2-40B4-BE49-F238E27FC236}">
                    <a16:creationId xmlns:a16="http://schemas.microsoft.com/office/drawing/2014/main" id="{00B0E94D-2753-4F5F-AB7E-7787C1E8DB11}"/>
                  </a:ext>
                </a:extLst>
              </p:cNvPr>
              <p:cNvSpPr txBox="1">
                <a:spLocks noChangeArrowheads="1"/>
              </p:cNvSpPr>
              <p:nvPr/>
            </p:nvSpPr>
            <p:spPr bwMode="auto">
              <a:xfrm>
                <a:off x="2210803" y="2800991"/>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14" name="Text Box 5">
                <a:extLst>
                  <a:ext uri="{FF2B5EF4-FFF2-40B4-BE49-F238E27FC236}">
                    <a16:creationId xmlns:a16="http://schemas.microsoft.com/office/drawing/2014/main" id="{D80B5658-BCF8-4985-A6B0-AA385E16A9CE}"/>
                  </a:ext>
                </a:extLst>
              </p:cNvPr>
              <p:cNvSpPr txBox="1">
                <a:spLocks noChangeArrowheads="1"/>
              </p:cNvSpPr>
              <p:nvPr/>
            </p:nvSpPr>
            <p:spPr bwMode="auto">
              <a:xfrm>
                <a:off x="812009" y="2075729"/>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15" name="Text Box 5">
                <a:extLst>
                  <a:ext uri="{FF2B5EF4-FFF2-40B4-BE49-F238E27FC236}">
                    <a16:creationId xmlns:a16="http://schemas.microsoft.com/office/drawing/2014/main" id="{70E43BE8-3845-482E-9734-FF307CB1CE29}"/>
                  </a:ext>
                </a:extLst>
              </p:cNvPr>
              <p:cNvSpPr txBox="1">
                <a:spLocks noChangeArrowheads="1"/>
              </p:cNvSpPr>
              <p:nvPr/>
            </p:nvSpPr>
            <p:spPr bwMode="auto">
              <a:xfrm>
                <a:off x="3718180" y="2154143"/>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sp>
            <p:nvSpPr>
              <p:cNvPr id="19" name="Text Box 5">
                <a:extLst>
                  <a:ext uri="{FF2B5EF4-FFF2-40B4-BE49-F238E27FC236}">
                    <a16:creationId xmlns:a16="http://schemas.microsoft.com/office/drawing/2014/main" id="{8AB8548E-822E-4C68-BC08-FF73E7DACCBC}"/>
                  </a:ext>
                </a:extLst>
              </p:cNvPr>
              <p:cNvSpPr txBox="1">
                <a:spLocks noChangeArrowheads="1"/>
              </p:cNvSpPr>
              <p:nvPr/>
            </p:nvSpPr>
            <p:spPr bwMode="auto">
              <a:xfrm>
                <a:off x="2240766" y="1458922"/>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grpSp>
        <p:sp>
          <p:nvSpPr>
            <p:cNvPr id="120" name="Text Box 5">
              <a:extLst>
                <a:ext uri="{FF2B5EF4-FFF2-40B4-BE49-F238E27FC236}">
                  <a16:creationId xmlns:a16="http://schemas.microsoft.com/office/drawing/2014/main" id="{3A9B66BB-68AC-41A4-8193-06A00AC8ED27}"/>
                </a:ext>
              </a:extLst>
            </p:cNvPr>
            <p:cNvSpPr txBox="1">
              <a:spLocks noChangeArrowheads="1"/>
            </p:cNvSpPr>
            <p:nvPr/>
          </p:nvSpPr>
          <p:spPr bwMode="auto">
            <a:xfrm>
              <a:off x="-76456" y="805790"/>
              <a:ext cx="1684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１．８月１日の太陽の動き</a:t>
              </a:r>
              <a:endParaRPr lang="en-US" altLang="ja-JP" sz="2000" dirty="0">
                <a:latin typeface="游ゴシック" panose="020B0400000000000000" pitchFamily="50" charset="-128"/>
              </a:endParaRPr>
            </a:p>
          </p:txBody>
        </p:sp>
      </p:grpSp>
      <p:grpSp>
        <p:nvGrpSpPr>
          <p:cNvPr id="18" name="グループ化 17">
            <a:extLst>
              <a:ext uri="{FF2B5EF4-FFF2-40B4-BE49-F238E27FC236}">
                <a16:creationId xmlns:a16="http://schemas.microsoft.com/office/drawing/2014/main" id="{ACEE98C6-2DEB-4DCC-B64A-BC31DBB58F9C}"/>
              </a:ext>
            </a:extLst>
          </p:cNvPr>
          <p:cNvGrpSpPr/>
          <p:nvPr/>
        </p:nvGrpSpPr>
        <p:grpSpPr>
          <a:xfrm>
            <a:off x="4671550" y="799319"/>
            <a:ext cx="3869544" cy="2523835"/>
            <a:chOff x="4538217" y="738520"/>
            <a:chExt cx="3869544" cy="2523835"/>
          </a:xfrm>
        </p:grpSpPr>
        <p:sp>
          <p:nvSpPr>
            <p:cNvPr id="22" name="楕円 21">
              <a:extLst>
                <a:ext uri="{FF2B5EF4-FFF2-40B4-BE49-F238E27FC236}">
                  <a16:creationId xmlns:a16="http://schemas.microsoft.com/office/drawing/2014/main" id="{B20D67F9-F8F0-4043-B834-E26A4980FE69}"/>
                </a:ext>
              </a:extLst>
            </p:cNvPr>
            <p:cNvSpPr/>
            <p:nvPr/>
          </p:nvSpPr>
          <p:spPr>
            <a:xfrm>
              <a:off x="5551508" y="1972604"/>
              <a:ext cx="2489856" cy="861566"/>
            </a:xfrm>
            <a:prstGeom prst="ellipse">
              <a:avLst/>
            </a:prstGeom>
            <a:noFill/>
            <a:ln w="190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Text Box 5">
              <a:extLst>
                <a:ext uri="{FF2B5EF4-FFF2-40B4-BE49-F238E27FC236}">
                  <a16:creationId xmlns:a16="http://schemas.microsoft.com/office/drawing/2014/main" id="{9462E32C-45F9-46EB-B480-5EFA6AC7BC98}"/>
                </a:ext>
              </a:extLst>
            </p:cNvPr>
            <p:cNvSpPr txBox="1">
              <a:spLocks noChangeArrowheads="1"/>
            </p:cNvSpPr>
            <p:nvPr/>
          </p:nvSpPr>
          <p:spPr bwMode="auto">
            <a:xfrm>
              <a:off x="6478066" y="2800690"/>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西</a:t>
              </a:r>
            </a:p>
          </p:txBody>
        </p:sp>
        <p:sp>
          <p:nvSpPr>
            <p:cNvPr id="25" name="Text Box 5">
              <a:extLst>
                <a:ext uri="{FF2B5EF4-FFF2-40B4-BE49-F238E27FC236}">
                  <a16:creationId xmlns:a16="http://schemas.microsoft.com/office/drawing/2014/main" id="{C7CB4772-467C-45AB-BC7D-376DA63B66E4}"/>
                </a:ext>
              </a:extLst>
            </p:cNvPr>
            <p:cNvSpPr txBox="1">
              <a:spLocks noChangeArrowheads="1"/>
            </p:cNvSpPr>
            <p:nvPr/>
          </p:nvSpPr>
          <p:spPr bwMode="auto">
            <a:xfrm>
              <a:off x="5128112" y="2142916"/>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北</a:t>
              </a:r>
            </a:p>
          </p:txBody>
        </p:sp>
        <p:sp>
          <p:nvSpPr>
            <p:cNvPr id="26" name="Text Box 5">
              <a:extLst>
                <a:ext uri="{FF2B5EF4-FFF2-40B4-BE49-F238E27FC236}">
                  <a16:creationId xmlns:a16="http://schemas.microsoft.com/office/drawing/2014/main" id="{BAFCE7A2-4786-4F2F-9764-A9A5A7DD3610}"/>
                </a:ext>
              </a:extLst>
            </p:cNvPr>
            <p:cNvSpPr txBox="1">
              <a:spLocks noChangeArrowheads="1"/>
            </p:cNvSpPr>
            <p:nvPr/>
          </p:nvSpPr>
          <p:spPr bwMode="auto">
            <a:xfrm>
              <a:off x="8034283" y="2221330"/>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南</a:t>
              </a:r>
            </a:p>
          </p:txBody>
        </p:sp>
        <p:sp>
          <p:nvSpPr>
            <p:cNvPr id="27" name="Text Box 5">
              <a:extLst>
                <a:ext uri="{FF2B5EF4-FFF2-40B4-BE49-F238E27FC236}">
                  <a16:creationId xmlns:a16="http://schemas.microsoft.com/office/drawing/2014/main" id="{7FBCA6E9-09B7-4C96-94DA-CA70C5F0454D}"/>
                </a:ext>
              </a:extLst>
            </p:cNvPr>
            <p:cNvSpPr txBox="1">
              <a:spLocks noChangeArrowheads="1"/>
            </p:cNvSpPr>
            <p:nvPr/>
          </p:nvSpPr>
          <p:spPr bwMode="auto">
            <a:xfrm>
              <a:off x="6556869" y="1526109"/>
              <a:ext cx="37347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東</a:t>
              </a:r>
            </a:p>
          </p:txBody>
        </p:sp>
        <p:pic>
          <p:nvPicPr>
            <p:cNvPr id="108" name="図 107">
              <a:extLst>
                <a:ext uri="{FF2B5EF4-FFF2-40B4-BE49-F238E27FC236}">
                  <a16:creationId xmlns:a16="http://schemas.microsoft.com/office/drawing/2014/main" id="{FCF70FB9-CC1B-416D-ADAD-682C48AB7D02}"/>
                </a:ext>
              </a:extLst>
            </p:cNvPr>
            <p:cNvPicPr>
              <a:picLocks noChangeAspect="1"/>
            </p:cNvPicPr>
            <p:nvPr/>
          </p:nvPicPr>
          <p:blipFill>
            <a:blip r:embed="rId5" cstate="print">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6529631" y="2041024"/>
              <a:ext cx="194811" cy="395868"/>
            </a:xfrm>
            <a:prstGeom prst="rect">
              <a:avLst/>
            </a:prstGeom>
          </p:spPr>
        </p:pic>
        <p:sp>
          <p:nvSpPr>
            <p:cNvPr id="123" name="Text Box 5">
              <a:extLst>
                <a:ext uri="{FF2B5EF4-FFF2-40B4-BE49-F238E27FC236}">
                  <a16:creationId xmlns:a16="http://schemas.microsoft.com/office/drawing/2014/main" id="{45D1312F-59B2-4792-8304-B08493F483ED}"/>
                </a:ext>
              </a:extLst>
            </p:cNvPr>
            <p:cNvSpPr txBox="1">
              <a:spLocks noChangeArrowheads="1"/>
            </p:cNvSpPr>
            <p:nvPr/>
          </p:nvSpPr>
          <p:spPr bwMode="auto">
            <a:xfrm>
              <a:off x="4538217" y="738520"/>
              <a:ext cx="168452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marL="266700" indent="-266700" eaLnBrk="1" hangingPunct="1">
                <a:spcBef>
                  <a:spcPct val="50000"/>
                </a:spcBef>
              </a:pPr>
              <a:r>
                <a:rPr lang="ja-JP" altLang="en-US" sz="2000" dirty="0">
                  <a:latin typeface="游ゴシック" panose="020B0400000000000000" pitchFamily="50" charset="-128"/>
                </a:rPr>
                <a:t>２．１月１日の太陽の動き</a:t>
              </a:r>
              <a:endParaRPr lang="en-US" altLang="ja-JP" sz="2000" dirty="0">
                <a:latin typeface="游ゴシック" panose="020B0400000000000000" pitchFamily="50" charset="-128"/>
              </a:endParaRPr>
            </a:p>
          </p:txBody>
        </p:sp>
      </p:grpSp>
      <p:sp>
        <p:nvSpPr>
          <p:cNvPr id="2" name="フッター プレースホルダー 1">
            <a:extLst>
              <a:ext uri="{FF2B5EF4-FFF2-40B4-BE49-F238E27FC236}">
                <a16:creationId xmlns:a16="http://schemas.microsoft.com/office/drawing/2014/main" id="{2901AAB9-505E-43CE-9C8C-245D9E896461}"/>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97" name="Rectangle 2">
            <a:extLst>
              <a:ext uri="{FF2B5EF4-FFF2-40B4-BE49-F238E27FC236}">
                <a16:creationId xmlns:a16="http://schemas.microsoft.com/office/drawing/2014/main" id="{4B158E9E-9300-451D-866B-E8D4A872B6EC}"/>
              </a:ext>
            </a:extLst>
          </p:cNvPr>
          <p:cNvSpPr>
            <a:spLocks noChangeArrowheads="1"/>
          </p:cNvSpPr>
          <p:nvPr/>
        </p:nvSpPr>
        <p:spPr bwMode="gray">
          <a:xfrm>
            <a:off x="-34400" y="-31641"/>
            <a:ext cx="5278247" cy="36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r>
              <a:rPr lang="ja-JP" altLang="en-US" sz="1400" b="1" dirty="0">
                <a:latin typeface="游ゴシック" panose="020B0400000000000000" pitchFamily="50" charset="-128"/>
              </a:rPr>
              <a:t> かげ　　　　うご　　　　　　　　　　　　　　</a:t>
            </a:r>
          </a:p>
        </p:txBody>
      </p:sp>
      <p:grpSp>
        <p:nvGrpSpPr>
          <p:cNvPr id="5" name="グループ化 4">
            <a:extLst>
              <a:ext uri="{FF2B5EF4-FFF2-40B4-BE49-F238E27FC236}">
                <a16:creationId xmlns:a16="http://schemas.microsoft.com/office/drawing/2014/main" id="{C6D68BC7-8FD2-4BEF-A57D-7E0E8AAB33E2}"/>
              </a:ext>
            </a:extLst>
          </p:cNvPr>
          <p:cNvGrpSpPr/>
          <p:nvPr/>
        </p:nvGrpSpPr>
        <p:grpSpPr>
          <a:xfrm>
            <a:off x="516988" y="5948737"/>
            <a:ext cx="8110023" cy="424085"/>
            <a:chOff x="524110" y="5719722"/>
            <a:chExt cx="8110023" cy="424085"/>
          </a:xfrm>
        </p:grpSpPr>
        <p:sp>
          <p:nvSpPr>
            <p:cNvPr id="90" name="Text Box 5">
              <a:extLst>
                <a:ext uri="{FF2B5EF4-FFF2-40B4-BE49-F238E27FC236}">
                  <a16:creationId xmlns:a16="http://schemas.microsoft.com/office/drawing/2014/main" id="{60FFAE02-0562-49F5-B54F-3EBC44D10A24}"/>
                </a:ext>
              </a:extLst>
            </p:cNvPr>
            <p:cNvSpPr txBox="1">
              <a:spLocks noChangeArrowheads="1"/>
            </p:cNvSpPr>
            <p:nvPr/>
          </p:nvSpPr>
          <p:spPr bwMode="auto">
            <a:xfrm>
              <a:off x="524110" y="5744980"/>
              <a:ext cx="3584105" cy="39882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50000"/>
                </a:spcBef>
              </a:pPr>
              <a:r>
                <a:rPr lang="ja-JP" altLang="en-US" sz="2000" dirty="0">
                  <a:latin typeface="游ゴシック" panose="020B0400000000000000" pitchFamily="50" charset="-128"/>
                </a:rPr>
                <a:t>８月は影の範囲が広い</a:t>
              </a:r>
              <a:endParaRPr lang="en-US" altLang="ja-JP" sz="2000" dirty="0">
                <a:latin typeface="游ゴシック" panose="020B0400000000000000" pitchFamily="50" charset="-128"/>
              </a:endParaRPr>
            </a:p>
          </p:txBody>
        </p:sp>
        <p:sp>
          <p:nvSpPr>
            <p:cNvPr id="92" name="Text Box 5">
              <a:extLst>
                <a:ext uri="{FF2B5EF4-FFF2-40B4-BE49-F238E27FC236}">
                  <a16:creationId xmlns:a16="http://schemas.microsoft.com/office/drawing/2014/main" id="{1B9B7F64-1EC3-45D9-B91C-6956E63341AD}"/>
                </a:ext>
              </a:extLst>
            </p:cNvPr>
            <p:cNvSpPr txBox="1">
              <a:spLocks noChangeArrowheads="1"/>
            </p:cNvSpPr>
            <p:nvPr/>
          </p:nvSpPr>
          <p:spPr bwMode="auto">
            <a:xfrm>
              <a:off x="5050028" y="5719722"/>
              <a:ext cx="3584105" cy="398827"/>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50000"/>
                </a:spcBef>
              </a:pPr>
              <a:r>
                <a:rPr lang="ja-JP" altLang="en-US" sz="2000" dirty="0">
                  <a:latin typeface="游ゴシック" panose="020B0400000000000000" pitchFamily="50" charset="-128"/>
                </a:rPr>
                <a:t>１月は影の範囲がせまい</a:t>
              </a:r>
              <a:endParaRPr lang="en-US" altLang="ja-JP" sz="2000" dirty="0">
                <a:latin typeface="游ゴシック" panose="020B0400000000000000" pitchFamily="50" charset="-128"/>
              </a:endParaRPr>
            </a:p>
          </p:txBody>
        </p:sp>
      </p:grpSp>
    </p:spTree>
    <p:extLst>
      <p:ext uri="{BB962C8B-B14F-4D97-AF65-F5344CB8AC3E}">
        <p14:creationId xmlns:p14="http://schemas.microsoft.com/office/powerpoint/2010/main" val="61423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left)">
                                      <p:cBhvr>
                                        <p:cTn id="15" dur="2000"/>
                                        <p:tgtEl>
                                          <p:spTgt spid="30"/>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8"/>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0"/>
                                        </p:tgtEl>
                                        <p:attrNameLst>
                                          <p:attrName>style.visibility</p:attrName>
                                        </p:attrNameLst>
                                      </p:cBhvr>
                                      <p:to>
                                        <p:strVal val="visible"/>
                                      </p:to>
                                    </p:set>
                                    <p:animEffect transition="in" filter="wipe(left)">
                                      <p:cBhvr>
                                        <p:cTn id="24" dur="2000"/>
                                        <p:tgtEl>
                                          <p:spTgt spid="20"/>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21"/>
                                        </p:tgtEl>
                                        <p:attrNameLst>
                                          <p:attrName>style.visibility</p:attrName>
                                        </p:attrNameLst>
                                      </p:cBhvr>
                                      <p:to>
                                        <p:strVal val="visible"/>
                                      </p:to>
                                    </p:set>
                                    <p:animEffect transition="in" filter="wipe(left)">
                                      <p:cBhvr>
                                        <p:cTn id="33" dur="2250"/>
                                        <p:tgtEl>
                                          <p:spTgt spid="21"/>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0DC50-753C-D963-5C5A-DBB724D58937}"/>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1D579C68-26AD-C51B-9378-15125ABF3F0F}"/>
              </a:ext>
            </a:extLst>
          </p:cNvPr>
          <p:cNvSpPr>
            <a:spLocks noGrp="1" noChangeArrowheads="1"/>
          </p:cNvSpPr>
          <p:nvPr>
            <p:ph type="ctrTitle" idx="4294967295"/>
          </p:nvPr>
        </p:nvSpPr>
        <p:spPr>
          <a:xfrm>
            <a:off x="101358" y="139413"/>
            <a:ext cx="7772400" cy="720725"/>
          </a:xfrm>
        </p:spPr>
        <p:txBody>
          <a:bodyPr/>
          <a:lstStyle/>
          <a:p>
            <a:pPr eaLnBrk="1" hangingPunct="1"/>
            <a:r>
              <a:rPr lang="ja-JP" altLang="en-US" sz="3200" dirty="0">
                <a:ea typeface="ＭＳ Ｐゴシック" panose="020B0600070205080204" pitchFamily="50" charset="-128"/>
              </a:rPr>
              <a:t>地球の自転　太陽、昼、夜、時間　</a:t>
            </a:r>
          </a:p>
        </p:txBody>
      </p:sp>
      <p:sp>
        <p:nvSpPr>
          <p:cNvPr id="3" name="フッター プレースホルダー 2">
            <a:extLst>
              <a:ext uri="{FF2B5EF4-FFF2-40B4-BE49-F238E27FC236}">
                <a16:creationId xmlns:a16="http://schemas.microsoft.com/office/drawing/2014/main" id="{DD9A914D-1E29-54FA-A4F7-15516B15FE80}"/>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grpSp>
        <p:nvGrpSpPr>
          <p:cNvPr id="7" name="グループ化 6">
            <a:extLst>
              <a:ext uri="{FF2B5EF4-FFF2-40B4-BE49-F238E27FC236}">
                <a16:creationId xmlns:a16="http://schemas.microsoft.com/office/drawing/2014/main" id="{046EB4B3-71E6-C0C6-7C4B-BD863275B8BF}"/>
              </a:ext>
            </a:extLst>
          </p:cNvPr>
          <p:cNvGrpSpPr/>
          <p:nvPr/>
        </p:nvGrpSpPr>
        <p:grpSpPr>
          <a:xfrm>
            <a:off x="320035" y="799204"/>
            <a:ext cx="1520676" cy="5612740"/>
            <a:chOff x="320035" y="799204"/>
            <a:chExt cx="1520676" cy="5612740"/>
          </a:xfrm>
        </p:grpSpPr>
        <p:pic>
          <p:nvPicPr>
            <p:cNvPr id="2" name="図 1">
              <a:extLst>
                <a:ext uri="{FF2B5EF4-FFF2-40B4-BE49-F238E27FC236}">
                  <a16:creationId xmlns:a16="http://schemas.microsoft.com/office/drawing/2014/main" id="{4D33B054-CC54-2D7E-CA0E-5A3CA0E773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5859" y="799204"/>
              <a:ext cx="1004251" cy="1004251"/>
            </a:xfrm>
            <a:prstGeom prst="rect">
              <a:avLst/>
            </a:prstGeom>
          </p:spPr>
        </p:pic>
        <p:pic>
          <p:nvPicPr>
            <p:cNvPr id="6" name="図 5">
              <a:extLst>
                <a:ext uri="{FF2B5EF4-FFF2-40B4-BE49-F238E27FC236}">
                  <a16:creationId xmlns:a16="http://schemas.microsoft.com/office/drawing/2014/main" id="{5B9983B9-CBE4-414D-C0CC-D7625BCDC8DB}"/>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1021417" y="2530305"/>
              <a:ext cx="291847" cy="593051"/>
            </a:xfrm>
            <a:prstGeom prst="rect">
              <a:avLst/>
            </a:prstGeom>
          </p:spPr>
        </p:pic>
        <p:sp>
          <p:nvSpPr>
            <p:cNvPr id="8" name="Text Box 5">
              <a:extLst>
                <a:ext uri="{FF2B5EF4-FFF2-40B4-BE49-F238E27FC236}">
                  <a16:creationId xmlns:a16="http://schemas.microsoft.com/office/drawing/2014/main" id="{97DF3E1E-4E1C-2840-0ED8-DD1B5AD57299}"/>
                </a:ext>
              </a:extLst>
            </p:cNvPr>
            <p:cNvSpPr txBox="1">
              <a:spLocks noChangeArrowheads="1"/>
            </p:cNvSpPr>
            <p:nvPr/>
          </p:nvSpPr>
          <p:spPr bwMode="auto">
            <a:xfrm>
              <a:off x="642761" y="4898309"/>
              <a:ext cx="1098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12</a:t>
              </a:r>
              <a:r>
                <a:rPr lang="ja-JP" altLang="en-US" b="1" dirty="0">
                  <a:latin typeface="游ゴシック" panose="020B0400000000000000" pitchFamily="50" charset="-128"/>
                </a:rPr>
                <a:t>時　</a:t>
              </a:r>
            </a:p>
          </p:txBody>
        </p:sp>
        <p:sp>
          <p:nvSpPr>
            <p:cNvPr id="23" name="矢印: 左 22">
              <a:extLst>
                <a:ext uri="{FF2B5EF4-FFF2-40B4-BE49-F238E27FC236}">
                  <a16:creationId xmlns:a16="http://schemas.microsoft.com/office/drawing/2014/main" id="{84DC990D-9A7C-3B9C-703D-DD8106B4834F}"/>
                </a:ext>
              </a:extLst>
            </p:cNvPr>
            <p:cNvSpPr/>
            <p:nvPr/>
          </p:nvSpPr>
          <p:spPr>
            <a:xfrm rot="16200000">
              <a:off x="833651" y="1468814"/>
              <a:ext cx="692440" cy="132168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部分円 25">
              <a:extLst>
                <a:ext uri="{FF2B5EF4-FFF2-40B4-BE49-F238E27FC236}">
                  <a16:creationId xmlns:a16="http://schemas.microsoft.com/office/drawing/2014/main" id="{0607A025-772A-BEB1-D658-B3A06134B8A6}"/>
                </a:ext>
              </a:extLst>
            </p:cNvPr>
            <p:cNvSpPr/>
            <p:nvPr/>
          </p:nvSpPr>
          <p:spPr>
            <a:xfrm>
              <a:off x="511451" y="3116676"/>
              <a:ext cx="1182698" cy="1158856"/>
            </a:xfrm>
            <a:prstGeom prst="pie">
              <a:avLst>
                <a:gd name="adj1" fmla="val 0"/>
                <a:gd name="adj2" fmla="val 1072700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7" name="部分円 26">
              <a:extLst>
                <a:ext uri="{FF2B5EF4-FFF2-40B4-BE49-F238E27FC236}">
                  <a16:creationId xmlns:a16="http://schemas.microsoft.com/office/drawing/2014/main" id="{DF8A14DF-11D8-8BA0-A1BB-4A042CB49073}"/>
                </a:ext>
              </a:extLst>
            </p:cNvPr>
            <p:cNvSpPr/>
            <p:nvPr/>
          </p:nvSpPr>
          <p:spPr>
            <a:xfrm rot="10800000">
              <a:off x="500604" y="3154776"/>
              <a:ext cx="1182698" cy="1158856"/>
            </a:xfrm>
            <a:prstGeom prst="pie">
              <a:avLst>
                <a:gd name="adj1" fmla="val 0"/>
                <a:gd name="adj2" fmla="val 107270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4" name="円弧 3">
              <a:extLst>
                <a:ext uri="{FF2B5EF4-FFF2-40B4-BE49-F238E27FC236}">
                  <a16:creationId xmlns:a16="http://schemas.microsoft.com/office/drawing/2014/main" id="{C50CB6A2-F7DF-604C-6948-F0E8D58F22B4}"/>
                </a:ext>
              </a:extLst>
            </p:cNvPr>
            <p:cNvSpPr/>
            <p:nvPr/>
          </p:nvSpPr>
          <p:spPr>
            <a:xfrm rot="16606919">
              <a:off x="263250" y="3071406"/>
              <a:ext cx="1117821" cy="1004251"/>
            </a:xfrm>
            <a:prstGeom prst="arc">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5" name="図 14">
              <a:extLst>
                <a:ext uri="{FF2B5EF4-FFF2-40B4-BE49-F238E27FC236}">
                  <a16:creationId xmlns:a16="http://schemas.microsoft.com/office/drawing/2014/main" id="{F2E57FD7-3638-7B4C-2544-749F8F94BBB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5485" t="66839"/>
            <a:stretch>
              <a:fillRect/>
            </a:stretch>
          </p:blipFill>
          <p:spPr>
            <a:xfrm>
              <a:off x="633684" y="5338028"/>
              <a:ext cx="1060123" cy="1073916"/>
            </a:xfrm>
            <a:prstGeom prst="rect">
              <a:avLst/>
            </a:prstGeom>
          </p:spPr>
        </p:pic>
      </p:grpSp>
      <p:grpSp>
        <p:nvGrpSpPr>
          <p:cNvPr id="12" name="グループ化 11">
            <a:extLst>
              <a:ext uri="{FF2B5EF4-FFF2-40B4-BE49-F238E27FC236}">
                <a16:creationId xmlns:a16="http://schemas.microsoft.com/office/drawing/2014/main" id="{420471FA-E17E-02B7-4FDD-3C2A4FB0512B}"/>
              </a:ext>
            </a:extLst>
          </p:cNvPr>
          <p:cNvGrpSpPr/>
          <p:nvPr/>
        </p:nvGrpSpPr>
        <p:grpSpPr>
          <a:xfrm>
            <a:off x="1846467" y="915389"/>
            <a:ext cx="1933463" cy="5507130"/>
            <a:chOff x="1846467" y="915389"/>
            <a:chExt cx="1933463" cy="5507130"/>
          </a:xfrm>
        </p:grpSpPr>
        <p:pic>
          <p:nvPicPr>
            <p:cNvPr id="9" name="図 8">
              <a:extLst>
                <a:ext uri="{FF2B5EF4-FFF2-40B4-BE49-F238E27FC236}">
                  <a16:creationId xmlns:a16="http://schemas.microsoft.com/office/drawing/2014/main" id="{644E081C-D3D2-48C5-119B-759BAFC07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5860" y="915389"/>
              <a:ext cx="1004251" cy="1004251"/>
            </a:xfrm>
            <a:prstGeom prst="rect">
              <a:avLst/>
            </a:prstGeom>
          </p:spPr>
        </p:pic>
        <p:sp>
          <p:nvSpPr>
            <p:cNvPr id="11" name="Text Box 5">
              <a:extLst>
                <a:ext uri="{FF2B5EF4-FFF2-40B4-BE49-F238E27FC236}">
                  <a16:creationId xmlns:a16="http://schemas.microsoft.com/office/drawing/2014/main" id="{F8279B79-D3A3-F9AC-365A-0D7144F95542}"/>
                </a:ext>
              </a:extLst>
            </p:cNvPr>
            <p:cNvSpPr txBox="1">
              <a:spLocks noChangeArrowheads="1"/>
            </p:cNvSpPr>
            <p:nvPr/>
          </p:nvSpPr>
          <p:spPr bwMode="auto">
            <a:xfrm>
              <a:off x="2681111" y="4899982"/>
              <a:ext cx="1098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18</a:t>
              </a:r>
              <a:r>
                <a:rPr lang="ja-JP" altLang="en-US" b="1" dirty="0">
                  <a:latin typeface="游ゴシック" panose="020B0400000000000000" pitchFamily="50" charset="-128"/>
                </a:rPr>
                <a:t>時　</a:t>
              </a:r>
            </a:p>
          </p:txBody>
        </p:sp>
        <p:sp>
          <p:nvSpPr>
            <p:cNvPr id="22" name="矢印: 左 21">
              <a:extLst>
                <a:ext uri="{FF2B5EF4-FFF2-40B4-BE49-F238E27FC236}">
                  <a16:creationId xmlns:a16="http://schemas.microsoft.com/office/drawing/2014/main" id="{27CC0FBC-6244-5942-6792-91EB16B23A49}"/>
                </a:ext>
              </a:extLst>
            </p:cNvPr>
            <p:cNvSpPr/>
            <p:nvPr/>
          </p:nvSpPr>
          <p:spPr>
            <a:xfrm rot="16200000">
              <a:off x="2744898" y="1584720"/>
              <a:ext cx="692440" cy="132168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部分円 27">
              <a:extLst>
                <a:ext uri="{FF2B5EF4-FFF2-40B4-BE49-F238E27FC236}">
                  <a16:creationId xmlns:a16="http://schemas.microsoft.com/office/drawing/2014/main" id="{B80CE261-5FCA-B9E9-D130-1599BC246A74}"/>
                </a:ext>
              </a:extLst>
            </p:cNvPr>
            <p:cNvSpPr/>
            <p:nvPr/>
          </p:nvSpPr>
          <p:spPr>
            <a:xfrm rot="10800000">
              <a:off x="2439679" y="3214208"/>
              <a:ext cx="1182698" cy="1158856"/>
            </a:xfrm>
            <a:prstGeom prst="pie">
              <a:avLst>
                <a:gd name="adj1" fmla="val 0"/>
                <a:gd name="adj2" fmla="val 107270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29" name="部分円 28">
              <a:extLst>
                <a:ext uri="{FF2B5EF4-FFF2-40B4-BE49-F238E27FC236}">
                  <a16:creationId xmlns:a16="http://schemas.microsoft.com/office/drawing/2014/main" id="{BA51AD09-9BAE-6A9C-438E-4B652B57F17E}"/>
                </a:ext>
              </a:extLst>
            </p:cNvPr>
            <p:cNvSpPr/>
            <p:nvPr/>
          </p:nvSpPr>
          <p:spPr>
            <a:xfrm>
              <a:off x="2436265" y="3144071"/>
              <a:ext cx="1182698" cy="1158856"/>
            </a:xfrm>
            <a:prstGeom prst="pie">
              <a:avLst>
                <a:gd name="adj1" fmla="val 0"/>
                <a:gd name="adj2" fmla="val 1072700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pic>
          <p:nvPicPr>
            <p:cNvPr id="36" name="図 35">
              <a:extLst>
                <a:ext uri="{FF2B5EF4-FFF2-40B4-BE49-F238E27FC236}">
                  <a16:creationId xmlns:a16="http://schemas.microsoft.com/office/drawing/2014/main" id="{DA191965-926A-5A94-943B-60098D152D4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6200000">
              <a:off x="1997069" y="3397726"/>
              <a:ext cx="291847" cy="593051"/>
            </a:xfrm>
            <a:prstGeom prst="rect">
              <a:avLst/>
            </a:prstGeom>
          </p:spPr>
        </p:pic>
        <p:sp>
          <p:nvSpPr>
            <p:cNvPr id="5" name="円弧 4">
              <a:extLst>
                <a:ext uri="{FF2B5EF4-FFF2-40B4-BE49-F238E27FC236}">
                  <a16:creationId xmlns:a16="http://schemas.microsoft.com/office/drawing/2014/main" id="{1C4861EC-08F6-699F-B56B-4506E6A1CE63}"/>
                </a:ext>
              </a:extLst>
            </p:cNvPr>
            <p:cNvSpPr/>
            <p:nvPr/>
          </p:nvSpPr>
          <p:spPr>
            <a:xfrm rot="10368537">
              <a:off x="2273783" y="3416533"/>
              <a:ext cx="1117821" cy="1004251"/>
            </a:xfrm>
            <a:prstGeom prst="arc">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16" name="図 15">
              <a:extLst>
                <a:ext uri="{FF2B5EF4-FFF2-40B4-BE49-F238E27FC236}">
                  <a16:creationId xmlns:a16="http://schemas.microsoft.com/office/drawing/2014/main" id="{1796AB91-160D-0EEE-8BD3-8C8880C7C760}"/>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6834" t="33571" r="50836" b="33269"/>
            <a:stretch>
              <a:fillRect/>
            </a:stretch>
          </p:blipFill>
          <p:spPr>
            <a:xfrm>
              <a:off x="2585860" y="5348602"/>
              <a:ext cx="965627" cy="1073917"/>
            </a:xfrm>
            <a:prstGeom prst="rect">
              <a:avLst/>
            </a:prstGeom>
          </p:spPr>
        </p:pic>
      </p:grpSp>
      <p:grpSp>
        <p:nvGrpSpPr>
          <p:cNvPr id="44" name="グループ化 43">
            <a:extLst>
              <a:ext uri="{FF2B5EF4-FFF2-40B4-BE49-F238E27FC236}">
                <a16:creationId xmlns:a16="http://schemas.microsoft.com/office/drawing/2014/main" id="{9D362BD6-249B-3B3F-8013-7B09F2D60F16}"/>
              </a:ext>
            </a:extLst>
          </p:cNvPr>
          <p:cNvGrpSpPr/>
          <p:nvPr/>
        </p:nvGrpSpPr>
        <p:grpSpPr>
          <a:xfrm>
            <a:off x="4224894" y="933115"/>
            <a:ext cx="1575039" cy="5527941"/>
            <a:chOff x="4136498" y="925406"/>
            <a:chExt cx="1575039" cy="5527941"/>
          </a:xfrm>
        </p:grpSpPr>
        <p:sp>
          <p:nvSpPr>
            <p:cNvPr id="25" name="矢印: 左 24">
              <a:extLst>
                <a:ext uri="{FF2B5EF4-FFF2-40B4-BE49-F238E27FC236}">
                  <a16:creationId xmlns:a16="http://schemas.microsoft.com/office/drawing/2014/main" id="{330DCEA5-5DC7-4DE0-0F96-EA4223C7605A}"/>
                </a:ext>
              </a:extLst>
            </p:cNvPr>
            <p:cNvSpPr/>
            <p:nvPr/>
          </p:nvSpPr>
          <p:spPr>
            <a:xfrm rot="16200000">
              <a:off x="4451119" y="1668235"/>
              <a:ext cx="692440" cy="132168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部分円 30">
              <a:extLst>
                <a:ext uri="{FF2B5EF4-FFF2-40B4-BE49-F238E27FC236}">
                  <a16:creationId xmlns:a16="http://schemas.microsoft.com/office/drawing/2014/main" id="{A2E4F6E5-6D10-EFD4-8D24-95B6D79A531B}"/>
                </a:ext>
              </a:extLst>
            </p:cNvPr>
            <p:cNvSpPr/>
            <p:nvPr/>
          </p:nvSpPr>
          <p:spPr>
            <a:xfrm>
              <a:off x="4244946" y="3062134"/>
              <a:ext cx="1182698" cy="1158856"/>
            </a:xfrm>
            <a:prstGeom prst="pie">
              <a:avLst>
                <a:gd name="adj1" fmla="val 0"/>
                <a:gd name="adj2" fmla="val 1072700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3" name="部分円 32">
              <a:extLst>
                <a:ext uri="{FF2B5EF4-FFF2-40B4-BE49-F238E27FC236}">
                  <a16:creationId xmlns:a16="http://schemas.microsoft.com/office/drawing/2014/main" id="{42102B7D-1913-0396-8C81-53DBAECC7521}"/>
                </a:ext>
              </a:extLst>
            </p:cNvPr>
            <p:cNvSpPr/>
            <p:nvPr/>
          </p:nvSpPr>
          <p:spPr>
            <a:xfrm rot="10800000">
              <a:off x="4232038" y="3093459"/>
              <a:ext cx="1182698" cy="1158856"/>
            </a:xfrm>
            <a:prstGeom prst="pie">
              <a:avLst>
                <a:gd name="adj1" fmla="val 0"/>
                <a:gd name="adj2" fmla="val 107270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5" name="Text Box 5">
              <a:extLst>
                <a:ext uri="{FF2B5EF4-FFF2-40B4-BE49-F238E27FC236}">
                  <a16:creationId xmlns:a16="http://schemas.microsoft.com/office/drawing/2014/main" id="{17E13592-C632-3675-229A-B0AB19B76BC0}"/>
                </a:ext>
              </a:extLst>
            </p:cNvPr>
            <p:cNvSpPr txBox="1">
              <a:spLocks noChangeArrowheads="1"/>
            </p:cNvSpPr>
            <p:nvPr/>
          </p:nvSpPr>
          <p:spPr bwMode="auto">
            <a:xfrm>
              <a:off x="4612718" y="4914234"/>
              <a:ext cx="1098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0</a:t>
              </a:r>
              <a:r>
                <a:rPr lang="ja-JP" altLang="en-US" b="1" dirty="0">
                  <a:latin typeface="游ゴシック" panose="020B0400000000000000" pitchFamily="50" charset="-128"/>
                </a:rPr>
                <a:t>時　</a:t>
              </a:r>
            </a:p>
          </p:txBody>
        </p:sp>
        <p:pic>
          <p:nvPicPr>
            <p:cNvPr id="37" name="図 36">
              <a:extLst>
                <a:ext uri="{FF2B5EF4-FFF2-40B4-BE49-F238E27FC236}">
                  <a16:creationId xmlns:a16="http://schemas.microsoft.com/office/drawing/2014/main" id="{200528ED-87CE-5F6B-6D7A-A07400E00DC5}"/>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10800000">
              <a:off x="4651415" y="4324986"/>
              <a:ext cx="291847" cy="593051"/>
            </a:xfrm>
            <a:prstGeom prst="rect">
              <a:avLst/>
            </a:prstGeom>
          </p:spPr>
        </p:pic>
        <p:pic>
          <p:nvPicPr>
            <p:cNvPr id="39" name="図 38">
              <a:extLst>
                <a:ext uri="{FF2B5EF4-FFF2-40B4-BE49-F238E27FC236}">
                  <a16:creationId xmlns:a16="http://schemas.microsoft.com/office/drawing/2014/main" id="{F27551A7-4C73-205D-2C93-5DC75081A84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6161" y="925406"/>
              <a:ext cx="1004251" cy="1004251"/>
            </a:xfrm>
            <a:prstGeom prst="rect">
              <a:avLst/>
            </a:prstGeom>
          </p:spPr>
        </p:pic>
        <p:sp>
          <p:nvSpPr>
            <p:cNvPr id="10" name="円弧 9">
              <a:extLst>
                <a:ext uri="{FF2B5EF4-FFF2-40B4-BE49-F238E27FC236}">
                  <a16:creationId xmlns:a16="http://schemas.microsoft.com/office/drawing/2014/main" id="{0CEA261E-575C-5E77-9D2C-2197D1FB78A8}"/>
                </a:ext>
              </a:extLst>
            </p:cNvPr>
            <p:cNvSpPr/>
            <p:nvPr/>
          </p:nvSpPr>
          <p:spPr>
            <a:xfrm rot="4797327">
              <a:off x="4477021" y="3262300"/>
              <a:ext cx="1117821" cy="1004251"/>
            </a:xfrm>
            <a:prstGeom prst="arc">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20" name="図 19">
              <a:extLst>
                <a:ext uri="{FF2B5EF4-FFF2-40B4-BE49-F238E27FC236}">
                  <a16:creationId xmlns:a16="http://schemas.microsoft.com/office/drawing/2014/main" id="{46816AE0-51D9-FB50-6417-CCBC59914297}"/>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75485" t="66839"/>
            <a:stretch>
              <a:fillRect/>
            </a:stretch>
          </p:blipFill>
          <p:spPr>
            <a:xfrm>
              <a:off x="4477507" y="5379431"/>
              <a:ext cx="1060123" cy="1073916"/>
            </a:xfrm>
            <a:prstGeom prst="rect">
              <a:avLst/>
            </a:prstGeom>
          </p:spPr>
        </p:pic>
      </p:grpSp>
      <p:sp>
        <p:nvSpPr>
          <p:cNvPr id="41" name="Text Box 5">
            <a:extLst>
              <a:ext uri="{FF2B5EF4-FFF2-40B4-BE49-F238E27FC236}">
                <a16:creationId xmlns:a16="http://schemas.microsoft.com/office/drawing/2014/main" id="{45B485D8-8BD2-5064-48B5-F5AA14718463}"/>
              </a:ext>
            </a:extLst>
          </p:cNvPr>
          <p:cNvSpPr txBox="1">
            <a:spLocks noChangeArrowheads="1"/>
          </p:cNvSpPr>
          <p:nvPr/>
        </p:nvSpPr>
        <p:spPr bwMode="auto">
          <a:xfrm>
            <a:off x="7283870" y="874002"/>
            <a:ext cx="1724161" cy="1040028"/>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lnSpc>
                <a:spcPts val="2500"/>
              </a:lnSpc>
              <a:spcBef>
                <a:spcPct val="50000"/>
              </a:spcBef>
            </a:pPr>
            <a:r>
              <a:rPr lang="ja-JP" altLang="en-US" sz="2000" dirty="0">
                <a:latin typeface="游ゴシック" panose="020B0400000000000000" pitchFamily="50" charset="-128"/>
              </a:rPr>
              <a:t>自転により昼から夜へと変わっていく</a:t>
            </a:r>
            <a:endParaRPr lang="en-US" altLang="ja-JP" sz="2000" dirty="0">
              <a:latin typeface="游ゴシック" panose="020B0400000000000000" pitchFamily="50" charset="-128"/>
            </a:endParaRPr>
          </a:p>
        </p:txBody>
      </p:sp>
      <p:grpSp>
        <p:nvGrpSpPr>
          <p:cNvPr id="43" name="グループ化 42">
            <a:extLst>
              <a:ext uri="{FF2B5EF4-FFF2-40B4-BE49-F238E27FC236}">
                <a16:creationId xmlns:a16="http://schemas.microsoft.com/office/drawing/2014/main" id="{9D910610-DC01-90C3-0CE1-D11005D8DEE1}"/>
              </a:ext>
            </a:extLst>
          </p:cNvPr>
          <p:cNvGrpSpPr/>
          <p:nvPr/>
        </p:nvGrpSpPr>
        <p:grpSpPr>
          <a:xfrm>
            <a:off x="5858881" y="814281"/>
            <a:ext cx="1867995" cy="5608237"/>
            <a:chOff x="5939842" y="915388"/>
            <a:chExt cx="1867995" cy="5608237"/>
          </a:xfrm>
        </p:grpSpPr>
        <p:sp>
          <p:nvSpPr>
            <p:cNvPr id="21" name="Text Box 5">
              <a:extLst>
                <a:ext uri="{FF2B5EF4-FFF2-40B4-BE49-F238E27FC236}">
                  <a16:creationId xmlns:a16="http://schemas.microsoft.com/office/drawing/2014/main" id="{ED4900D0-E44A-686F-B713-7804EF5EA0F8}"/>
                </a:ext>
              </a:extLst>
            </p:cNvPr>
            <p:cNvSpPr txBox="1">
              <a:spLocks noChangeArrowheads="1"/>
            </p:cNvSpPr>
            <p:nvPr/>
          </p:nvSpPr>
          <p:spPr bwMode="auto">
            <a:xfrm>
              <a:off x="6334715" y="4988043"/>
              <a:ext cx="109881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6</a:t>
              </a:r>
              <a:r>
                <a:rPr lang="ja-JP" altLang="en-US" b="1" dirty="0">
                  <a:latin typeface="游ゴシック" panose="020B0400000000000000" pitchFamily="50" charset="-128"/>
                </a:rPr>
                <a:t>時　</a:t>
              </a:r>
            </a:p>
          </p:txBody>
        </p:sp>
        <p:pic>
          <p:nvPicPr>
            <p:cNvPr id="40" name="図 39">
              <a:extLst>
                <a:ext uri="{FF2B5EF4-FFF2-40B4-BE49-F238E27FC236}">
                  <a16:creationId xmlns:a16="http://schemas.microsoft.com/office/drawing/2014/main" id="{F8B521FE-15D9-03FA-3153-E22AC34FBD51}"/>
                </a:ext>
              </a:extLst>
            </p:cNvPr>
            <p:cNvPicPr>
              <a:picLocks noChangeAspect="1"/>
            </p:cNvPicPr>
            <p:nvPr/>
          </p:nvPicPr>
          <p:blipFill>
            <a:blip r:embed="rId6">
              <a:extLst>
                <a:ext uri="{28A0092B-C50C-407E-A947-70E740481C1C}">
                  <a14:useLocalDpi xmlns:a14="http://schemas.microsoft.com/office/drawing/2010/main" val="0"/>
                </a:ext>
                <a:ext uri="{837473B0-CC2E-450A-ABE3-18F120FF3D39}">
                  <a1611:picAttrSrcUrl xmlns:a1611="http://schemas.microsoft.com/office/drawing/2016/11/main" r:id="rId7"/>
                </a:ext>
              </a:extLst>
            </a:blip>
            <a:srcRect l="26834" t="33571" r="50836" b="33269"/>
            <a:stretch>
              <a:fillRect/>
            </a:stretch>
          </p:blipFill>
          <p:spPr>
            <a:xfrm>
              <a:off x="6232537" y="5449708"/>
              <a:ext cx="965627" cy="1073917"/>
            </a:xfrm>
            <a:prstGeom prst="rect">
              <a:avLst/>
            </a:prstGeom>
          </p:spPr>
        </p:pic>
        <p:pic>
          <p:nvPicPr>
            <p:cNvPr id="14" name="図 13">
              <a:extLst>
                <a:ext uri="{FF2B5EF4-FFF2-40B4-BE49-F238E27FC236}">
                  <a16:creationId xmlns:a16="http://schemas.microsoft.com/office/drawing/2014/main" id="{D1BE7B66-1A28-14A0-EBF6-2AFBCC9EF8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15466" y="915388"/>
              <a:ext cx="1004251" cy="1004251"/>
            </a:xfrm>
            <a:prstGeom prst="rect">
              <a:avLst/>
            </a:prstGeom>
          </p:spPr>
        </p:pic>
        <p:sp>
          <p:nvSpPr>
            <p:cNvPr id="17" name="矢印: 左 16">
              <a:extLst>
                <a:ext uri="{FF2B5EF4-FFF2-40B4-BE49-F238E27FC236}">
                  <a16:creationId xmlns:a16="http://schemas.microsoft.com/office/drawing/2014/main" id="{AD684C63-96FF-EF69-3D5E-E2564ED6F3C7}"/>
                </a:ext>
              </a:extLst>
            </p:cNvPr>
            <p:cNvSpPr/>
            <p:nvPr/>
          </p:nvSpPr>
          <p:spPr>
            <a:xfrm rot="16200000">
              <a:off x="6254463" y="1722379"/>
              <a:ext cx="692440" cy="1321681"/>
            </a:xfrm>
            <a:prstGeom prst="lef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部分円 17">
              <a:extLst>
                <a:ext uri="{FF2B5EF4-FFF2-40B4-BE49-F238E27FC236}">
                  <a16:creationId xmlns:a16="http://schemas.microsoft.com/office/drawing/2014/main" id="{758E1EA1-5DAE-90CD-ECA3-E5869D065EFB}"/>
                </a:ext>
              </a:extLst>
            </p:cNvPr>
            <p:cNvSpPr/>
            <p:nvPr/>
          </p:nvSpPr>
          <p:spPr>
            <a:xfrm>
              <a:off x="6015466" y="3203512"/>
              <a:ext cx="1182698" cy="1158856"/>
            </a:xfrm>
            <a:prstGeom prst="pie">
              <a:avLst>
                <a:gd name="adj1" fmla="val 0"/>
                <a:gd name="adj2" fmla="val 1072700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30" name="部分円 29">
              <a:extLst>
                <a:ext uri="{FF2B5EF4-FFF2-40B4-BE49-F238E27FC236}">
                  <a16:creationId xmlns:a16="http://schemas.microsoft.com/office/drawing/2014/main" id="{10B9E119-3A97-9D61-7B7E-A3A52FB2CFAB}"/>
                </a:ext>
              </a:extLst>
            </p:cNvPr>
            <p:cNvSpPr/>
            <p:nvPr/>
          </p:nvSpPr>
          <p:spPr>
            <a:xfrm rot="10800000">
              <a:off x="6032088" y="3183754"/>
              <a:ext cx="1182698" cy="1158856"/>
            </a:xfrm>
            <a:prstGeom prst="pie">
              <a:avLst>
                <a:gd name="adj1" fmla="val 0"/>
                <a:gd name="adj2" fmla="val 107270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pic>
          <p:nvPicPr>
            <p:cNvPr id="42" name="図 41">
              <a:extLst>
                <a:ext uri="{FF2B5EF4-FFF2-40B4-BE49-F238E27FC236}">
                  <a16:creationId xmlns:a16="http://schemas.microsoft.com/office/drawing/2014/main" id="{AA97F0BE-2B72-04D6-66E3-C223F800A17C}"/>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5400000">
              <a:off x="7365388" y="3446664"/>
              <a:ext cx="291847" cy="593051"/>
            </a:xfrm>
            <a:prstGeom prst="rect">
              <a:avLst/>
            </a:prstGeom>
          </p:spPr>
        </p:pic>
      </p:grpSp>
    </p:spTree>
    <p:extLst>
      <p:ext uri="{BB962C8B-B14F-4D97-AF65-F5344CB8AC3E}">
        <p14:creationId xmlns:p14="http://schemas.microsoft.com/office/powerpoint/2010/main" val="1626788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31853C-B5BB-B262-A86B-9CEA1FFF810E}"/>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D9353D57-F1CC-5EB4-35C0-CA99AEB1D718}"/>
              </a:ext>
            </a:extLst>
          </p:cNvPr>
          <p:cNvSpPr>
            <a:spLocks noGrp="1" noChangeArrowheads="1"/>
          </p:cNvSpPr>
          <p:nvPr>
            <p:ph type="ctrTitle" idx="4294967295"/>
          </p:nvPr>
        </p:nvSpPr>
        <p:spPr>
          <a:xfrm>
            <a:off x="186254" y="11719"/>
            <a:ext cx="7772400" cy="720725"/>
          </a:xfrm>
        </p:spPr>
        <p:txBody>
          <a:bodyPr/>
          <a:lstStyle/>
          <a:p>
            <a:pPr eaLnBrk="1" hangingPunct="1"/>
            <a:r>
              <a:rPr lang="en-US" altLang="ja-JP" sz="3200" dirty="0">
                <a:ea typeface="ＭＳ Ｐゴシック" panose="020B0600070205080204" pitchFamily="50" charset="-128"/>
              </a:rPr>
              <a:t>1</a:t>
            </a:r>
            <a:r>
              <a:rPr lang="ja-JP" altLang="en-US" sz="3200" dirty="0">
                <a:ea typeface="ＭＳ Ｐゴシック" panose="020B0600070205080204" pitchFamily="50" charset="-128"/>
              </a:rPr>
              <a:t>日の時間は？</a:t>
            </a:r>
          </a:p>
        </p:txBody>
      </p:sp>
      <p:sp>
        <p:nvSpPr>
          <p:cNvPr id="3" name="フッター プレースホルダー 2">
            <a:extLst>
              <a:ext uri="{FF2B5EF4-FFF2-40B4-BE49-F238E27FC236}">
                <a16:creationId xmlns:a16="http://schemas.microsoft.com/office/drawing/2014/main" id="{379FBEF9-56BF-30B5-66C1-3E957BB877F0}"/>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grpSp>
        <p:nvGrpSpPr>
          <p:cNvPr id="7" name="グループ化 6">
            <a:extLst>
              <a:ext uri="{FF2B5EF4-FFF2-40B4-BE49-F238E27FC236}">
                <a16:creationId xmlns:a16="http://schemas.microsoft.com/office/drawing/2014/main" id="{F4494A5C-CFED-8361-9F70-F73928E81579}"/>
              </a:ext>
            </a:extLst>
          </p:cNvPr>
          <p:cNvGrpSpPr/>
          <p:nvPr/>
        </p:nvGrpSpPr>
        <p:grpSpPr>
          <a:xfrm>
            <a:off x="159953" y="874590"/>
            <a:ext cx="1381486" cy="5394841"/>
            <a:chOff x="218928" y="746294"/>
            <a:chExt cx="1381486" cy="5394841"/>
          </a:xfrm>
        </p:grpSpPr>
        <p:cxnSp>
          <p:nvCxnSpPr>
            <p:cNvPr id="12" name="直線コネクタ 11">
              <a:extLst>
                <a:ext uri="{FF2B5EF4-FFF2-40B4-BE49-F238E27FC236}">
                  <a16:creationId xmlns:a16="http://schemas.microsoft.com/office/drawing/2014/main" id="{A888CA6E-4A44-93E8-F325-93C1C99F7CEE}"/>
                </a:ext>
              </a:extLst>
            </p:cNvPr>
            <p:cNvCxnSpPr>
              <a:cxnSpLocks/>
            </p:cNvCxnSpPr>
            <p:nvPr/>
          </p:nvCxnSpPr>
          <p:spPr>
            <a:xfrm>
              <a:off x="981708" y="1371082"/>
              <a:ext cx="4552" cy="4770053"/>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5" name="グループ化 4">
              <a:extLst>
                <a:ext uri="{FF2B5EF4-FFF2-40B4-BE49-F238E27FC236}">
                  <a16:creationId xmlns:a16="http://schemas.microsoft.com/office/drawing/2014/main" id="{41ED55A7-0683-6C8A-69D3-BD3BBF3F669E}"/>
                </a:ext>
              </a:extLst>
            </p:cNvPr>
            <p:cNvGrpSpPr/>
            <p:nvPr/>
          </p:nvGrpSpPr>
          <p:grpSpPr>
            <a:xfrm>
              <a:off x="378040" y="4827878"/>
              <a:ext cx="1182698" cy="1158856"/>
              <a:chOff x="525060" y="3060658"/>
              <a:chExt cx="1182698" cy="1158856"/>
            </a:xfrm>
          </p:grpSpPr>
          <p:sp>
            <p:nvSpPr>
              <p:cNvPr id="2" name="部分円 1">
                <a:extLst>
                  <a:ext uri="{FF2B5EF4-FFF2-40B4-BE49-F238E27FC236}">
                    <a16:creationId xmlns:a16="http://schemas.microsoft.com/office/drawing/2014/main" id="{0EF9A726-92EC-D913-7912-4C181F9239AC}"/>
                  </a:ext>
                </a:extLst>
              </p:cNvPr>
              <p:cNvSpPr/>
              <p:nvPr/>
            </p:nvSpPr>
            <p:spPr>
              <a:xfrm rot="10800000">
                <a:off x="525060" y="3060658"/>
                <a:ext cx="1182698" cy="1158856"/>
              </a:xfrm>
              <a:prstGeom prst="pie">
                <a:avLst>
                  <a:gd name="adj1" fmla="val 0"/>
                  <a:gd name="adj2" fmla="val 107270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 name="部分円 3">
                <a:extLst>
                  <a:ext uri="{FF2B5EF4-FFF2-40B4-BE49-F238E27FC236}">
                    <a16:creationId xmlns:a16="http://schemas.microsoft.com/office/drawing/2014/main" id="{DE25D2A1-5B0D-7B2E-801D-4A3CCE7D375D}"/>
                  </a:ext>
                </a:extLst>
              </p:cNvPr>
              <p:cNvSpPr/>
              <p:nvPr/>
            </p:nvSpPr>
            <p:spPr>
              <a:xfrm>
                <a:off x="525060" y="3060658"/>
                <a:ext cx="1182698" cy="1158856"/>
              </a:xfrm>
              <a:prstGeom prst="pie">
                <a:avLst>
                  <a:gd name="adj1" fmla="val 0"/>
                  <a:gd name="adj2" fmla="val 1072700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pic>
          <p:nvPicPr>
            <p:cNvPr id="6" name="図 5">
              <a:extLst>
                <a:ext uri="{FF2B5EF4-FFF2-40B4-BE49-F238E27FC236}">
                  <a16:creationId xmlns:a16="http://schemas.microsoft.com/office/drawing/2014/main" id="{DFD8DC99-AFEC-05BC-E27B-4C2AF61FF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9583" y="746294"/>
              <a:ext cx="1004251" cy="1004251"/>
            </a:xfrm>
            <a:prstGeom prst="rect">
              <a:avLst/>
            </a:prstGeom>
          </p:spPr>
        </p:pic>
        <p:sp>
          <p:nvSpPr>
            <p:cNvPr id="8" name="円弧 7">
              <a:extLst>
                <a:ext uri="{FF2B5EF4-FFF2-40B4-BE49-F238E27FC236}">
                  <a16:creationId xmlns:a16="http://schemas.microsoft.com/office/drawing/2014/main" id="{70DF0477-96BA-701C-E60C-E85CE8742313}"/>
                </a:ext>
              </a:extLst>
            </p:cNvPr>
            <p:cNvSpPr/>
            <p:nvPr/>
          </p:nvSpPr>
          <p:spPr>
            <a:xfrm rot="16200000">
              <a:off x="212163" y="4716563"/>
              <a:ext cx="1395016" cy="1381486"/>
            </a:xfrm>
            <a:prstGeom prst="arc">
              <a:avLst>
                <a:gd name="adj1" fmla="val 10619973"/>
                <a:gd name="adj2" fmla="val 0"/>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pic>
          <p:nvPicPr>
            <p:cNvPr id="9" name="図 8">
              <a:extLst>
                <a:ext uri="{FF2B5EF4-FFF2-40B4-BE49-F238E27FC236}">
                  <a16:creationId xmlns:a16="http://schemas.microsoft.com/office/drawing/2014/main" id="{90427893-09E5-9EB9-3FDE-72D988C3831D}"/>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840337" y="4108068"/>
              <a:ext cx="291847" cy="593051"/>
            </a:xfrm>
            <a:prstGeom prst="rect">
              <a:avLst/>
            </a:prstGeom>
          </p:spPr>
        </p:pic>
      </p:grpSp>
      <p:grpSp>
        <p:nvGrpSpPr>
          <p:cNvPr id="21" name="グループ化 20">
            <a:extLst>
              <a:ext uri="{FF2B5EF4-FFF2-40B4-BE49-F238E27FC236}">
                <a16:creationId xmlns:a16="http://schemas.microsoft.com/office/drawing/2014/main" id="{9C95EFFD-0F32-1714-68E8-32F62F80C9AC}"/>
              </a:ext>
            </a:extLst>
          </p:cNvPr>
          <p:cNvGrpSpPr/>
          <p:nvPr/>
        </p:nvGrpSpPr>
        <p:grpSpPr>
          <a:xfrm>
            <a:off x="4546477" y="1008707"/>
            <a:ext cx="6380649" cy="8671657"/>
            <a:chOff x="4392852" y="1042453"/>
            <a:chExt cx="6380649" cy="8671657"/>
          </a:xfrm>
        </p:grpSpPr>
        <p:sp>
          <p:nvSpPr>
            <p:cNvPr id="37" name="楕円 36">
              <a:extLst>
                <a:ext uri="{FF2B5EF4-FFF2-40B4-BE49-F238E27FC236}">
                  <a16:creationId xmlns:a16="http://schemas.microsoft.com/office/drawing/2014/main" id="{5B98CD7B-839A-20AF-2BE4-6AB466CCAA62}"/>
                </a:ext>
              </a:extLst>
            </p:cNvPr>
            <p:cNvSpPr/>
            <p:nvPr/>
          </p:nvSpPr>
          <p:spPr>
            <a:xfrm>
              <a:off x="4546487" y="3400428"/>
              <a:ext cx="6227014" cy="631368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9" name="直線コネクタ 38">
              <a:extLst>
                <a:ext uri="{FF2B5EF4-FFF2-40B4-BE49-F238E27FC236}">
                  <a16:creationId xmlns:a16="http://schemas.microsoft.com/office/drawing/2014/main" id="{7CF48528-5DA3-218A-67E3-BC9F022F0DCE}"/>
                </a:ext>
              </a:extLst>
            </p:cNvPr>
            <p:cNvCxnSpPr>
              <a:cxnSpLocks/>
            </p:cNvCxnSpPr>
            <p:nvPr/>
          </p:nvCxnSpPr>
          <p:spPr>
            <a:xfrm>
              <a:off x="7682922" y="3400428"/>
              <a:ext cx="0" cy="6313682"/>
            </a:xfrm>
            <a:prstGeom prst="line">
              <a:avLst/>
            </a:prstGeom>
            <a:ln>
              <a:solidFill>
                <a:schemeClr val="tx2">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30" name="矢印: 右 29">
              <a:extLst>
                <a:ext uri="{FF2B5EF4-FFF2-40B4-BE49-F238E27FC236}">
                  <a16:creationId xmlns:a16="http://schemas.microsoft.com/office/drawing/2014/main" id="{6B8CF0FF-3D0A-CC38-748D-3FE00C8D5260}"/>
                </a:ext>
              </a:extLst>
            </p:cNvPr>
            <p:cNvSpPr/>
            <p:nvPr/>
          </p:nvSpPr>
          <p:spPr>
            <a:xfrm>
              <a:off x="5122626" y="1518764"/>
              <a:ext cx="458231" cy="4635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Text Box 5">
              <a:extLst>
                <a:ext uri="{FF2B5EF4-FFF2-40B4-BE49-F238E27FC236}">
                  <a16:creationId xmlns:a16="http://schemas.microsoft.com/office/drawing/2014/main" id="{E51139DA-3AAF-482B-8FCD-4DD4DC27680A}"/>
                </a:ext>
              </a:extLst>
            </p:cNvPr>
            <p:cNvSpPr txBox="1">
              <a:spLocks noChangeArrowheads="1"/>
            </p:cNvSpPr>
            <p:nvPr/>
          </p:nvSpPr>
          <p:spPr bwMode="auto">
            <a:xfrm>
              <a:off x="5568080" y="1042453"/>
              <a:ext cx="3139622" cy="1785104"/>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a:t>
              </a:r>
              <a:r>
                <a:rPr lang="en-US" altLang="ja-JP" sz="2000" dirty="0">
                  <a:latin typeface="游ゴシック" panose="020B0400000000000000" pitchFamily="50" charset="-128"/>
                </a:rPr>
                <a:t>1440</a:t>
              </a:r>
              <a:r>
                <a:rPr lang="ja-JP" altLang="en-US" sz="2000" dirty="0">
                  <a:latin typeface="游ゴシック" panose="020B0400000000000000" pitchFamily="50" charset="-128"/>
                </a:rPr>
                <a:t>分）後、太陽は同じ位置に来ない→約</a:t>
              </a:r>
              <a:r>
                <a:rPr lang="en-US" altLang="ja-JP" sz="2000" dirty="0">
                  <a:latin typeface="游ゴシック" panose="020B0400000000000000" pitchFamily="50" charset="-128"/>
                </a:rPr>
                <a:t>1</a:t>
              </a:r>
              <a:r>
                <a:rPr lang="ja-JP" altLang="en-US" sz="2000" dirty="0">
                  <a:latin typeface="游ゴシック" panose="020B0400000000000000" pitchFamily="50" charset="-128"/>
                </a:rPr>
                <a:t>度、さらに回る必要がある。</a:t>
              </a:r>
              <a:endParaRPr lang="en-US" altLang="ja-JP" sz="2000" dirty="0">
                <a:latin typeface="游ゴシック" panose="020B0400000000000000" pitchFamily="50" charset="-128"/>
              </a:endParaRPr>
            </a:p>
            <a:p>
              <a:pPr eaLnBrk="1" hangingPunct="1">
                <a:spcBef>
                  <a:spcPct val="50000"/>
                </a:spcBef>
              </a:pPr>
              <a:r>
                <a:rPr lang="en-US" altLang="ja-JP" sz="2000" dirty="0">
                  <a:latin typeface="游ゴシック" panose="020B0400000000000000" pitchFamily="50" charset="-128"/>
                </a:rPr>
                <a:t>1</a:t>
              </a:r>
              <a:r>
                <a:rPr lang="ja-JP" altLang="en-US" sz="2000" dirty="0">
                  <a:latin typeface="游ゴシック" panose="020B0400000000000000" pitchFamily="50" charset="-128"/>
                </a:rPr>
                <a:t>日は約</a:t>
              </a:r>
              <a:r>
                <a:rPr lang="en-US" altLang="ja-JP" sz="2000" dirty="0">
                  <a:latin typeface="游ゴシック" panose="020B0400000000000000" pitchFamily="50" charset="-128"/>
                </a:rPr>
                <a:t>23</a:t>
              </a:r>
              <a:r>
                <a:rPr lang="ja-JP" altLang="en-US" sz="2000" dirty="0">
                  <a:latin typeface="游ゴシック" panose="020B0400000000000000" pitchFamily="50" charset="-128"/>
                </a:rPr>
                <a:t>時間</a:t>
              </a:r>
              <a:r>
                <a:rPr lang="en-US" altLang="ja-JP" sz="2000" dirty="0">
                  <a:latin typeface="游ゴシック" panose="020B0400000000000000" pitchFamily="50" charset="-128"/>
                </a:rPr>
                <a:t>56</a:t>
              </a:r>
              <a:r>
                <a:rPr lang="ja-JP" altLang="en-US" sz="2000" dirty="0">
                  <a:latin typeface="游ゴシック" panose="020B0400000000000000" pitchFamily="50" charset="-128"/>
                </a:rPr>
                <a:t>分（ </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時間より４分遅い）</a:t>
              </a:r>
              <a:endParaRPr lang="en-US" altLang="ja-JP" sz="2000" dirty="0">
                <a:latin typeface="游ゴシック" panose="020B0400000000000000" pitchFamily="50" charset="-128"/>
              </a:endParaRPr>
            </a:p>
          </p:txBody>
        </p:sp>
        <p:sp>
          <p:nvSpPr>
            <p:cNvPr id="56" name="二等辺三角形 55">
              <a:extLst>
                <a:ext uri="{FF2B5EF4-FFF2-40B4-BE49-F238E27FC236}">
                  <a16:creationId xmlns:a16="http://schemas.microsoft.com/office/drawing/2014/main" id="{7E60DC80-DA80-8879-F097-6F05F599C9E3}"/>
                </a:ext>
              </a:extLst>
            </p:cNvPr>
            <p:cNvSpPr/>
            <p:nvPr/>
          </p:nvSpPr>
          <p:spPr>
            <a:xfrm rot="9218313">
              <a:off x="6765687" y="3726222"/>
              <a:ext cx="98587" cy="3354701"/>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168" name="直線矢印コネクタ 7167">
              <a:extLst>
                <a:ext uri="{FF2B5EF4-FFF2-40B4-BE49-F238E27FC236}">
                  <a16:creationId xmlns:a16="http://schemas.microsoft.com/office/drawing/2014/main" id="{6ECDEC3C-D5B0-DF18-8605-F394D926F5BE}"/>
                </a:ext>
              </a:extLst>
            </p:cNvPr>
            <p:cNvCxnSpPr>
              <a:cxnSpLocks/>
            </p:cNvCxnSpPr>
            <p:nvPr/>
          </p:nvCxnSpPr>
          <p:spPr>
            <a:xfrm>
              <a:off x="4392852" y="3234038"/>
              <a:ext cx="1621799" cy="639014"/>
            </a:xfrm>
            <a:prstGeom prst="straightConnector1">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グループ化 18">
            <a:extLst>
              <a:ext uri="{FF2B5EF4-FFF2-40B4-BE49-F238E27FC236}">
                <a16:creationId xmlns:a16="http://schemas.microsoft.com/office/drawing/2014/main" id="{3ED2B4F5-CE4F-AF01-D296-595F14A3A3C7}"/>
              </a:ext>
            </a:extLst>
          </p:cNvPr>
          <p:cNvGrpSpPr/>
          <p:nvPr/>
        </p:nvGrpSpPr>
        <p:grpSpPr>
          <a:xfrm>
            <a:off x="1851128" y="914206"/>
            <a:ext cx="3365717" cy="6153583"/>
            <a:chOff x="1760551" y="640096"/>
            <a:chExt cx="3365717" cy="6153583"/>
          </a:xfrm>
        </p:grpSpPr>
        <p:sp>
          <p:nvSpPr>
            <p:cNvPr id="35" name="円弧 34">
              <a:extLst>
                <a:ext uri="{FF2B5EF4-FFF2-40B4-BE49-F238E27FC236}">
                  <a16:creationId xmlns:a16="http://schemas.microsoft.com/office/drawing/2014/main" id="{03158288-35EC-FBDF-1DEB-5D94176A8158}"/>
                </a:ext>
              </a:extLst>
            </p:cNvPr>
            <p:cNvSpPr/>
            <p:nvPr/>
          </p:nvSpPr>
          <p:spPr>
            <a:xfrm rot="8046436">
              <a:off x="1755819" y="2157899"/>
              <a:ext cx="457266" cy="447802"/>
            </a:xfrm>
            <a:prstGeom prst="arc">
              <a:avLst/>
            </a:prstGeom>
            <a:ln w="19050" cmpd="sng">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26" name="直線コネクタ 25">
              <a:extLst>
                <a:ext uri="{FF2B5EF4-FFF2-40B4-BE49-F238E27FC236}">
                  <a16:creationId xmlns:a16="http://schemas.microsoft.com/office/drawing/2014/main" id="{B4A6E0AE-D363-BF4F-1F24-7BBEB80AF5CE}"/>
                </a:ext>
              </a:extLst>
            </p:cNvPr>
            <p:cNvCxnSpPr>
              <a:cxnSpLocks/>
            </p:cNvCxnSpPr>
            <p:nvPr/>
          </p:nvCxnSpPr>
          <p:spPr>
            <a:xfrm>
              <a:off x="1911445" y="1303926"/>
              <a:ext cx="819696" cy="4254888"/>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4" name="図 13">
              <a:extLst>
                <a:ext uri="{FF2B5EF4-FFF2-40B4-BE49-F238E27FC236}">
                  <a16:creationId xmlns:a16="http://schemas.microsoft.com/office/drawing/2014/main" id="{4C01EE7E-EE2D-C5AF-BB49-03A34CD0FF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28908" y="734597"/>
              <a:ext cx="1004251" cy="1004251"/>
            </a:xfrm>
            <a:prstGeom prst="rect">
              <a:avLst/>
            </a:prstGeom>
          </p:spPr>
        </p:pic>
        <p:grpSp>
          <p:nvGrpSpPr>
            <p:cNvPr id="15" name="グループ化 14">
              <a:extLst>
                <a:ext uri="{FF2B5EF4-FFF2-40B4-BE49-F238E27FC236}">
                  <a16:creationId xmlns:a16="http://schemas.microsoft.com/office/drawing/2014/main" id="{AC7A4F91-E011-6F20-CA0B-8717D31FAC7E}"/>
                </a:ext>
              </a:extLst>
            </p:cNvPr>
            <p:cNvGrpSpPr/>
            <p:nvPr/>
          </p:nvGrpSpPr>
          <p:grpSpPr>
            <a:xfrm>
              <a:off x="2072802" y="4668562"/>
              <a:ext cx="1182698" cy="1158856"/>
              <a:chOff x="525060" y="3060658"/>
              <a:chExt cx="1182698" cy="1158856"/>
            </a:xfrm>
          </p:grpSpPr>
          <p:sp>
            <p:nvSpPr>
              <p:cNvPr id="16" name="部分円 15">
                <a:extLst>
                  <a:ext uri="{FF2B5EF4-FFF2-40B4-BE49-F238E27FC236}">
                    <a16:creationId xmlns:a16="http://schemas.microsoft.com/office/drawing/2014/main" id="{7856ACBB-4039-D3CD-A7BD-50335B8DA480}"/>
                  </a:ext>
                </a:extLst>
              </p:cNvPr>
              <p:cNvSpPr/>
              <p:nvPr/>
            </p:nvSpPr>
            <p:spPr>
              <a:xfrm rot="10800000">
                <a:off x="525060" y="3060658"/>
                <a:ext cx="1182698" cy="1158856"/>
              </a:xfrm>
              <a:prstGeom prst="pie">
                <a:avLst>
                  <a:gd name="adj1" fmla="val 0"/>
                  <a:gd name="adj2" fmla="val 107270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17" name="部分円 16">
                <a:extLst>
                  <a:ext uri="{FF2B5EF4-FFF2-40B4-BE49-F238E27FC236}">
                    <a16:creationId xmlns:a16="http://schemas.microsoft.com/office/drawing/2014/main" id="{0C5D1C17-284D-D4CA-7703-BCC0BE133E04}"/>
                  </a:ext>
                </a:extLst>
              </p:cNvPr>
              <p:cNvSpPr/>
              <p:nvPr/>
            </p:nvSpPr>
            <p:spPr>
              <a:xfrm>
                <a:off x="525060" y="3060658"/>
                <a:ext cx="1182698" cy="1158856"/>
              </a:xfrm>
              <a:prstGeom prst="pie">
                <a:avLst>
                  <a:gd name="adj1" fmla="val 0"/>
                  <a:gd name="adj2" fmla="val 1072700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cxnSp>
          <p:nvCxnSpPr>
            <p:cNvPr id="18" name="直線コネクタ 17">
              <a:extLst>
                <a:ext uri="{FF2B5EF4-FFF2-40B4-BE49-F238E27FC236}">
                  <a16:creationId xmlns:a16="http://schemas.microsoft.com/office/drawing/2014/main" id="{DA8CC7BD-E393-B4E2-2EAE-54DABFAB6AF1}"/>
                </a:ext>
              </a:extLst>
            </p:cNvPr>
            <p:cNvCxnSpPr>
              <a:cxnSpLocks/>
            </p:cNvCxnSpPr>
            <p:nvPr/>
          </p:nvCxnSpPr>
          <p:spPr>
            <a:xfrm>
              <a:off x="1894049" y="1303000"/>
              <a:ext cx="0" cy="4743100"/>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25" name="図 24">
              <a:extLst>
                <a:ext uri="{FF2B5EF4-FFF2-40B4-BE49-F238E27FC236}">
                  <a16:creationId xmlns:a16="http://schemas.microsoft.com/office/drawing/2014/main" id="{0B691B60-0935-5884-2EAD-43A570A6A5EA}"/>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2464477" y="4032107"/>
              <a:ext cx="291847" cy="593051"/>
            </a:xfrm>
            <a:prstGeom prst="rect">
              <a:avLst/>
            </a:prstGeom>
          </p:spPr>
        </p:pic>
        <p:sp>
          <p:nvSpPr>
            <p:cNvPr id="29" name="Text Box 5">
              <a:extLst>
                <a:ext uri="{FF2B5EF4-FFF2-40B4-BE49-F238E27FC236}">
                  <a16:creationId xmlns:a16="http://schemas.microsoft.com/office/drawing/2014/main" id="{6B5D865C-EFC8-A9E6-AF8D-573B3294F50D}"/>
                </a:ext>
              </a:extLst>
            </p:cNvPr>
            <p:cNvSpPr txBox="1">
              <a:spLocks noChangeArrowheads="1"/>
            </p:cNvSpPr>
            <p:nvPr/>
          </p:nvSpPr>
          <p:spPr bwMode="auto">
            <a:xfrm>
              <a:off x="3145745" y="909883"/>
              <a:ext cx="1980523" cy="132343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地球は太陽のまわりを回っている→（公転＝こうてん）</a:t>
              </a:r>
              <a:endParaRPr lang="en-US" altLang="ja-JP" sz="2000" dirty="0">
                <a:latin typeface="游ゴシック" panose="020B0400000000000000" pitchFamily="50" charset="-128"/>
              </a:endParaRPr>
            </a:p>
          </p:txBody>
        </p:sp>
        <p:sp>
          <p:nvSpPr>
            <p:cNvPr id="34" name="円弧 33">
              <a:extLst>
                <a:ext uri="{FF2B5EF4-FFF2-40B4-BE49-F238E27FC236}">
                  <a16:creationId xmlns:a16="http://schemas.microsoft.com/office/drawing/2014/main" id="{844794FD-5403-34D0-63D1-DC1F7F9F60ED}"/>
                </a:ext>
              </a:extLst>
            </p:cNvPr>
            <p:cNvSpPr/>
            <p:nvPr/>
          </p:nvSpPr>
          <p:spPr>
            <a:xfrm rot="19056394">
              <a:off x="2249305" y="3403137"/>
              <a:ext cx="457266" cy="447802"/>
            </a:xfrm>
            <a:prstGeom prst="arc">
              <a:avLst/>
            </a:prstGeom>
            <a:ln w="19050" cmpd="sng">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59" name="直線矢印コネクタ 58">
              <a:extLst>
                <a:ext uri="{FF2B5EF4-FFF2-40B4-BE49-F238E27FC236}">
                  <a16:creationId xmlns:a16="http://schemas.microsoft.com/office/drawing/2014/main" id="{EBCC02C2-9EFC-8230-7A34-B7D9618B6421}"/>
                </a:ext>
              </a:extLst>
            </p:cNvPr>
            <p:cNvCxnSpPr>
              <a:cxnSpLocks/>
            </p:cNvCxnSpPr>
            <p:nvPr/>
          </p:nvCxnSpPr>
          <p:spPr>
            <a:xfrm flipH="1" flipV="1">
              <a:off x="2088695" y="2656853"/>
              <a:ext cx="1270859" cy="375082"/>
            </a:xfrm>
            <a:prstGeom prst="straightConnector1">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cxnSp>
          <p:nvCxnSpPr>
            <p:cNvPr id="60" name="直線矢印コネクタ 59">
              <a:extLst>
                <a:ext uri="{FF2B5EF4-FFF2-40B4-BE49-F238E27FC236}">
                  <a16:creationId xmlns:a16="http://schemas.microsoft.com/office/drawing/2014/main" id="{CD154247-9AE7-D24B-CA8B-D6613D85B223}"/>
                </a:ext>
              </a:extLst>
            </p:cNvPr>
            <p:cNvCxnSpPr>
              <a:cxnSpLocks/>
            </p:cNvCxnSpPr>
            <p:nvPr/>
          </p:nvCxnSpPr>
          <p:spPr>
            <a:xfrm flipH="1">
              <a:off x="2402453" y="3068956"/>
              <a:ext cx="875770" cy="375081"/>
            </a:xfrm>
            <a:prstGeom prst="straightConnector1">
              <a:avLst/>
            </a:prstGeom>
            <a:ln w="25400">
              <a:solidFill>
                <a:srgbClr val="92D050"/>
              </a:solidFill>
              <a:tailEnd type="triangle"/>
            </a:ln>
          </p:spPr>
          <p:style>
            <a:lnRef idx="1">
              <a:schemeClr val="accent1"/>
            </a:lnRef>
            <a:fillRef idx="0">
              <a:schemeClr val="accent1"/>
            </a:fillRef>
            <a:effectRef idx="0">
              <a:schemeClr val="accent1"/>
            </a:effectRef>
            <a:fontRef idx="minor">
              <a:schemeClr val="tx1"/>
            </a:fontRef>
          </p:style>
        </p:cxnSp>
        <p:sp>
          <p:nvSpPr>
            <p:cNvPr id="7172" name="矢印: 上 7171">
              <a:extLst>
                <a:ext uri="{FF2B5EF4-FFF2-40B4-BE49-F238E27FC236}">
                  <a16:creationId xmlns:a16="http://schemas.microsoft.com/office/drawing/2014/main" id="{BEB362AF-4C2A-9EB4-FB67-386B7077CC5D}"/>
                </a:ext>
              </a:extLst>
            </p:cNvPr>
            <p:cNvSpPr/>
            <p:nvPr/>
          </p:nvSpPr>
          <p:spPr>
            <a:xfrm rot="4836313">
              <a:off x="2421364" y="5927443"/>
              <a:ext cx="519992" cy="1212479"/>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43" name="直線コネクタ 42">
              <a:extLst>
                <a:ext uri="{FF2B5EF4-FFF2-40B4-BE49-F238E27FC236}">
                  <a16:creationId xmlns:a16="http://schemas.microsoft.com/office/drawing/2014/main" id="{81D0CAEC-CA89-9681-2161-17C4AF75A56E}"/>
                </a:ext>
              </a:extLst>
            </p:cNvPr>
            <p:cNvCxnSpPr>
              <a:cxnSpLocks/>
            </p:cNvCxnSpPr>
            <p:nvPr/>
          </p:nvCxnSpPr>
          <p:spPr>
            <a:xfrm>
              <a:off x="2616683" y="1310655"/>
              <a:ext cx="83608" cy="4735445"/>
            </a:xfrm>
            <a:prstGeom prst="line">
              <a:avLst/>
            </a:prstGeom>
            <a:ln w="158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44" name="図 43">
              <a:extLst>
                <a:ext uri="{FF2B5EF4-FFF2-40B4-BE49-F238E27FC236}">
                  <a16:creationId xmlns:a16="http://schemas.microsoft.com/office/drawing/2014/main" id="{E902BDF6-B03E-07CF-5041-DB68EF8C38A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42380" y="640096"/>
              <a:ext cx="1004251" cy="1004251"/>
            </a:xfrm>
            <a:prstGeom prst="rect">
              <a:avLst/>
            </a:prstGeom>
          </p:spPr>
        </p:pic>
        <p:grpSp>
          <p:nvGrpSpPr>
            <p:cNvPr id="45" name="グループ化 44">
              <a:extLst>
                <a:ext uri="{FF2B5EF4-FFF2-40B4-BE49-F238E27FC236}">
                  <a16:creationId xmlns:a16="http://schemas.microsoft.com/office/drawing/2014/main" id="{0606A218-3A6A-E4DF-7A42-2753DCE4876E}"/>
                </a:ext>
              </a:extLst>
            </p:cNvPr>
            <p:cNvGrpSpPr/>
            <p:nvPr/>
          </p:nvGrpSpPr>
          <p:grpSpPr>
            <a:xfrm>
              <a:off x="2086274" y="4574061"/>
              <a:ext cx="1182698" cy="1199608"/>
              <a:chOff x="525060" y="3060658"/>
              <a:chExt cx="1182698" cy="1199608"/>
            </a:xfrm>
          </p:grpSpPr>
          <p:sp>
            <p:nvSpPr>
              <p:cNvPr id="46" name="部分円 45">
                <a:extLst>
                  <a:ext uri="{FF2B5EF4-FFF2-40B4-BE49-F238E27FC236}">
                    <a16:creationId xmlns:a16="http://schemas.microsoft.com/office/drawing/2014/main" id="{8FE823CD-5A03-313C-62C1-AAB1D6FA4531}"/>
                  </a:ext>
                </a:extLst>
              </p:cNvPr>
              <p:cNvSpPr/>
              <p:nvPr/>
            </p:nvSpPr>
            <p:spPr>
              <a:xfrm rot="10800000">
                <a:off x="525060" y="3101410"/>
                <a:ext cx="1182698" cy="1158856"/>
              </a:xfrm>
              <a:prstGeom prst="pie">
                <a:avLst>
                  <a:gd name="adj1" fmla="val 0"/>
                  <a:gd name="adj2" fmla="val 1072700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sp>
            <p:nvSpPr>
              <p:cNvPr id="47" name="部分円 46">
                <a:extLst>
                  <a:ext uri="{FF2B5EF4-FFF2-40B4-BE49-F238E27FC236}">
                    <a16:creationId xmlns:a16="http://schemas.microsoft.com/office/drawing/2014/main" id="{CE8AF5CA-F798-CAE5-B2C3-9C8959882CE7}"/>
                  </a:ext>
                </a:extLst>
              </p:cNvPr>
              <p:cNvSpPr/>
              <p:nvPr/>
            </p:nvSpPr>
            <p:spPr>
              <a:xfrm>
                <a:off x="525060" y="3060658"/>
                <a:ext cx="1182698" cy="1158856"/>
              </a:xfrm>
              <a:prstGeom prst="pie">
                <a:avLst>
                  <a:gd name="adj1" fmla="val 0"/>
                  <a:gd name="adj2" fmla="val 10727001"/>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grpSp>
        <p:sp>
          <p:nvSpPr>
            <p:cNvPr id="49" name="円弧 48">
              <a:extLst>
                <a:ext uri="{FF2B5EF4-FFF2-40B4-BE49-F238E27FC236}">
                  <a16:creationId xmlns:a16="http://schemas.microsoft.com/office/drawing/2014/main" id="{B96A5DA3-B8AA-BC5D-6936-DAF1A77EA191}"/>
                </a:ext>
              </a:extLst>
            </p:cNvPr>
            <p:cNvSpPr/>
            <p:nvPr/>
          </p:nvSpPr>
          <p:spPr>
            <a:xfrm rot="10120099">
              <a:off x="2016175" y="4495964"/>
              <a:ext cx="1395016" cy="1381486"/>
            </a:xfrm>
            <a:prstGeom prst="arc">
              <a:avLst>
                <a:gd name="adj1" fmla="val 10619973"/>
                <a:gd name="adj2" fmla="val 0"/>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51" name="Text Box 5">
              <a:extLst>
                <a:ext uri="{FF2B5EF4-FFF2-40B4-BE49-F238E27FC236}">
                  <a16:creationId xmlns:a16="http://schemas.microsoft.com/office/drawing/2014/main" id="{C5E95364-40CD-0D8D-FFC0-5BBEC2D173DA}"/>
                </a:ext>
              </a:extLst>
            </p:cNvPr>
            <p:cNvSpPr txBox="1">
              <a:spLocks noChangeArrowheads="1"/>
            </p:cNvSpPr>
            <p:nvPr/>
          </p:nvSpPr>
          <p:spPr bwMode="auto">
            <a:xfrm>
              <a:off x="3317652" y="2815822"/>
              <a:ext cx="1098819"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b="1" dirty="0">
                  <a:latin typeface="游ゴシック" panose="020B0400000000000000" pitchFamily="50" charset="-128"/>
                </a:rPr>
                <a:t>1</a:t>
              </a:r>
              <a:r>
                <a:rPr lang="ja-JP" altLang="en-US" b="1" dirty="0">
                  <a:latin typeface="游ゴシック" panose="020B0400000000000000" pitchFamily="50" charset="-128"/>
                </a:rPr>
                <a:t>度　</a:t>
              </a:r>
            </a:p>
          </p:txBody>
        </p:sp>
        <p:sp>
          <p:nvSpPr>
            <p:cNvPr id="54" name="矢印: 上 53">
              <a:extLst>
                <a:ext uri="{FF2B5EF4-FFF2-40B4-BE49-F238E27FC236}">
                  <a16:creationId xmlns:a16="http://schemas.microsoft.com/office/drawing/2014/main" id="{CDFAC2B3-25E1-9AE8-B64B-56448E12BBC1}"/>
                </a:ext>
              </a:extLst>
            </p:cNvPr>
            <p:cNvSpPr/>
            <p:nvPr/>
          </p:nvSpPr>
          <p:spPr>
            <a:xfrm rot="4836313">
              <a:off x="2504612" y="5540975"/>
              <a:ext cx="519992" cy="1212479"/>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687946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223FD-5777-380D-7003-45F35472B18A}"/>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48332163-28C0-EECA-D369-6884A909BC2C}"/>
              </a:ext>
            </a:extLst>
          </p:cNvPr>
          <p:cNvSpPr>
            <a:spLocks noGrp="1" noChangeArrowheads="1"/>
          </p:cNvSpPr>
          <p:nvPr>
            <p:ph type="ctrTitle" idx="4294967295"/>
          </p:nvPr>
        </p:nvSpPr>
        <p:spPr>
          <a:xfrm>
            <a:off x="101358" y="316964"/>
            <a:ext cx="8173249" cy="720725"/>
          </a:xfrm>
        </p:spPr>
        <p:txBody>
          <a:bodyPr/>
          <a:lstStyle/>
          <a:p>
            <a:pPr eaLnBrk="1" hangingPunct="1"/>
            <a:r>
              <a:rPr lang="en-US" altLang="ja-JP" sz="3200" dirty="0">
                <a:ea typeface="ＭＳ Ｐゴシック" panose="020B0600070205080204" pitchFamily="50" charset="-128"/>
              </a:rPr>
              <a:t>12</a:t>
            </a:r>
            <a:r>
              <a:rPr lang="ja-JP" altLang="en-US" sz="3200" dirty="0">
                <a:ea typeface="ＭＳ Ｐゴシック" panose="020B0600070205080204" pitchFamily="50" charset="-128"/>
              </a:rPr>
              <a:t>時のときに太陽がずれる理由　　その１の１</a:t>
            </a:r>
            <a:br>
              <a:rPr lang="ja-JP" altLang="en-US" sz="3200" dirty="0">
                <a:ea typeface="ＭＳ Ｐゴシック" panose="020B0600070205080204" pitchFamily="50" charset="-128"/>
              </a:rPr>
            </a:br>
            <a:endParaRPr lang="ja-JP" altLang="en-US" sz="3200" dirty="0">
              <a:ea typeface="ＭＳ Ｐゴシック" panose="020B0600070205080204" pitchFamily="50" charset="-128"/>
            </a:endParaRPr>
          </a:p>
        </p:txBody>
      </p:sp>
      <p:sp>
        <p:nvSpPr>
          <p:cNvPr id="3" name="フッター プレースホルダー 2">
            <a:extLst>
              <a:ext uri="{FF2B5EF4-FFF2-40B4-BE49-F238E27FC236}">
                <a16:creationId xmlns:a16="http://schemas.microsoft.com/office/drawing/2014/main" id="{31D8D420-BD26-EB30-75B4-51157C3C710C}"/>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grpSp>
        <p:nvGrpSpPr>
          <p:cNvPr id="8" name="グループ化 7">
            <a:extLst>
              <a:ext uri="{FF2B5EF4-FFF2-40B4-BE49-F238E27FC236}">
                <a16:creationId xmlns:a16="http://schemas.microsoft.com/office/drawing/2014/main" id="{9B124929-4F29-C521-2EAF-83E32889A375}"/>
              </a:ext>
            </a:extLst>
          </p:cNvPr>
          <p:cNvGrpSpPr/>
          <p:nvPr/>
        </p:nvGrpSpPr>
        <p:grpSpPr>
          <a:xfrm>
            <a:off x="36849" y="982624"/>
            <a:ext cx="4801783" cy="2446374"/>
            <a:chOff x="12494" y="940131"/>
            <a:chExt cx="4801783" cy="2446374"/>
          </a:xfrm>
        </p:grpSpPr>
        <p:pic>
          <p:nvPicPr>
            <p:cNvPr id="4" name="図 3">
              <a:extLst>
                <a:ext uri="{FF2B5EF4-FFF2-40B4-BE49-F238E27FC236}">
                  <a16:creationId xmlns:a16="http://schemas.microsoft.com/office/drawing/2014/main" id="{32C00CCF-720E-2159-C4F8-C53C06498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4466" y="1289422"/>
              <a:ext cx="4619811" cy="2097083"/>
            </a:xfrm>
            <a:prstGeom prst="rect">
              <a:avLst/>
            </a:prstGeom>
          </p:spPr>
        </p:pic>
        <p:sp>
          <p:nvSpPr>
            <p:cNvPr id="5" name="Text Box 5">
              <a:extLst>
                <a:ext uri="{FF2B5EF4-FFF2-40B4-BE49-F238E27FC236}">
                  <a16:creationId xmlns:a16="http://schemas.microsoft.com/office/drawing/2014/main" id="{3A099CBD-21E3-1075-DF61-E5F4A10A2172}"/>
                </a:ext>
              </a:extLst>
            </p:cNvPr>
            <p:cNvSpPr txBox="1">
              <a:spLocks noChangeArrowheads="1"/>
            </p:cNvSpPr>
            <p:nvPr/>
          </p:nvSpPr>
          <p:spPr bwMode="auto">
            <a:xfrm>
              <a:off x="12494" y="940131"/>
              <a:ext cx="4801783" cy="400110"/>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solidFill>
                    <a:srgbClr val="FFC000"/>
                  </a:solidFill>
                  <a:latin typeface="游ゴシック" panose="020B0400000000000000" pitchFamily="50" charset="-128"/>
                </a:rPr>
                <a:t>太陽</a:t>
              </a:r>
              <a:r>
                <a:rPr lang="ja-JP" altLang="en-US" sz="2000" dirty="0">
                  <a:latin typeface="游ゴシック" panose="020B0400000000000000" pitchFamily="50" charset="-128"/>
                </a:rPr>
                <a:t>の動きを中心に、少し上からみた宇宙</a:t>
              </a:r>
              <a:endParaRPr lang="en-US" altLang="ja-JP" sz="2000" dirty="0">
                <a:latin typeface="游ゴシック" panose="020B0400000000000000" pitchFamily="50" charset="-128"/>
              </a:endParaRPr>
            </a:p>
          </p:txBody>
        </p:sp>
      </p:grpSp>
      <p:grpSp>
        <p:nvGrpSpPr>
          <p:cNvPr id="24" name="グループ化 23">
            <a:extLst>
              <a:ext uri="{FF2B5EF4-FFF2-40B4-BE49-F238E27FC236}">
                <a16:creationId xmlns:a16="http://schemas.microsoft.com/office/drawing/2014/main" id="{A26F5F94-EDCB-E915-7E67-CA70680DE26A}"/>
              </a:ext>
            </a:extLst>
          </p:cNvPr>
          <p:cNvGrpSpPr/>
          <p:nvPr/>
        </p:nvGrpSpPr>
        <p:grpSpPr>
          <a:xfrm>
            <a:off x="4829682" y="3703798"/>
            <a:ext cx="3444925" cy="3001105"/>
            <a:chOff x="5028208" y="3747719"/>
            <a:chExt cx="3444925" cy="3001105"/>
          </a:xfrm>
        </p:grpSpPr>
        <p:pic>
          <p:nvPicPr>
            <p:cNvPr id="20" name="図 19">
              <a:extLst>
                <a:ext uri="{FF2B5EF4-FFF2-40B4-BE49-F238E27FC236}">
                  <a16:creationId xmlns:a16="http://schemas.microsoft.com/office/drawing/2014/main" id="{B3AB5F74-133C-85A7-8629-2B349BF34F3D}"/>
                </a:ext>
              </a:extLst>
            </p:cNvPr>
            <p:cNvPicPr>
              <a:picLocks noChangeAspect="1"/>
            </p:cNvPicPr>
            <p:nvPr/>
          </p:nvPicPr>
          <p:blipFill>
            <a:blip r:embed="rId3">
              <a:extLst>
                <a:ext uri="{28A0092B-C50C-407E-A947-70E740481C1C}">
                  <a14:useLocalDpi xmlns:a14="http://schemas.microsoft.com/office/drawing/2010/main" val="0"/>
                </a:ext>
              </a:extLst>
            </a:blip>
            <a:srcRect l="305" t="21458" r="82275" b="31333"/>
            <a:stretch>
              <a:fillRect/>
            </a:stretch>
          </p:blipFill>
          <p:spPr>
            <a:xfrm rot="20125323">
              <a:off x="5961897" y="5229921"/>
              <a:ext cx="804755" cy="990012"/>
            </a:xfrm>
            <a:prstGeom prst="rect">
              <a:avLst/>
            </a:prstGeom>
          </p:spPr>
        </p:pic>
        <p:pic>
          <p:nvPicPr>
            <p:cNvPr id="21" name="図 20">
              <a:extLst>
                <a:ext uri="{FF2B5EF4-FFF2-40B4-BE49-F238E27FC236}">
                  <a16:creationId xmlns:a16="http://schemas.microsoft.com/office/drawing/2014/main" id="{69C91DB5-F11F-4318-D2D6-B6FB58D3A2B4}"/>
                </a:ext>
              </a:extLst>
            </p:cNvPr>
            <p:cNvPicPr>
              <a:picLocks noChangeAspect="1"/>
            </p:cNvPicPr>
            <p:nvPr/>
          </p:nvPicPr>
          <p:blipFill>
            <a:blip r:embed="rId3">
              <a:extLst>
                <a:ext uri="{28A0092B-C50C-407E-A947-70E740481C1C}">
                  <a14:useLocalDpi xmlns:a14="http://schemas.microsoft.com/office/drawing/2010/main" val="0"/>
                </a:ext>
              </a:extLst>
            </a:blip>
            <a:srcRect l="37431" r="44944" b="54592"/>
            <a:stretch>
              <a:fillRect/>
            </a:stretch>
          </p:blipFill>
          <p:spPr>
            <a:xfrm rot="20125323">
              <a:off x="5028208" y="5288894"/>
              <a:ext cx="814254" cy="952239"/>
            </a:xfrm>
            <a:prstGeom prst="rect">
              <a:avLst/>
            </a:prstGeom>
          </p:spPr>
        </p:pic>
        <p:pic>
          <p:nvPicPr>
            <p:cNvPr id="22" name="図 21">
              <a:extLst>
                <a:ext uri="{FF2B5EF4-FFF2-40B4-BE49-F238E27FC236}">
                  <a16:creationId xmlns:a16="http://schemas.microsoft.com/office/drawing/2014/main" id="{FE5C567A-138D-AB4E-05F3-734623008266}"/>
                </a:ext>
              </a:extLst>
            </p:cNvPr>
            <p:cNvPicPr>
              <a:picLocks noChangeAspect="1"/>
            </p:cNvPicPr>
            <p:nvPr/>
          </p:nvPicPr>
          <p:blipFill>
            <a:blip r:embed="rId3">
              <a:extLst>
                <a:ext uri="{28A0092B-C50C-407E-A947-70E740481C1C}">
                  <a14:useLocalDpi xmlns:a14="http://schemas.microsoft.com/office/drawing/2010/main" val="0"/>
                </a:ext>
              </a:extLst>
            </a:blip>
            <a:srcRect l="37431" t="53535" r="44582"/>
            <a:stretch>
              <a:fillRect/>
            </a:stretch>
          </p:blipFill>
          <p:spPr>
            <a:xfrm rot="20125323">
              <a:off x="6864342" y="5291362"/>
              <a:ext cx="830954" cy="974415"/>
            </a:xfrm>
            <a:prstGeom prst="rect">
              <a:avLst/>
            </a:prstGeom>
          </p:spPr>
        </p:pic>
        <p:pic>
          <p:nvPicPr>
            <p:cNvPr id="23" name="図 22">
              <a:extLst>
                <a:ext uri="{FF2B5EF4-FFF2-40B4-BE49-F238E27FC236}">
                  <a16:creationId xmlns:a16="http://schemas.microsoft.com/office/drawing/2014/main" id="{2BA19FE4-E21F-9FEB-B33D-11C0F17C9BBE}"/>
                </a:ext>
              </a:extLst>
            </p:cNvPr>
            <p:cNvPicPr>
              <a:picLocks noChangeAspect="1"/>
            </p:cNvPicPr>
            <p:nvPr/>
          </p:nvPicPr>
          <p:blipFill>
            <a:blip r:embed="rId3">
              <a:extLst>
                <a:ext uri="{28A0092B-C50C-407E-A947-70E740481C1C}">
                  <a14:useLocalDpi xmlns:a14="http://schemas.microsoft.com/office/drawing/2010/main" val="0"/>
                </a:ext>
              </a:extLst>
            </a:blip>
            <a:srcRect l="74204" t="26791" r="10211" b="29596"/>
            <a:stretch>
              <a:fillRect/>
            </a:stretch>
          </p:blipFill>
          <p:spPr>
            <a:xfrm rot="20125323">
              <a:off x="7730012" y="5344442"/>
              <a:ext cx="720008" cy="914585"/>
            </a:xfrm>
            <a:prstGeom prst="rect">
              <a:avLst/>
            </a:prstGeom>
          </p:spPr>
        </p:pic>
        <p:grpSp>
          <p:nvGrpSpPr>
            <p:cNvPr id="31" name="グループ化 30">
              <a:extLst>
                <a:ext uri="{FF2B5EF4-FFF2-40B4-BE49-F238E27FC236}">
                  <a16:creationId xmlns:a16="http://schemas.microsoft.com/office/drawing/2014/main" id="{6DAD36FD-AD37-A9DC-90F6-AB89E6765A42}"/>
                </a:ext>
              </a:extLst>
            </p:cNvPr>
            <p:cNvGrpSpPr/>
            <p:nvPr/>
          </p:nvGrpSpPr>
          <p:grpSpPr>
            <a:xfrm>
              <a:off x="5124993" y="6273366"/>
              <a:ext cx="3348140" cy="475458"/>
              <a:chOff x="5036285" y="3328778"/>
              <a:chExt cx="3348140" cy="475458"/>
            </a:xfrm>
          </p:grpSpPr>
          <p:sp>
            <p:nvSpPr>
              <p:cNvPr id="32" name="Text Box 5">
                <a:extLst>
                  <a:ext uri="{FF2B5EF4-FFF2-40B4-BE49-F238E27FC236}">
                    <a16:creationId xmlns:a16="http://schemas.microsoft.com/office/drawing/2014/main" id="{ED028FDF-3587-22F1-7051-263058654EE0}"/>
                  </a:ext>
                </a:extLst>
              </p:cNvPr>
              <p:cNvSpPr txBox="1">
                <a:spLocks noChangeArrowheads="1"/>
              </p:cNvSpPr>
              <p:nvPr/>
            </p:nvSpPr>
            <p:spPr bwMode="auto">
              <a:xfrm>
                <a:off x="6003354" y="3329174"/>
                <a:ext cx="66980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夏　</a:t>
                </a:r>
              </a:p>
            </p:txBody>
          </p:sp>
          <p:sp>
            <p:nvSpPr>
              <p:cNvPr id="33" name="Text Box 5">
                <a:extLst>
                  <a:ext uri="{FF2B5EF4-FFF2-40B4-BE49-F238E27FC236}">
                    <a16:creationId xmlns:a16="http://schemas.microsoft.com/office/drawing/2014/main" id="{83BAA69F-4E48-CCB3-407A-E5C40D1A0686}"/>
                  </a:ext>
                </a:extLst>
              </p:cNvPr>
              <p:cNvSpPr txBox="1">
                <a:spLocks noChangeArrowheads="1"/>
              </p:cNvSpPr>
              <p:nvPr/>
            </p:nvSpPr>
            <p:spPr bwMode="auto">
              <a:xfrm>
                <a:off x="5036285" y="3342571"/>
                <a:ext cx="66980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春　</a:t>
                </a:r>
              </a:p>
            </p:txBody>
          </p:sp>
          <p:sp>
            <p:nvSpPr>
              <p:cNvPr id="34" name="Text Box 5">
                <a:extLst>
                  <a:ext uri="{FF2B5EF4-FFF2-40B4-BE49-F238E27FC236}">
                    <a16:creationId xmlns:a16="http://schemas.microsoft.com/office/drawing/2014/main" id="{F945CF93-0DDD-EEFA-C030-3208491E0105}"/>
                  </a:ext>
                </a:extLst>
              </p:cNvPr>
              <p:cNvSpPr txBox="1">
                <a:spLocks noChangeArrowheads="1"/>
              </p:cNvSpPr>
              <p:nvPr/>
            </p:nvSpPr>
            <p:spPr bwMode="auto">
              <a:xfrm>
                <a:off x="6847375" y="3329174"/>
                <a:ext cx="66980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秋　</a:t>
                </a:r>
              </a:p>
            </p:txBody>
          </p:sp>
          <p:sp>
            <p:nvSpPr>
              <p:cNvPr id="35" name="Text Box 5">
                <a:extLst>
                  <a:ext uri="{FF2B5EF4-FFF2-40B4-BE49-F238E27FC236}">
                    <a16:creationId xmlns:a16="http://schemas.microsoft.com/office/drawing/2014/main" id="{05E9D763-F133-46AF-C1BF-2B98F1C3D1EF}"/>
                  </a:ext>
                </a:extLst>
              </p:cNvPr>
              <p:cNvSpPr txBox="1">
                <a:spLocks noChangeArrowheads="1"/>
              </p:cNvSpPr>
              <p:nvPr/>
            </p:nvSpPr>
            <p:spPr bwMode="auto">
              <a:xfrm>
                <a:off x="7714625" y="3328778"/>
                <a:ext cx="66980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冬　</a:t>
                </a:r>
              </a:p>
            </p:txBody>
          </p:sp>
        </p:grpSp>
        <p:sp>
          <p:nvSpPr>
            <p:cNvPr id="37" name="Text Box 5">
              <a:extLst>
                <a:ext uri="{FF2B5EF4-FFF2-40B4-BE49-F238E27FC236}">
                  <a16:creationId xmlns:a16="http://schemas.microsoft.com/office/drawing/2014/main" id="{6E73D93F-E4BC-8EB6-1A68-31FA1A5800B3}"/>
                </a:ext>
              </a:extLst>
            </p:cNvPr>
            <p:cNvSpPr txBox="1">
              <a:spLocks noChangeArrowheads="1"/>
            </p:cNvSpPr>
            <p:nvPr/>
          </p:nvSpPr>
          <p:spPr bwMode="auto">
            <a:xfrm>
              <a:off x="5124993" y="3747719"/>
              <a:ext cx="2890556" cy="1323439"/>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太陽の通り道</a:t>
              </a:r>
              <a:r>
                <a:rPr lang="en-US" altLang="ja-JP" sz="2000" dirty="0">
                  <a:latin typeface="游ゴシック" panose="020B0400000000000000" pitchFamily="50" charset="-128"/>
                </a:rPr>
                <a:t>(</a:t>
              </a:r>
              <a:r>
                <a:rPr lang="ja-JP" altLang="en-US" sz="2000" dirty="0">
                  <a:latin typeface="游ゴシック" panose="020B0400000000000000" pitchFamily="50" charset="-128"/>
                </a:rPr>
                <a:t>黄道は</a:t>
              </a:r>
              <a:r>
                <a:rPr lang="en-US" altLang="ja-JP" sz="2000" dirty="0">
                  <a:latin typeface="游ゴシック" panose="020B0400000000000000" pitchFamily="50" charset="-128"/>
                </a:rPr>
                <a:t>24</a:t>
              </a:r>
              <a:r>
                <a:rPr lang="ja-JP" altLang="en-US" sz="2000" dirty="0">
                  <a:latin typeface="游ゴシック" panose="020B0400000000000000" pitchFamily="50" charset="-128"/>
                </a:rPr>
                <a:t>度傾いている）→地球は</a:t>
              </a:r>
              <a:r>
                <a:rPr lang="ja-JP" altLang="en-US" sz="2000" dirty="0">
                  <a:solidFill>
                    <a:srgbClr val="00B0F0"/>
                  </a:solidFill>
                  <a:latin typeface="游ゴシック" panose="020B0400000000000000" pitchFamily="50" charset="-128"/>
                </a:rPr>
                <a:t>垂直</a:t>
              </a:r>
              <a:r>
                <a:rPr lang="en-US" altLang="ja-JP" sz="2000" dirty="0">
                  <a:latin typeface="游ゴシック" panose="020B0400000000000000" pitchFamily="50" charset="-128"/>
                </a:rPr>
                <a:t>(</a:t>
              </a:r>
              <a:r>
                <a:rPr lang="ja-JP" altLang="en-US" sz="2000" dirty="0">
                  <a:latin typeface="游ゴシック" panose="020B0400000000000000" pitchFamily="50" charset="-128"/>
                </a:rPr>
                <a:t>まっすぐ縦）に回っている</a:t>
              </a:r>
              <a:endParaRPr lang="en-US" altLang="ja-JP" sz="2000" dirty="0">
                <a:latin typeface="游ゴシック" panose="020B0400000000000000" pitchFamily="50" charset="-128"/>
              </a:endParaRPr>
            </a:p>
          </p:txBody>
        </p:sp>
      </p:grpSp>
      <p:grpSp>
        <p:nvGrpSpPr>
          <p:cNvPr id="39" name="グループ化 38">
            <a:extLst>
              <a:ext uri="{FF2B5EF4-FFF2-40B4-BE49-F238E27FC236}">
                <a16:creationId xmlns:a16="http://schemas.microsoft.com/office/drawing/2014/main" id="{FB8553CA-2165-4C7C-2DB4-AC705D36FD20}"/>
              </a:ext>
            </a:extLst>
          </p:cNvPr>
          <p:cNvGrpSpPr/>
          <p:nvPr/>
        </p:nvGrpSpPr>
        <p:grpSpPr>
          <a:xfrm>
            <a:off x="4832062" y="902661"/>
            <a:ext cx="4240164" cy="2696175"/>
            <a:chOff x="4814277" y="916272"/>
            <a:chExt cx="4240164" cy="2696175"/>
          </a:xfrm>
        </p:grpSpPr>
        <p:grpSp>
          <p:nvGrpSpPr>
            <p:cNvPr id="17" name="グループ化 16">
              <a:extLst>
                <a:ext uri="{FF2B5EF4-FFF2-40B4-BE49-F238E27FC236}">
                  <a16:creationId xmlns:a16="http://schemas.microsoft.com/office/drawing/2014/main" id="{F9F49D56-D5B3-39FA-2683-3D00F54288FE}"/>
                </a:ext>
              </a:extLst>
            </p:cNvPr>
            <p:cNvGrpSpPr/>
            <p:nvPr/>
          </p:nvGrpSpPr>
          <p:grpSpPr>
            <a:xfrm>
              <a:off x="4814277" y="925616"/>
              <a:ext cx="3382404" cy="2686831"/>
              <a:chOff x="4977463" y="859420"/>
              <a:chExt cx="3382404" cy="2686831"/>
            </a:xfrm>
          </p:grpSpPr>
          <p:sp>
            <p:nvSpPr>
              <p:cNvPr id="6" name="Text Box 5">
                <a:extLst>
                  <a:ext uri="{FF2B5EF4-FFF2-40B4-BE49-F238E27FC236}">
                    <a16:creationId xmlns:a16="http://schemas.microsoft.com/office/drawing/2014/main" id="{A3E883CD-3EAF-8132-E13B-5C15C0AF888D}"/>
                  </a:ext>
                </a:extLst>
              </p:cNvPr>
              <p:cNvSpPr txBox="1">
                <a:spLocks noChangeArrowheads="1"/>
              </p:cNvSpPr>
              <p:nvPr/>
            </p:nvSpPr>
            <p:spPr bwMode="auto">
              <a:xfrm>
                <a:off x="5098627" y="859420"/>
                <a:ext cx="2890556" cy="1015663"/>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太陽の通り道</a:t>
                </a:r>
                <a:r>
                  <a:rPr lang="en-US" altLang="ja-JP" sz="2000" dirty="0">
                    <a:latin typeface="游ゴシック" panose="020B0400000000000000" pitchFamily="50" charset="-128"/>
                  </a:rPr>
                  <a:t>(</a:t>
                </a:r>
                <a:r>
                  <a:rPr lang="ja-JP" altLang="en-US" sz="2000" dirty="0">
                    <a:latin typeface="游ゴシック" panose="020B0400000000000000" pitchFamily="50" charset="-128"/>
                  </a:rPr>
                  <a:t>黄道は水平）→地球は</a:t>
                </a:r>
                <a:r>
                  <a:rPr lang="ja-JP" altLang="en-US" sz="2000" dirty="0">
                    <a:solidFill>
                      <a:srgbClr val="FFC000"/>
                    </a:solidFill>
                    <a:latin typeface="游ゴシック" panose="020B0400000000000000" pitchFamily="50" charset="-128"/>
                  </a:rPr>
                  <a:t>約</a:t>
                </a:r>
                <a:r>
                  <a:rPr lang="en-US" altLang="ja-JP" sz="2000" dirty="0">
                    <a:solidFill>
                      <a:srgbClr val="FFC000"/>
                    </a:solidFill>
                    <a:latin typeface="游ゴシック" panose="020B0400000000000000" pitchFamily="50" charset="-128"/>
                  </a:rPr>
                  <a:t>24</a:t>
                </a:r>
                <a:r>
                  <a:rPr lang="ja-JP" altLang="en-US" sz="2000" dirty="0">
                    <a:solidFill>
                      <a:srgbClr val="FFC000"/>
                    </a:solidFill>
                    <a:latin typeface="游ゴシック" panose="020B0400000000000000" pitchFamily="50" charset="-128"/>
                  </a:rPr>
                  <a:t>度</a:t>
                </a:r>
                <a:r>
                  <a:rPr lang="ja-JP" altLang="en-US" sz="2000" dirty="0">
                    <a:latin typeface="游ゴシック" panose="020B0400000000000000" pitchFamily="50" charset="-128"/>
                  </a:rPr>
                  <a:t>、傾いて回っている</a:t>
                </a:r>
                <a:endParaRPr lang="en-US" altLang="ja-JP" sz="2000" dirty="0">
                  <a:latin typeface="游ゴシック" panose="020B0400000000000000" pitchFamily="50" charset="-128"/>
                </a:endParaRPr>
              </a:p>
            </p:txBody>
          </p:sp>
          <p:grpSp>
            <p:nvGrpSpPr>
              <p:cNvPr id="18" name="グループ化 17">
                <a:extLst>
                  <a:ext uri="{FF2B5EF4-FFF2-40B4-BE49-F238E27FC236}">
                    <a16:creationId xmlns:a16="http://schemas.microsoft.com/office/drawing/2014/main" id="{1967CC89-E74C-3A3C-9492-D77B280CD148}"/>
                  </a:ext>
                </a:extLst>
              </p:cNvPr>
              <p:cNvGrpSpPr/>
              <p:nvPr/>
            </p:nvGrpSpPr>
            <p:grpSpPr>
              <a:xfrm>
                <a:off x="4977463" y="2013186"/>
                <a:ext cx="3297683" cy="1057607"/>
                <a:chOff x="4977463" y="2013186"/>
                <a:chExt cx="3297683" cy="1057607"/>
              </a:xfrm>
            </p:grpSpPr>
            <p:pic>
              <p:nvPicPr>
                <p:cNvPr id="9" name="図 8">
                  <a:extLst>
                    <a:ext uri="{FF2B5EF4-FFF2-40B4-BE49-F238E27FC236}">
                      <a16:creationId xmlns:a16="http://schemas.microsoft.com/office/drawing/2014/main" id="{08533C1A-DC0F-2738-80B7-3CD22A593B01}"/>
                    </a:ext>
                  </a:extLst>
                </p:cNvPr>
                <p:cNvPicPr>
                  <a:picLocks noChangeAspect="1"/>
                </p:cNvPicPr>
                <p:nvPr/>
              </p:nvPicPr>
              <p:blipFill>
                <a:blip r:embed="rId3">
                  <a:extLst>
                    <a:ext uri="{28A0092B-C50C-407E-A947-70E740481C1C}">
                      <a14:useLocalDpi xmlns:a14="http://schemas.microsoft.com/office/drawing/2010/main" val="0"/>
                    </a:ext>
                  </a:extLst>
                </a:blip>
                <a:srcRect l="305" t="21458" r="82275" b="31333"/>
                <a:stretch>
                  <a:fillRect/>
                </a:stretch>
              </p:blipFill>
              <p:spPr>
                <a:xfrm>
                  <a:off x="5854809" y="2013186"/>
                  <a:ext cx="804755" cy="990012"/>
                </a:xfrm>
                <a:prstGeom prst="rect">
                  <a:avLst/>
                </a:prstGeom>
              </p:spPr>
            </p:pic>
            <p:pic>
              <p:nvPicPr>
                <p:cNvPr id="11" name="図 10">
                  <a:extLst>
                    <a:ext uri="{FF2B5EF4-FFF2-40B4-BE49-F238E27FC236}">
                      <a16:creationId xmlns:a16="http://schemas.microsoft.com/office/drawing/2014/main" id="{8783ACEA-7182-7F11-3827-AF480A6154DC}"/>
                    </a:ext>
                  </a:extLst>
                </p:cNvPr>
                <p:cNvPicPr>
                  <a:picLocks noChangeAspect="1"/>
                </p:cNvPicPr>
                <p:nvPr/>
              </p:nvPicPr>
              <p:blipFill>
                <a:blip r:embed="rId3">
                  <a:extLst>
                    <a:ext uri="{28A0092B-C50C-407E-A947-70E740481C1C}">
                      <a14:useLocalDpi xmlns:a14="http://schemas.microsoft.com/office/drawing/2010/main" val="0"/>
                    </a:ext>
                  </a:extLst>
                </a:blip>
                <a:srcRect l="37431" r="44944" b="54592"/>
                <a:stretch>
                  <a:fillRect/>
                </a:stretch>
              </p:blipFill>
              <p:spPr>
                <a:xfrm>
                  <a:off x="4977463" y="2075300"/>
                  <a:ext cx="814254" cy="952239"/>
                </a:xfrm>
                <a:prstGeom prst="rect">
                  <a:avLst/>
                </a:prstGeom>
              </p:spPr>
            </p:pic>
            <p:pic>
              <p:nvPicPr>
                <p:cNvPr id="13" name="図 12">
                  <a:extLst>
                    <a:ext uri="{FF2B5EF4-FFF2-40B4-BE49-F238E27FC236}">
                      <a16:creationId xmlns:a16="http://schemas.microsoft.com/office/drawing/2014/main" id="{7836CE99-30E8-3A8B-F4F6-A1B6C872A81C}"/>
                    </a:ext>
                  </a:extLst>
                </p:cNvPr>
                <p:cNvPicPr>
                  <a:picLocks noChangeAspect="1"/>
                </p:cNvPicPr>
                <p:nvPr/>
              </p:nvPicPr>
              <p:blipFill>
                <a:blip r:embed="rId3">
                  <a:extLst>
                    <a:ext uri="{28A0092B-C50C-407E-A947-70E740481C1C}">
                      <a14:useLocalDpi xmlns:a14="http://schemas.microsoft.com/office/drawing/2010/main" val="0"/>
                    </a:ext>
                  </a:extLst>
                </a:blip>
                <a:srcRect l="37431" t="53535" r="44582"/>
                <a:stretch>
                  <a:fillRect/>
                </a:stretch>
              </p:blipFill>
              <p:spPr>
                <a:xfrm>
                  <a:off x="6648596" y="2096378"/>
                  <a:ext cx="830954" cy="974415"/>
                </a:xfrm>
                <a:prstGeom prst="rect">
                  <a:avLst/>
                </a:prstGeom>
              </p:spPr>
            </p:pic>
            <p:pic>
              <p:nvPicPr>
                <p:cNvPr id="14" name="図 13">
                  <a:extLst>
                    <a:ext uri="{FF2B5EF4-FFF2-40B4-BE49-F238E27FC236}">
                      <a16:creationId xmlns:a16="http://schemas.microsoft.com/office/drawing/2014/main" id="{A770BA59-156A-66E0-CBB1-4DC8AE7EB0D1}"/>
                    </a:ext>
                  </a:extLst>
                </p:cNvPr>
                <p:cNvPicPr>
                  <a:picLocks noChangeAspect="1"/>
                </p:cNvPicPr>
                <p:nvPr/>
              </p:nvPicPr>
              <p:blipFill>
                <a:blip r:embed="rId3">
                  <a:extLst>
                    <a:ext uri="{28A0092B-C50C-407E-A947-70E740481C1C}">
                      <a14:useLocalDpi xmlns:a14="http://schemas.microsoft.com/office/drawing/2010/main" val="0"/>
                    </a:ext>
                  </a:extLst>
                </a:blip>
                <a:srcRect l="74204" t="26791" r="10211" b="29596"/>
                <a:stretch>
                  <a:fillRect/>
                </a:stretch>
              </p:blipFill>
              <p:spPr>
                <a:xfrm>
                  <a:off x="7555138" y="2117957"/>
                  <a:ext cx="720008" cy="914585"/>
                </a:xfrm>
                <a:prstGeom prst="rect">
                  <a:avLst/>
                </a:prstGeom>
              </p:spPr>
            </p:pic>
          </p:grpSp>
          <p:grpSp>
            <p:nvGrpSpPr>
              <p:cNvPr id="29" name="グループ化 28">
                <a:extLst>
                  <a:ext uri="{FF2B5EF4-FFF2-40B4-BE49-F238E27FC236}">
                    <a16:creationId xmlns:a16="http://schemas.microsoft.com/office/drawing/2014/main" id="{DA2B166A-AB16-E11F-2EDF-9189077BA584}"/>
                  </a:ext>
                </a:extLst>
              </p:cNvPr>
              <p:cNvGrpSpPr/>
              <p:nvPr/>
            </p:nvGrpSpPr>
            <p:grpSpPr>
              <a:xfrm>
                <a:off x="5011727" y="3070793"/>
                <a:ext cx="3348140" cy="475458"/>
                <a:chOff x="5011727" y="3070793"/>
                <a:chExt cx="3348140" cy="475458"/>
              </a:xfrm>
            </p:grpSpPr>
            <p:sp>
              <p:nvSpPr>
                <p:cNvPr id="10" name="Text Box 5">
                  <a:extLst>
                    <a:ext uri="{FF2B5EF4-FFF2-40B4-BE49-F238E27FC236}">
                      <a16:creationId xmlns:a16="http://schemas.microsoft.com/office/drawing/2014/main" id="{EE2D644F-EBF2-7599-12B0-2D0750CC8F5D}"/>
                    </a:ext>
                  </a:extLst>
                </p:cNvPr>
                <p:cNvSpPr txBox="1">
                  <a:spLocks noChangeArrowheads="1"/>
                </p:cNvSpPr>
                <p:nvPr/>
              </p:nvSpPr>
              <p:spPr bwMode="auto">
                <a:xfrm>
                  <a:off x="5978796" y="3071189"/>
                  <a:ext cx="66980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夏　</a:t>
                  </a:r>
                </a:p>
              </p:txBody>
            </p:sp>
            <p:sp>
              <p:nvSpPr>
                <p:cNvPr id="12" name="Text Box 5">
                  <a:extLst>
                    <a:ext uri="{FF2B5EF4-FFF2-40B4-BE49-F238E27FC236}">
                      <a16:creationId xmlns:a16="http://schemas.microsoft.com/office/drawing/2014/main" id="{1CA1D07F-1787-A577-6CF3-CC7976527B14}"/>
                    </a:ext>
                  </a:extLst>
                </p:cNvPr>
                <p:cNvSpPr txBox="1">
                  <a:spLocks noChangeArrowheads="1"/>
                </p:cNvSpPr>
                <p:nvPr/>
              </p:nvSpPr>
              <p:spPr bwMode="auto">
                <a:xfrm>
                  <a:off x="5011727" y="3084586"/>
                  <a:ext cx="66980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春　</a:t>
                  </a:r>
                </a:p>
              </p:txBody>
            </p:sp>
            <p:sp>
              <p:nvSpPr>
                <p:cNvPr id="15" name="Text Box 5">
                  <a:extLst>
                    <a:ext uri="{FF2B5EF4-FFF2-40B4-BE49-F238E27FC236}">
                      <a16:creationId xmlns:a16="http://schemas.microsoft.com/office/drawing/2014/main" id="{5B3FAB07-EC02-556D-23AF-27438A7CF17F}"/>
                    </a:ext>
                  </a:extLst>
                </p:cNvPr>
                <p:cNvSpPr txBox="1">
                  <a:spLocks noChangeArrowheads="1"/>
                </p:cNvSpPr>
                <p:nvPr/>
              </p:nvSpPr>
              <p:spPr bwMode="auto">
                <a:xfrm>
                  <a:off x="6822817" y="3071189"/>
                  <a:ext cx="66980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秋　</a:t>
                  </a:r>
                </a:p>
              </p:txBody>
            </p:sp>
            <p:sp>
              <p:nvSpPr>
                <p:cNvPr id="16" name="Text Box 5">
                  <a:extLst>
                    <a:ext uri="{FF2B5EF4-FFF2-40B4-BE49-F238E27FC236}">
                      <a16:creationId xmlns:a16="http://schemas.microsoft.com/office/drawing/2014/main" id="{1DDF525E-044F-3F1B-F0BC-1C9E7732467F}"/>
                    </a:ext>
                  </a:extLst>
                </p:cNvPr>
                <p:cNvSpPr txBox="1">
                  <a:spLocks noChangeArrowheads="1"/>
                </p:cNvSpPr>
                <p:nvPr/>
              </p:nvSpPr>
              <p:spPr bwMode="auto">
                <a:xfrm>
                  <a:off x="7690067" y="3070793"/>
                  <a:ext cx="669800" cy="46166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b="1" dirty="0">
                      <a:latin typeface="游ゴシック" panose="020B0400000000000000" pitchFamily="50" charset="-128"/>
                    </a:rPr>
                    <a:t>冬　</a:t>
                  </a:r>
                </a:p>
              </p:txBody>
            </p:sp>
          </p:grpSp>
        </p:grpSp>
        <p:pic>
          <p:nvPicPr>
            <p:cNvPr id="26" name="図 25">
              <a:extLst>
                <a:ext uri="{FF2B5EF4-FFF2-40B4-BE49-F238E27FC236}">
                  <a16:creationId xmlns:a16="http://schemas.microsoft.com/office/drawing/2014/main" id="{49FDD949-3E27-DB09-632A-576927242E8E}"/>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975497" y="916272"/>
              <a:ext cx="1078944" cy="1498534"/>
            </a:xfrm>
            <a:prstGeom prst="rect">
              <a:avLst/>
            </a:prstGeom>
          </p:spPr>
        </p:pic>
      </p:grpSp>
      <p:sp>
        <p:nvSpPr>
          <p:cNvPr id="28" name="円弧 27">
            <a:extLst>
              <a:ext uri="{FF2B5EF4-FFF2-40B4-BE49-F238E27FC236}">
                <a16:creationId xmlns:a16="http://schemas.microsoft.com/office/drawing/2014/main" id="{151FC558-DDF2-78B8-4080-E7DB148A72D1}"/>
              </a:ext>
            </a:extLst>
          </p:cNvPr>
          <p:cNvSpPr/>
          <p:nvPr/>
        </p:nvSpPr>
        <p:spPr>
          <a:xfrm rot="17999828">
            <a:off x="8719670" y="548353"/>
            <a:ext cx="276965" cy="440611"/>
          </a:xfrm>
          <a:prstGeom prst="arc">
            <a:avLst>
              <a:gd name="adj1" fmla="val 1863757"/>
              <a:gd name="adj2" fmla="val 0"/>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38" name="グループ化 37">
            <a:extLst>
              <a:ext uri="{FF2B5EF4-FFF2-40B4-BE49-F238E27FC236}">
                <a16:creationId xmlns:a16="http://schemas.microsoft.com/office/drawing/2014/main" id="{A72DE3B1-C06E-6492-1EF7-7BCD2169A7DA}"/>
              </a:ext>
            </a:extLst>
          </p:cNvPr>
          <p:cNvGrpSpPr/>
          <p:nvPr/>
        </p:nvGrpSpPr>
        <p:grpSpPr>
          <a:xfrm>
            <a:off x="36849" y="3392010"/>
            <a:ext cx="9089721" cy="3079121"/>
            <a:chOff x="-953" y="3388319"/>
            <a:chExt cx="9089721" cy="3079121"/>
          </a:xfrm>
        </p:grpSpPr>
        <p:pic>
          <p:nvPicPr>
            <p:cNvPr id="27" name="図 26">
              <a:extLst>
                <a:ext uri="{FF2B5EF4-FFF2-40B4-BE49-F238E27FC236}">
                  <a16:creationId xmlns:a16="http://schemas.microsoft.com/office/drawing/2014/main" id="{6F08C613-6C6C-94AE-52D2-F872E5BC6E72}"/>
                </a:ext>
              </a:extLst>
            </p:cNvPr>
            <p:cNvPicPr>
              <a:picLocks noChangeAspect="1"/>
            </p:cNvPicPr>
            <p:nvPr/>
          </p:nvPicPr>
          <p:blipFill>
            <a:blip r:embed="rId4" cstate="print">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rot="20135576">
              <a:off x="8009824" y="3747654"/>
              <a:ext cx="1078944" cy="1498534"/>
            </a:xfrm>
            <a:prstGeom prst="rect">
              <a:avLst/>
            </a:prstGeom>
          </p:spPr>
        </p:pic>
        <p:grpSp>
          <p:nvGrpSpPr>
            <p:cNvPr id="19" name="グループ化 18">
              <a:extLst>
                <a:ext uri="{FF2B5EF4-FFF2-40B4-BE49-F238E27FC236}">
                  <a16:creationId xmlns:a16="http://schemas.microsoft.com/office/drawing/2014/main" id="{58CB744A-389F-6B7F-6780-0B90758077F8}"/>
                </a:ext>
              </a:extLst>
            </p:cNvPr>
            <p:cNvGrpSpPr/>
            <p:nvPr/>
          </p:nvGrpSpPr>
          <p:grpSpPr>
            <a:xfrm>
              <a:off x="-953" y="3461200"/>
              <a:ext cx="4815230" cy="3006240"/>
              <a:chOff x="-953" y="3461200"/>
              <a:chExt cx="4815230" cy="3006240"/>
            </a:xfrm>
          </p:grpSpPr>
          <p:pic>
            <p:nvPicPr>
              <p:cNvPr id="7" name="図 6">
                <a:extLst>
                  <a:ext uri="{FF2B5EF4-FFF2-40B4-BE49-F238E27FC236}">
                    <a16:creationId xmlns:a16="http://schemas.microsoft.com/office/drawing/2014/main" id="{263C3FBF-08C2-40C3-FB21-CF22E52122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20031772">
                <a:off x="8562" y="4370357"/>
                <a:ext cx="4619811" cy="2097083"/>
              </a:xfrm>
              <a:prstGeom prst="rect">
                <a:avLst/>
              </a:prstGeom>
            </p:spPr>
          </p:pic>
          <p:sp>
            <p:nvSpPr>
              <p:cNvPr id="36" name="Text Box 5">
                <a:extLst>
                  <a:ext uri="{FF2B5EF4-FFF2-40B4-BE49-F238E27FC236}">
                    <a16:creationId xmlns:a16="http://schemas.microsoft.com/office/drawing/2014/main" id="{6391B964-2CC3-A25E-C19E-1CC364C51E63}"/>
                  </a:ext>
                </a:extLst>
              </p:cNvPr>
              <p:cNvSpPr txBox="1">
                <a:spLocks noChangeArrowheads="1"/>
              </p:cNvSpPr>
              <p:nvPr/>
            </p:nvSpPr>
            <p:spPr bwMode="auto">
              <a:xfrm>
                <a:off x="-953" y="3461200"/>
                <a:ext cx="4815230" cy="400110"/>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solidFill>
                      <a:srgbClr val="00B0F0"/>
                    </a:solidFill>
                    <a:latin typeface="游ゴシック" panose="020B0400000000000000" pitchFamily="50" charset="-128"/>
                  </a:rPr>
                  <a:t>地球</a:t>
                </a:r>
                <a:r>
                  <a:rPr lang="ja-JP" altLang="en-US" sz="2000" dirty="0">
                    <a:latin typeface="游ゴシック" panose="020B0400000000000000" pitchFamily="50" charset="-128"/>
                  </a:rPr>
                  <a:t>の動きを中心に、少し上からみた宇宙</a:t>
                </a:r>
                <a:endParaRPr lang="en-US" altLang="ja-JP" sz="2000" dirty="0">
                  <a:latin typeface="游ゴシック" panose="020B0400000000000000" pitchFamily="50" charset="-128"/>
                </a:endParaRPr>
              </a:p>
            </p:txBody>
          </p:sp>
        </p:grpSp>
        <p:sp>
          <p:nvSpPr>
            <p:cNvPr id="30" name="円弧 29">
              <a:extLst>
                <a:ext uri="{FF2B5EF4-FFF2-40B4-BE49-F238E27FC236}">
                  <a16:creationId xmlns:a16="http://schemas.microsoft.com/office/drawing/2014/main" id="{4AF0723A-E129-7AAB-9EA3-237E093B5875}"/>
                </a:ext>
              </a:extLst>
            </p:cNvPr>
            <p:cNvSpPr/>
            <p:nvPr/>
          </p:nvSpPr>
          <p:spPr>
            <a:xfrm rot="16508477">
              <a:off x="8345183" y="3306496"/>
              <a:ext cx="276965" cy="440611"/>
            </a:xfrm>
            <a:prstGeom prst="arc">
              <a:avLst>
                <a:gd name="adj1" fmla="val 1863757"/>
                <a:gd name="adj2" fmla="val 0"/>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spTree>
    <p:extLst>
      <p:ext uri="{BB962C8B-B14F-4D97-AF65-F5344CB8AC3E}">
        <p14:creationId xmlns:p14="http://schemas.microsoft.com/office/powerpoint/2010/main" val="2507685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02C00-EC51-DB28-A87F-E7F14A958A43}"/>
            </a:ext>
          </a:extLst>
        </p:cNvPr>
        <p:cNvGrpSpPr/>
        <p:nvPr/>
      </p:nvGrpSpPr>
      <p:grpSpPr>
        <a:xfrm>
          <a:off x="0" y="0"/>
          <a:ext cx="0" cy="0"/>
          <a:chOff x="0" y="0"/>
          <a:chExt cx="0" cy="0"/>
        </a:xfrm>
      </p:grpSpPr>
      <p:sp>
        <p:nvSpPr>
          <p:cNvPr id="7169" name="Rectangle 2">
            <a:extLst>
              <a:ext uri="{FF2B5EF4-FFF2-40B4-BE49-F238E27FC236}">
                <a16:creationId xmlns:a16="http://schemas.microsoft.com/office/drawing/2014/main" id="{2197BB2E-BA9D-6A7A-6EB5-AD315ED5F57F}"/>
              </a:ext>
            </a:extLst>
          </p:cNvPr>
          <p:cNvSpPr>
            <a:spLocks noGrp="1" noChangeArrowheads="1"/>
          </p:cNvSpPr>
          <p:nvPr>
            <p:ph type="ctrTitle" idx="4294967295"/>
          </p:nvPr>
        </p:nvSpPr>
        <p:spPr>
          <a:xfrm>
            <a:off x="194346" y="-79139"/>
            <a:ext cx="8877704" cy="858514"/>
          </a:xfrm>
        </p:spPr>
        <p:txBody>
          <a:bodyPr/>
          <a:lstStyle/>
          <a:p>
            <a:pPr eaLnBrk="1" hangingPunct="1"/>
            <a:r>
              <a:rPr lang="en-US" altLang="ja-JP" sz="3200" dirty="0">
                <a:ea typeface="ＭＳ Ｐゴシック" panose="020B0600070205080204" pitchFamily="50" charset="-128"/>
              </a:rPr>
              <a:t>12</a:t>
            </a:r>
            <a:r>
              <a:rPr lang="ja-JP" altLang="en-US" sz="3200" dirty="0">
                <a:ea typeface="ＭＳ Ｐゴシック" panose="020B0600070205080204" pitchFamily="50" charset="-128"/>
              </a:rPr>
              <a:t>時のときに太陽がずれる理由　その１　の　２　</a:t>
            </a:r>
            <a:r>
              <a:rPr lang="en-US" altLang="ja-JP" sz="3200" dirty="0">
                <a:ea typeface="ＭＳ Ｐゴシック" panose="020B0600070205080204" pitchFamily="50" charset="-128"/>
              </a:rPr>
              <a:t>A</a:t>
            </a:r>
            <a:r>
              <a:rPr lang="ja-JP" altLang="en-US" sz="3200" dirty="0">
                <a:ea typeface="ＭＳ Ｐゴシック" panose="020B0600070205080204" pitchFamily="50" charset="-128"/>
              </a:rPr>
              <a:t>　</a:t>
            </a:r>
          </a:p>
        </p:txBody>
      </p:sp>
      <p:sp>
        <p:nvSpPr>
          <p:cNvPr id="3" name="フッター プレースホルダー 2">
            <a:extLst>
              <a:ext uri="{FF2B5EF4-FFF2-40B4-BE49-F238E27FC236}">
                <a16:creationId xmlns:a16="http://schemas.microsoft.com/office/drawing/2014/main" id="{D4C5E5D2-6FDC-4489-843E-EEFC8B030742}"/>
              </a:ext>
            </a:extLst>
          </p:cNvPr>
          <p:cNvSpPr>
            <a:spLocks noGrp="1"/>
          </p:cNvSpPr>
          <p:nvPr>
            <p:ph type="ftr" sz="quarter" idx="11"/>
          </p:nvPr>
        </p:nvSpPr>
        <p:spPr/>
        <p:txBody>
          <a:bodyPr/>
          <a:lstStyle/>
          <a:p>
            <a:pPr>
              <a:defRPr/>
            </a:pPr>
            <a:r>
              <a:rPr lang="en-US" altLang="zh-TW" dirty="0">
                <a:latin typeface="游ゴシック" panose="020B0400000000000000" pitchFamily="50" charset="-128"/>
              </a:rPr>
              <a:t>2021</a:t>
            </a:r>
            <a:r>
              <a:rPr lang="zh-TW" altLang="en-US" dirty="0">
                <a:latin typeface="游ゴシック" panose="020B0400000000000000" pitchFamily="50" charset="-128"/>
              </a:rPr>
              <a:t>年</a:t>
            </a:r>
            <a:r>
              <a:rPr lang="en-US" altLang="zh-TW" dirty="0">
                <a:latin typeface="游ゴシック" panose="020B0400000000000000" pitchFamily="50" charset="-128"/>
              </a:rPr>
              <a:t>8</a:t>
            </a:r>
            <a:r>
              <a:rPr lang="zh-TW" altLang="en-US" dirty="0">
                <a:latin typeface="游ゴシック" panose="020B0400000000000000" pitchFamily="50" charset="-128"/>
              </a:rPr>
              <a:t>月　日時計</a:t>
            </a:r>
            <a:r>
              <a:rPr lang="en-US" altLang="zh-TW" dirty="0">
                <a:latin typeface="游ゴシック" panose="020B0400000000000000" pitchFamily="50" charset="-128"/>
              </a:rPr>
              <a:t>1</a:t>
            </a:r>
            <a:endParaRPr lang="ja-JP" altLang="en-US" dirty="0">
              <a:latin typeface="游ゴシック" panose="020B0400000000000000" pitchFamily="50" charset="-128"/>
            </a:endParaRPr>
          </a:p>
        </p:txBody>
      </p:sp>
      <p:sp>
        <p:nvSpPr>
          <p:cNvPr id="6" name="楕円 5">
            <a:extLst>
              <a:ext uri="{FF2B5EF4-FFF2-40B4-BE49-F238E27FC236}">
                <a16:creationId xmlns:a16="http://schemas.microsoft.com/office/drawing/2014/main" id="{BFA138AD-51B4-4E85-F36F-8F662A7D4E9A}"/>
              </a:ext>
            </a:extLst>
          </p:cNvPr>
          <p:cNvSpPr/>
          <p:nvPr/>
        </p:nvSpPr>
        <p:spPr>
          <a:xfrm>
            <a:off x="556753" y="2131698"/>
            <a:ext cx="2340026" cy="2340026"/>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楕円 6">
            <a:extLst>
              <a:ext uri="{FF2B5EF4-FFF2-40B4-BE49-F238E27FC236}">
                <a16:creationId xmlns:a16="http://schemas.microsoft.com/office/drawing/2014/main" id="{F9898809-EA77-03DA-8504-5CEC55C21205}"/>
              </a:ext>
            </a:extLst>
          </p:cNvPr>
          <p:cNvSpPr/>
          <p:nvPr/>
        </p:nvSpPr>
        <p:spPr>
          <a:xfrm>
            <a:off x="556753" y="1268976"/>
            <a:ext cx="2340026" cy="507647"/>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楕円 8">
            <a:extLst>
              <a:ext uri="{FF2B5EF4-FFF2-40B4-BE49-F238E27FC236}">
                <a16:creationId xmlns:a16="http://schemas.microsoft.com/office/drawing/2014/main" id="{E954CAB9-9E5B-DD76-C8CE-A5DD37BCE4DD}"/>
              </a:ext>
            </a:extLst>
          </p:cNvPr>
          <p:cNvSpPr/>
          <p:nvPr/>
        </p:nvSpPr>
        <p:spPr>
          <a:xfrm rot="19612816">
            <a:off x="582936" y="1277991"/>
            <a:ext cx="2340026" cy="489616"/>
          </a:xfrm>
          <a:prstGeom prst="ellipse">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a:extLst>
              <a:ext uri="{FF2B5EF4-FFF2-40B4-BE49-F238E27FC236}">
                <a16:creationId xmlns:a16="http://schemas.microsoft.com/office/drawing/2014/main" id="{63BF3C45-F725-7542-B90E-FFE5D70C396D}"/>
              </a:ext>
            </a:extLst>
          </p:cNvPr>
          <p:cNvCxnSpPr>
            <a:stCxn id="7" idx="0"/>
            <a:endCxn id="7" idx="4"/>
          </p:cNvCxnSpPr>
          <p:nvPr/>
        </p:nvCxnSpPr>
        <p:spPr>
          <a:xfrm>
            <a:off x="1726766" y="1268976"/>
            <a:ext cx="0" cy="50764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2164C04C-15E2-3081-6515-3F8C7C2F78D3}"/>
              </a:ext>
            </a:extLst>
          </p:cNvPr>
          <p:cNvCxnSpPr>
            <a:cxnSpLocks/>
          </p:cNvCxnSpPr>
          <p:nvPr/>
        </p:nvCxnSpPr>
        <p:spPr>
          <a:xfrm flipH="1">
            <a:off x="579044" y="1503808"/>
            <a:ext cx="2340026" cy="1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19" name="直線コネクタ 18">
            <a:extLst>
              <a:ext uri="{FF2B5EF4-FFF2-40B4-BE49-F238E27FC236}">
                <a16:creationId xmlns:a16="http://schemas.microsoft.com/office/drawing/2014/main" id="{9EA2E9A2-71CB-2D97-2010-BFE7115EA049}"/>
              </a:ext>
            </a:extLst>
          </p:cNvPr>
          <p:cNvCxnSpPr>
            <a:cxnSpLocks/>
            <a:endCxn id="6" idx="4"/>
          </p:cNvCxnSpPr>
          <p:nvPr/>
        </p:nvCxnSpPr>
        <p:spPr>
          <a:xfrm>
            <a:off x="1716172" y="2131698"/>
            <a:ext cx="10594" cy="2340026"/>
          </a:xfrm>
          <a:prstGeom prst="line">
            <a:avLst/>
          </a:prstGeom>
        </p:spPr>
        <p:style>
          <a:lnRef idx="1">
            <a:schemeClr val="accent1"/>
          </a:lnRef>
          <a:fillRef idx="0">
            <a:schemeClr val="accent1"/>
          </a:fillRef>
          <a:effectRef idx="0">
            <a:schemeClr val="accent1"/>
          </a:effectRef>
          <a:fontRef idx="minor">
            <a:schemeClr val="tx1"/>
          </a:fontRef>
        </p:style>
      </p:cxnSp>
      <p:sp>
        <p:nvSpPr>
          <p:cNvPr id="21" name="楕円 20">
            <a:extLst>
              <a:ext uri="{FF2B5EF4-FFF2-40B4-BE49-F238E27FC236}">
                <a16:creationId xmlns:a16="http://schemas.microsoft.com/office/drawing/2014/main" id="{76A007CF-97BC-85DB-AD5A-EC4A3C79B1D6}"/>
              </a:ext>
            </a:extLst>
          </p:cNvPr>
          <p:cNvSpPr/>
          <p:nvPr/>
        </p:nvSpPr>
        <p:spPr>
          <a:xfrm>
            <a:off x="798572" y="2131698"/>
            <a:ext cx="1882825" cy="2340026"/>
          </a:xfrm>
          <a:prstGeom prst="ellipse">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直線コネクタ 21">
            <a:extLst>
              <a:ext uri="{FF2B5EF4-FFF2-40B4-BE49-F238E27FC236}">
                <a16:creationId xmlns:a16="http://schemas.microsoft.com/office/drawing/2014/main" id="{00ED246A-D506-088F-A9CD-C7A29512CB0B}"/>
              </a:ext>
            </a:extLst>
          </p:cNvPr>
          <p:cNvCxnSpPr>
            <a:cxnSpLocks/>
          </p:cNvCxnSpPr>
          <p:nvPr/>
        </p:nvCxnSpPr>
        <p:spPr>
          <a:xfrm flipH="1">
            <a:off x="571150" y="3321432"/>
            <a:ext cx="2340026" cy="1162"/>
          </a:xfrm>
          <a:prstGeom prst="line">
            <a:avLst/>
          </a:prstGeom>
        </p:spPr>
        <p:style>
          <a:lnRef idx="1">
            <a:schemeClr val="accent1"/>
          </a:lnRef>
          <a:fillRef idx="0">
            <a:schemeClr val="accent1"/>
          </a:fillRef>
          <a:effectRef idx="0">
            <a:schemeClr val="accent1"/>
          </a:effectRef>
          <a:fontRef idx="minor">
            <a:schemeClr val="tx1"/>
          </a:fontRef>
        </p:style>
      </p:cxnSp>
      <p:cxnSp>
        <p:nvCxnSpPr>
          <p:cNvPr id="31" name="直線コネクタ 30">
            <a:extLst>
              <a:ext uri="{FF2B5EF4-FFF2-40B4-BE49-F238E27FC236}">
                <a16:creationId xmlns:a16="http://schemas.microsoft.com/office/drawing/2014/main" id="{E6177178-AB44-8FEF-FB49-882AF8A7CC38}"/>
              </a:ext>
            </a:extLst>
          </p:cNvPr>
          <p:cNvCxnSpPr/>
          <p:nvPr/>
        </p:nvCxnSpPr>
        <p:spPr>
          <a:xfrm flipH="1">
            <a:off x="431954" y="3321432"/>
            <a:ext cx="1294812" cy="647574"/>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32" name="直線コネクタ 31">
            <a:extLst>
              <a:ext uri="{FF2B5EF4-FFF2-40B4-BE49-F238E27FC236}">
                <a16:creationId xmlns:a16="http://schemas.microsoft.com/office/drawing/2014/main" id="{FBEBF50A-0D3E-E621-926E-E73556AD3B24}"/>
              </a:ext>
            </a:extLst>
          </p:cNvPr>
          <p:cNvCxnSpPr>
            <a:cxnSpLocks/>
          </p:cNvCxnSpPr>
          <p:nvPr/>
        </p:nvCxnSpPr>
        <p:spPr>
          <a:xfrm flipH="1">
            <a:off x="907541" y="3329549"/>
            <a:ext cx="823219" cy="554700"/>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pic>
        <p:nvPicPr>
          <p:cNvPr id="33" name="図 32">
            <a:extLst>
              <a:ext uri="{FF2B5EF4-FFF2-40B4-BE49-F238E27FC236}">
                <a16:creationId xmlns:a16="http://schemas.microsoft.com/office/drawing/2014/main" id="{27A067F0-C720-5AC4-E19B-DD4992D525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27812" y="3222658"/>
            <a:ext cx="202106" cy="202106"/>
          </a:xfrm>
          <a:prstGeom prst="rect">
            <a:avLst/>
          </a:prstGeom>
        </p:spPr>
      </p:pic>
      <p:sp>
        <p:nvSpPr>
          <p:cNvPr id="35" name="矢印: 上 34">
            <a:extLst>
              <a:ext uri="{FF2B5EF4-FFF2-40B4-BE49-F238E27FC236}">
                <a16:creationId xmlns:a16="http://schemas.microsoft.com/office/drawing/2014/main" id="{8FCF3AC6-6FB6-CAFE-C840-CB0171E63D0A}"/>
              </a:ext>
            </a:extLst>
          </p:cNvPr>
          <p:cNvSpPr/>
          <p:nvPr/>
        </p:nvSpPr>
        <p:spPr>
          <a:xfrm rot="8500451">
            <a:off x="825535" y="4118011"/>
            <a:ext cx="213997" cy="400933"/>
          </a:xfrm>
          <a:prstGeom prst="up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7" name="直線コネクタ 36">
            <a:extLst>
              <a:ext uri="{FF2B5EF4-FFF2-40B4-BE49-F238E27FC236}">
                <a16:creationId xmlns:a16="http://schemas.microsoft.com/office/drawing/2014/main" id="{41703D92-9759-46E7-9AA3-A0C4AC7AE66D}"/>
              </a:ext>
            </a:extLst>
          </p:cNvPr>
          <p:cNvCxnSpPr>
            <a:cxnSpLocks/>
          </p:cNvCxnSpPr>
          <p:nvPr/>
        </p:nvCxnSpPr>
        <p:spPr>
          <a:xfrm>
            <a:off x="697296" y="3332191"/>
            <a:ext cx="0" cy="505417"/>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86BC15DF-A145-B190-98D3-892C50EB6CED}"/>
              </a:ext>
            </a:extLst>
          </p:cNvPr>
          <p:cNvCxnSpPr>
            <a:cxnSpLocks/>
          </p:cNvCxnSpPr>
          <p:nvPr/>
        </p:nvCxnSpPr>
        <p:spPr>
          <a:xfrm flipH="1">
            <a:off x="920357" y="3321551"/>
            <a:ext cx="8723" cy="575607"/>
          </a:xfrm>
          <a:prstGeom prst="line">
            <a:avLst/>
          </a:prstGeom>
          <a:ln>
            <a:solidFill>
              <a:srgbClr val="FFCCFF"/>
            </a:solidFill>
          </a:ln>
        </p:spPr>
        <p:style>
          <a:lnRef idx="1">
            <a:schemeClr val="accent1"/>
          </a:lnRef>
          <a:fillRef idx="0">
            <a:schemeClr val="accent1"/>
          </a:fillRef>
          <a:effectRef idx="0">
            <a:schemeClr val="accent1"/>
          </a:effectRef>
          <a:fontRef idx="minor">
            <a:schemeClr val="tx1"/>
          </a:fontRef>
        </p:style>
      </p:cxnSp>
      <p:sp>
        <p:nvSpPr>
          <p:cNvPr id="41" name="円弧 40">
            <a:extLst>
              <a:ext uri="{FF2B5EF4-FFF2-40B4-BE49-F238E27FC236}">
                <a16:creationId xmlns:a16="http://schemas.microsoft.com/office/drawing/2014/main" id="{2DE515CF-EE8F-6BAD-D205-8B5148FADA3F}"/>
              </a:ext>
            </a:extLst>
          </p:cNvPr>
          <p:cNvSpPr/>
          <p:nvPr/>
        </p:nvSpPr>
        <p:spPr>
          <a:xfrm rot="12344242">
            <a:off x="1467450" y="3299613"/>
            <a:ext cx="130084" cy="115455"/>
          </a:xfrm>
          <a:prstGeom prst="arc">
            <a:avLst/>
          </a:prstGeom>
          <a:ln w="1587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2" name="円弧 41">
            <a:extLst>
              <a:ext uri="{FF2B5EF4-FFF2-40B4-BE49-F238E27FC236}">
                <a16:creationId xmlns:a16="http://schemas.microsoft.com/office/drawing/2014/main" id="{839F8D43-2418-B873-9B27-0AAD3B82C3E0}"/>
              </a:ext>
            </a:extLst>
          </p:cNvPr>
          <p:cNvSpPr/>
          <p:nvPr/>
        </p:nvSpPr>
        <p:spPr>
          <a:xfrm rot="12344242">
            <a:off x="1429967" y="3104407"/>
            <a:ext cx="216849" cy="393366"/>
          </a:xfrm>
          <a:prstGeom prst="arc">
            <a:avLst>
              <a:gd name="adj1" fmla="val 15598497"/>
              <a:gd name="adj2" fmla="val 19450683"/>
            </a:avLst>
          </a:prstGeom>
          <a:ln w="158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3" name="Text Box 5">
            <a:extLst>
              <a:ext uri="{FF2B5EF4-FFF2-40B4-BE49-F238E27FC236}">
                <a16:creationId xmlns:a16="http://schemas.microsoft.com/office/drawing/2014/main" id="{44E47AB3-BF78-EA8D-7EDD-4146AEB16BC4}"/>
              </a:ext>
            </a:extLst>
          </p:cNvPr>
          <p:cNvSpPr txBox="1">
            <a:spLocks noChangeArrowheads="1"/>
          </p:cNvSpPr>
          <p:nvPr/>
        </p:nvSpPr>
        <p:spPr bwMode="auto">
          <a:xfrm>
            <a:off x="1430891" y="3218154"/>
            <a:ext cx="253050"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000" b="1" dirty="0">
                <a:solidFill>
                  <a:schemeClr val="accent1">
                    <a:lumMod val="75000"/>
                  </a:schemeClr>
                </a:solidFill>
                <a:latin typeface="游ゴシック" panose="020B0400000000000000" pitchFamily="50" charset="-128"/>
              </a:rPr>
              <a:t>θ</a:t>
            </a:r>
            <a:endParaRPr lang="ja-JP" altLang="en-US" sz="1000" b="1" dirty="0">
              <a:solidFill>
                <a:schemeClr val="accent1">
                  <a:lumMod val="75000"/>
                </a:schemeClr>
              </a:solidFill>
              <a:latin typeface="游ゴシック" panose="020B0400000000000000" pitchFamily="50" charset="-128"/>
            </a:endParaRPr>
          </a:p>
        </p:txBody>
      </p:sp>
      <p:sp>
        <p:nvSpPr>
          <p:cNvPr id="44" name="Text Box 5">
            <a:extLst>
              <a:ext uri="{FF2B5EF4-FFF2-40B4-BE49-F238E27FC236}">
                <a16:creationId xmlns:a16="http://schemas.microsoft.com/office/drawing/2014/main" id="{A4D48F55-A03D-D805-38AA-638E984B811D}"/>
              </a:ext>
            </a:extLst>
          </p:cNvPr>
          <p:cNvSpPr txBox="1">
            <a:spLocks noChangeArrowheads="1"/>
          </p:cNvSpPr>
          <p:nvPr/>
        </p:nvSpPr>
        <p:spPr bwMode="auto">
          <a:xfrm>
            <a:off x="1185771" y="3314477"/>
            <a:ext cx="253050" cy="246221"/>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000" b="1" dirty="0">
                <a:solidFill>
                  <a:srgbClr val="FF0000"/>
                </a:solidFill>
                <a:latin typeface="游ゴシック" panose="020B0400000000000000" pitchFamily="50" charset="-128"/>
              </a:rPr>
              <a:t>φ</a:t>
            </a:r>
            <a:endParaRPr lang="ja-JP" altLang="en-US" sz="1000" b="1" dirty="0">
              <a:solidFill>
                <a:srgbClr val="FF0000"/>
              </a:solidFill>
              <a:latin typeface="游ゴシック" panose="020B0400000000000000" pitchFamily="50" charset="-128"/>
            </a:endParaRPr>
          </a:p>
        </p:txBody>
      </p:sp>
      <p:sp>
        <p:nvSpPr>
          <p:cNvPr id="46" name="円弧 45">
            <a:extLst>
              <a:ext uri="{FF2B5EF4-FFF2-40B4-BE49-F238E27FC236}">
                <a16:creationId xmlns:a16="http://schemas.microsoft.com/office/drawing/2014/main" id="{831865A4-0C39-F7D6-613B-1B4D354F6695}"/>
              </a:ext>
            </a:extLst>
          </p:cNvPr>
          <p:cNvSpPr/>
          <p:nvPr/>
        </p:nvSpPr>
        <p:spPr>
          <a:xfrm rot="10541732">
            <a:off x="1203193" y="3518771"/>
            <a:ext cx="71477" cy="139524"/>
          </a:xfrm>
          <a:prstGeom prst="arc">
            <a:avLst/>
          </a:prstGeom>
          <a:ln>
            <a:solidFill>
              <a:srgbClr val="00006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47" name="Text Box 5">
            <a:extLst>
              <a:ext uri="{FF2B5EF4-FFF2-40B4-BE49-F238E27FC236}">
                <a16:creationId xmlns:a16="http://schemas.microsoft.com/office/drawing/2014/main" id="{A793E834-7AD0-E247-76DC-26547BA86E41}"/>
              </a:ext>
            </a:extLst>
          </p:cNvPr>
          <p:cNvSpPr txBox="1">
            <a:spLocks noChangeArrowheads="1"/>
          </p:cNvSpPr>
          <p:nvPr/>
        </p:nvSpPr>
        <p:spPr bwMode="auto">
          <a:xfrm>
            <a:off x="1142260" y="3920589"/>
            <a:ext cx="1177801" cy="246221"/>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000" b="1" dirty="0">
                <a:solidFill>
                  <a:srgbClr val="FF0000"/>
                </a:solidFill>
                <a:latin typeface="游ゴシック" panose="020B0400000000000000" pitchFamily="50" charset="-128"/>
              </a:rPr>
              <a:t>φ</a:t>
            </a:r>
            <a:r>
              <a:rPr lang="ja-JP" altLang="en-US" sz="1000" b="1" dirty="0">
                <a:solidFill>
                  <a:srgbClr val="FF0000"/>
                </a:solidFill>
                <a:latin typeface="游ゴシック" panose="020B0400000000000000" pitchFamily="50" charset="-128"/>
              </a:rPr>
              <a:t>－</a:t>
            </a:r>
            <a:r>
              <a:rPr lang="en-US" altLang="ja-JP" sz="1000" b="1" dirty="0">
                <a:solidFill>
                  <a:schemeClr val="accent1">
                    <a:lumMod val="75000"/>
                  </a:schemeClr>
                </a:solidFill>
                <a:latin typeface="游ゴシック" panose="020B0400000000000000" pitchFamily="50" charset="-128"/>
              </a:rPr>
              <a:t>θ</a:t>
            </a:r>
            <a:r>
              <a:rPr lang="ja-JP" altLang="en-US" sz="1000" b="1" dirty="0">
                <a:solidFill>
                  <a:schemeClr val="accent1">
                    <a:lumMod val="75000"/>
                  </a:schemeClr>
                </a:solidFill>
                <a:latin typeface="游ゴシック" panose="020B0400000000000000" pitchFamily="50" charset="-128"/>
              </a:rPr>
              <a:t>＝</a:t>
            </a:r>
            <a:r>
              <a:rPr lang="ja-JP" altLang="en-US" sz="1000" b="1" dirty="0">
                <a:latin typeface="游ゴシック" panose="020B0400000000000000" pitchFamily="50" charset="-128"/>
              </a:rPr>
              <a:t>均時差</a:t>
            </a:r>
          </a:p>
        </p:txBody>
      </p:sp>
      <p:cxnSp>
        <p:nvCxnSpPr>
          <p:cNvPr id="50" name="直線矢印コネクタ 49">
            <a:extLst>
              <a:ext uri="{FF2B5EF4-FFF2-40B4-BE49-F238E27FC236}">
                <a16:creationId xmlns:a16="http://schemas.microsoft.com/office/drawing/2014/main" id="{21129293-8349-02AB-FB87-D32DFCA1F252}"/>
              </a:ext>
            </a:extLst>
          </p:cNvPr>
          <p:cNvCxnSpPr>
            <a:endCxn id="46" idx="2"/>
          </p:cNvCxnSpPr>
          <p:nvPr/>
        </p:nvCxnSpPr>
        <p:spPr>
          <a:xfrm flipV="1">
            <a:off x="1198057" y="3591215"/>
            <a:ext cx="5237" cy="246393"/>
          </a:xfrm>
          <a:prstGeom prst="straightConnector1">
            <a:avLst/>
          </a:prstGeom>
          <a:ln>
            <a:solidFill>
              <a:srgbClr val="000066"/>
            </a:solidFill>
            <a:tailEnd type="triangle"/>
          </a:ln>
        </p:spPr>
        <p:style>
          <a:lnRef idx="1">
            <a:schemeClr val="accent1"/>
          </a:lnRef>
          <a:fillRef idx="0">
            <a:schemeClr val="accent1"/>
          </a:fillRef>
          <a:effectRef idx="0">
            <a:schemeClr val="accent1"/>
          </a:effectRef>
          <a:fontRef idx="minor">
            <a:schemeClr val="tx1"/>
          </a:fontRef>
        </p:style>
      </p:cxnSp>
      <p:sp>
        <p:nvSpPr>
          <p:cNvPr id="52" name="Text Box 5">
            <a:extLst>
              <a:ext uri="{FF2B5EF4-FFF2-40B4-BE49-F238E27FC236}">
                <a16:creationId xmlns:a16="http://schemas.microsoft.com/office/drawing/2014/main" id="{7388CC94-47C2-3C62-7522-71822A401BFE}"/>
              </a:ext>
            </a:extLst>
          </p:cNvPr>
          <p:cNvSpPr txBox="1">
            <a:spLocks noChangeArrowheads="1"/>
          </p:cNvSpPr>
          <p:nvPr/>
        </p:nvSpPr>
        <p:spPr bwMode="auto">
          <a:xfrm>
            <a:off x="25836" y="2878883"/>
            <a:ext cx="76809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6</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22</a:t>
            </a:r>
            <a:r>
              <a:rPr lang="ja-JP" altLang="en-US" sz="900" b="1" dirty="0">
                <a:latin typeface="游ゴシック" panose="020B0400000000000000" pitchFamily="50" charset="-128"/>
              </a:rPr>
              <a:t>日</a:t>
            </a:r>
          </a:p>
        </p:txBody>
      </p:sp>
      <p:sp>
        <p:nvSpPr>
          <p:cNvPr id="53" name="Text Box 5">
            <a:extLst>
              <a:ext uri="{FF2B5EF4-FFF2-40B4-BE49-F238E27FC236}">
                <a16:creationId xmlns:a16="http://schemas.microsoft.com/office/drawing/2014/main" id="{3330436F-3E5A-0446-F16F-71D9973973FD}"/>
              </a:ext>
            </a:extLst>
          </p:cNvPr>
          <p:cNvSpPr txBox="1">
            <a:spLocks noChangeArrowheads="1"/>
          </p:cNvSpPr>
          <p:nvPr/>
        </p:nvSpPr>
        <p:spPr bwMode="auto">
          <a:xfrm>
            <a:off x="1501881" y="4232157"/>
            <a:ext cx="621195"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9</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23</a:t>
            </a:r>
            <a:r>
              <a:rPr lang="ja-JP" altLang="en-US" sz="900" b="1" dirty="0">
                <a:latin typeface="游ゴシック" panose="020B0400000000000000" pitchFamily="50" charset="-128"/>
              </a:rPr>
              <a:t>日</a:t>
            </a:r>
          </a:p>
        </p:txBody>
      </p:sp>
      <p:sp>
        <p:nvSpPr>
          <p:cNvPr id="54" name="Text Box 5">
            <a:extLst>
              <a:ext uri="{FF2B5EF4-FFF2-40B4-BE49-F238E27FC236}">
                <a16:creationId xmlns:a16="http://schemas.microsoft.com/office/drawing/2014/main" id="{422AD51E-A8C9-61AF-AC74-AF9A99901580}"/>
              </a:ext>
            </a:extLst>
          </p:cNvPr>
          <p:cNvSpPr txBox="1">
            <a:spLocks noChangeArrowheads="1"/>
          </p:cNvSpPr>
          <p:nvPr/>
        </p:nvSpPr>
        <p:spPr bwMode="auto">
          <a:xfrm>
            <a:off x="2604009" y="3066007"/>
            <a:ext cx="722100"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12</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22</a:t>
            </a:r>
            <a:r>
              <a:rPr lang="ja-JP" altLang="en-US" sz="900" b="1" dirty="0">
                <a:latin typeface="游ゴシック" panose="020B0400000000000000" pitchFamily="50" charset="-128"/>
              </a:rPr>
              <a:t>日</a:t>
            </a:r>
          </a:p>
        </p:txBody>
      </p:sp>
      <p:sp>
        <p:nvSpPr>
          <p:cNvPr id="55" name="Text Box 5">
            <a:extLst>
              <a:ext uri="{FF2B5EF4-FFF2-40B4-BE49-F238E27FC236}">
                <a16:creationId xmlns:a16="http://schemas.microsoft.com/office/drawing/2014/main" id="{A5066DAD-84BC-A6E6-B566-E5843A1FDD21}"/>
              </a:ext>
            </a:extLst>
          </p:cNvPr>
          <p:cNvSpPr txBox="1">
            <a:spLocks noChangeArrowheads="1"/>
          </p:cNvSpPr>
          <p:nvPr/>
        </p:nvSpPr>
        <p:spPr bwMode="auto">
          <a:xfrm>
            <a:off x="1530396" y="2135456"/>
            <a:ext cx="682438"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3</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20</a:t>
            </a:r>
            <a:r>
              <a:rPr lang="ja-JP" altLang="en-US" sz="900" b="1" dirty="0">
                <a:latin typeface="游ゴシック" panose="020B0400000000000000" pitchFamily="50" charset="-128"/>
              </a:rPr>
              <a:t>日</a:t>
            </a:r>
          </a:p>
        </p:txBody>
      </p:sp>
      <p:grpSp>
        <p:nvGrpSpPr>
          <p:cNvPr id="57" name="グループ化 56">
            <a:extLst>
              <a:ext uri="{FF2B5EF4-FFF2-40B4-BE49-F238E27FC236}">
                <a16:creationId xmlns:a16="http://schemas.microsoft.com/office/drawing/2014/main" id="{A9DD0F9B-8FB5-EC36-2B27-C5D4420C1237}"/>
              </a:ext>
            </a:extLst>
          </p:cNvPr>
          <p:cNvGrpSpPr/>
          <p:nvPr/>
        </p:nvGrpSpPr>
        <p:grpSpPr>
          <a:xfrm>
            <a:off x="-14683" y="3114455"/>
            <a:ext cx="482437" cy="430187"/>
            <a:chOff x="3479627" y="6103152"/>
            <a:chExt cx="482437" cy="430187"/>
          </a:xfrm>
        </p:grpSpPr>
        <p:sp>
          <p:nvSpPr>
            <p:cNvPr id="58" name="部分円 57">
              <a:extLst>
                <a:ext uri="{FF2B5EF4-FFF2-40B4-BE49-F238E27FC236}">
                  <a16:creationId xmlns:a16="http://schemas.microsoft.com/office/drawing/2014/main" id="{6E0A11A4-1079-0FBD-5411-BCBD4BAA9EBD}"/>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59" name="部分円 58">
              <a:extLst>
                <a:ext uri="{FF2B5EF4-FFF2-40B4-BE49-F238E27FC236}">
                  <a16:creationId xmlns:a16="http://schemas.microsoft.com/office/drawing/2014/main" id="{D1E2D696-1EC5-7B30-F242-815F508BDE69}"/>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60" name="円弧 59">
            <a:extLst>
              <a:ext uri="{FF2B5EF4-FFF2-40B4-BE49-F238E27FC236}">
                <a16:creationId xmlns:a16="http://schemas.microsoft.com/office/drawing/2014/main" id="{EAAD98C8-C582-2BF3-A7EF-B6EC61BBFC58}"/>
              </a:ext>
            </a:extLst>
          </p:cNvPr>
          <p:cNvSpPr/>
          <p:nvPr/>
        </p:nvSpPr>
        <p:spPr>
          <a:xfrm rot="9516787">
            <a:off x="-63823" y="2879648"/>
            <a:ext cx="577351" cy="720191"/>
          </a:xfrm>
          <a:prstGeom prst="arc">
            <a:avLst>
              <a:gd name="adj1" fmla="val 10619973"/>
              <a:gd name="adj2" fmla="val 20610322"/>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61" name="グループ化 60">
            <a:extLst>
              <a:ext uri="{FF2B5EF4-FFF2-40B4-BE49-F238E27FC236}">
                <a16:creationId xmlns:a16="http://schemas.microsoft.com/office/drawing/2014/main" id="{4394B1A3-879F-2A37-3787-4DD5F9527C93}"/>
              </a:ext>
            </a:extLst>
          </p:cNvPr>
          <p:cNvGrpSpPr/>
          <p:nvPr/>
        </p:nvGrpSpPr>
        <p:grpSpPr>
          <a:xfrm rot="16200000">
            <a:off x="1528338" y="4529422"/>
            <a:ext cx="483104" cy="430187"/>
            <a:chOff x="3479627" y="6103152"/>
            <a:chExt cx="482437" cy="430187"/>
          </a:xfrm>
        </p:grpSpPr>
        <p:sp>
          <p:nvSpPr>
            <p:cNvPr id="62" name="部分円 61">
              <a:extLst>
                <a:ext uri="{FF2B5EF4-FFF2-40B4-BE49-F238E27FC236}">
                  <a16:creationId xmlns:a16="http://schemas.microsoft.com/office/drawing/2014/main" id="{B9AAACF3-B256-6242-3E9C-D79685C852D8}"/>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3" name="部分円 62">
              <a:extLst>
                <a:ext uri="{FF2B5EF4-FFF2-40B4-BE49-F238E27FC236}">
                  <a16:creationId xmlns:a16="http://schemas.microsoft.com/office/drawing/2014/main" id="{79F29096-287C-E05C-C057-1C5F2603471A}"/>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7168" name="円弧 7167">
            <a:extLst>
              <a:ext uri="{FF2B5EF4-FFF2-40B4-BE49-F238E27FC236}">
                <a16:creationId xmlns:a16="http://schemas.microsoft.com/office/drawing/2014/main" id="{9BCCEF99-9D86-8825-2029-0B9B89E23B6B}"/>
              </a:ext>
            </a:extLst>
          </p:cNvPr>
          <p:cNvSpPr/>
          <p:nvPr/>
        </p:nvSpPr>
        <p:spPr>
          <a:xfrm rot="9516787">
            <a:off x="1481215" y="4339060"/>
            <a:ext cx="577351" cy="720191"/>
          </a:xfrm>
          <a:prstGeom prst="arc">
            <a:avLst>
              <a:gd name="adj1" fmla="val 10619973"/>
              <a:gd name="adj2" fmla="val 20610322"/>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grpSp>
        <p:nvGrpSpPr>
          <p:cNvPr id="7170" name="グループ化 7169">
            <a:extLst>
              <a:ext uri="{FF2B5EF4-FFF2-40B4-BE49-F238E27FC236}">
                <a16:creationId xmlns:a16="http://schemas.microsoft.com/office/drawing/2014/main" id="{A89A95AC-0DCF-ECA4-AE0D-DC8FAFC4745C}"/>
              </a:ext>
            </a:extLst>
          </p:cNvPr>
          <p:cNvGrpSpPr/>
          <p:nvPr/>
        </p:nvGrpSpPr>
        <p:grpSpPr>
          <a:xfrm rot="19119799">
            <a:off x="343139" y="4375050"/>
            <a:ext cx="482437" cy="430187"/>
            <a:chOff x="3479627" y="6103152"/>
            <a:chExt cx="482437" cy="430187"/>
          </a:xfrm>
        </p:grpSpPr>
        <p:sp>
          <p:nvSpPr>
            <p:cNvPr id="7171" name="部分円 7170">
              <a:extLst>
                <a:ext uri="{FF2B5EF4-FFF2-40B4-BE49-F238E27FC236}">
                  <a16:creationId xmlns:a16="http://schemas.microsoft.com/office/drawing/2014/main" id="{C98B8EAC-C471-AFBA-1B1D-194D4BF7D910}"/>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172" name="部分円 7171">
              <a:extLst>
                <a:ext uri="{FF2B5EF4-FFF2-40B4-BE49-F238E27FC236}">
                  <a16:creationId xmlns:a16="http://schemas.microsoft.com/office/drawing/2014/main" id="{018AE1DF-A28F-C2B0-C264-0ABD507D2AC7}"/>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7176" name="Text Box 5">
            <a:extLst>
              <a:ext uri="{FF2B5EF4-FFF2-40B4-BE49-F238E27FC236}">
                <a16:creationId xmlns:a16="http://schemas.microsoft.com/office/drawing/2014/main" id="{05CE9359-3E11-A658-0629-72CC11762ADF}"/>
              </a:ext>
            </a:extLst>
          </p:cNvPr>
          <p:cNvSpPr txBox="1">
            <a:spLocks noChangeArrowheads="1"/>
          </p:cNvSpPr>
          <p:nvPr/>
        </p:nvSpPr>
        <p:spPr bwMode="auto">
          <a:xfrm>
            <a:off x="31117" y="3956868"/>
            <a:ext cx="741803"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8</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7</a:t>
            </a:r>
            <a:r>
              <a:rPr lang="ja-JP" altLang="en-US" sz="900" b="1" dirty="0">
                <a:latin typeface="游ゴシック" panose="020B0400000000000000" pitchFamily="50" charset="-128"/>
              </a:rPr>
              <a:t>日</a:t>
            </a:r>
            <a:endParaRPr lang="en-US" altLang="ja-JP" sz="900" b="1" dirty="0">
              <a:latin typeface="游ゴシック" panose="020B0400000000000000" pitchFamily="50" charset="-128"/>
            </a:endParaRPr>
          </a:p>
        </p:txBody>
      </p:sp>
      <p:sp>
        <p:nvSpPr>
          <p:cNvPr id="7179" name="Text Box 5">
            <a:extLst>
              <a:ext uri="{FF2B5EF4-FFF2-40B4-BE49-F238E27FC236}">
                <a16:creationId xmlns:a16="http://schemas.microsoft.com/office/drawing/2014/main" id="{51BD3DCB-2BBB-3E77-6B46-2215DDA3C3E6}"/>
              </a:ext>
            </a:extLst>
          </p:cNvPr>
          <p:cNvSpPr txBox="1">
            <a:spLocks noChangeArrowheads="1"/>
          </p:cNvSpPr>
          <p:nvPr/>
        </p:nvSpPr>
        <p:spPr bwMode="auto">
          <a:xfrm>
            <a:off x="189708" y="789631"/>
            <a:ext cx="2227365" cy="338554"/>
          </a:xfrm>
          <a:prstGeom prst="rect">
            <a:avLst/>
          </a:prstGeom>
          <a:solidFill>
            <a:schemeClr val="bg1"/>
          </a:solidFill>
          <a:ln w="12700">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ななめ上から見た図</a:t>
            </a:r>
            <a:endParaRPr lang="en-US" altLang="ja-JP" sz="1600" dirty="0">
              <a:latin typeface="游ゴシック" panose="020B0400000000000000" pitchFamily="50" charset="-128"/>
            </a:endParaRPr>
          </a:p>
        </p:txBody>
      </p:sp>
      <p:sp>
        <p:nvSpPr>
          <p:cNvPr id="7180" name="Text Box 5">
            <a:extLst>
              <a:ext uri="{FF2B5EF4-FFF2-40B4-BE49-F238E27FC236}">
                <a16:creationId xmlns:a16="http://schemas.microsoft.com/office/drawing/2014/main" id="{6F657632-F8B0-3830-CACB-AFBE6799202C}"/>
              </a:ext>
            </a:extLst>
          </p:cNvPr>
          <p:cNvSpPr txBox="1">
            <a:spLocks noChangeArrowheads="1"/>
          </p:cNvSpPr>
          <p:nvPr/>
        </p:nvSpPr>
        <p:spPr bwMode="auto">
          <a:xfrm>
            <a:off x="167911" y="2304779"/>
            <a:ext cx="1671808" cy="338554"/>
          </a:xfrm>
          <a:prstGeom prst="rect">
            <a:avLst/>
          </a:prstGeom>
          <a:solidFill>
            <a:schemeClr val="bg1"/>
          </a:solidFill>
          <a:ln w="12700">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真上から見た図</a:t>
            </a:r>
            <a:endParaRPr lang="en-US" altLang="ja-JP" sz="1600" dirty="0">
              <a:latin typeface="游ゴシック" panose="020B0400000000000000" pitchFamily="50" charset="-128"/>
            </a:endParaRPr>
          </a:p>
        </p:txBody>
      </p:sp>
      <p:sp>
        <p:nvSpPr>
          <p:cNvPr id="23" name="Text Box 5">
            <a:extLst>
              <a:ext uri="{FF2B5EF4-FFF2-40B4-BE49-F238E27FC236}">
                <a16:creationId xmlns:a16="http://schemas.microsoft.com/office/drawing/2014/main" id="{45D2344C-6DD7-509D-8039-99B76B595F6F}"/>
              </a:ext>
            </a:extLst>
          </p:cNvPr>
          <p:cNvSpPr txBox="1">
            <a:spLocks noChangeArrowheads="1"/>
          </p:cNvSpPr>
          <p:nvPr/>
        </p:nvSpPr>
        <p:spPr bwMode="auto">
          <a:xfrm>
            <a:off x="18454" y="1403103"/>
            <a:ext cx="768097"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6</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22</a:t>
            </a:r>
            <a:r>
              <a:rPr lang="ja-JP" altLang="en-US" sz="900" b="1" dirty="0">
                <a:latin typeface="游ゴシック" panose="020B0400000000000000" pitchFamily="50" charset="-128"/>
              </a:rPr>
              <a:t>日</a:t>
            </a:r>
          </a:p>
        </p:txBody>
      </p:sp>
      <p:sp>
        <p:nvSpPr>
          <p:cNvPr id="25" name="Text Box 5">
            <a:extLst>
              <a:ext uri="{FF2B5EF4-FFF2-40B4-BE49-F238E27FC236}">
                <a16:creationId xmlns:a16="http://schemas.microsoft.com/office/drawing/2014/main" id="{6C29927E-D65C-135D-8442-01761D260C6F}"/>
              </a:ext>
            </a:extLst>
          </p:cNvPr>
          <p:cNvSpPr txBox="1">
            <a:spLocks noChangeArrowheads="1"/>
          </p:cNvSpPr>
          <p:nvPr/>
        </p:nvSpPr>
        <p:spPr bwMode="auto">
          <a:xfrm>
            <a:off x="687710" y="1721639"/>
            <a:ext cx="741803" cy="23083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900" b="1" dirty="0">
                <a:latin typeface="游ゴシック" panose="020B0400000000000000" pitchFamily="50" charset="-128"/>
              </a:rPr>
              <a:t>8</a:t>
            </a:r>
            <a:r>
              <a:rPr lang="ja-JP" altLang="en-US" sz="900" b="1" dirty="0">
                <a:latin typeface="游ゴシック" panose="020B0400000000000000" pitchFamily="50" charset="-128"/>
              </a:rPr>
              <a:t>月</a:t>
            </a:r>
            <a:r>
              <a:rPr lang="en-US" altLang="ja-JP" sz="900" b="1" dirty="0">
                <a:latin typeface="游ゴシック" panose="020B0400000000000000" pitchFamily="50" charset="-128"/>
              </a:rPr>
              <a:t>7</a:t>
            </a:r>
            <a:r>
              <a:rPr lang="ja-JP" altLang="en-US" sz="900" b="1" dirty="0">
                <a:latin typeface="游ゴシック" panose="020B0400000000000000" pitchFamily="50" charset="-128"/>
              </a:rPr>
              <a:t>日</a:t>
            </a:r>
            <a:endParaRPr lang="en-US" altLang="ja-JP" sz="900" b="1" dirty="0">
              <a:latin typeface="游ゴシック" panose="020B0400000000000000" pitchFamily="50" charset="-128"/>
            </a:endParaRPr>
          </a:p>
        </p:txBody>
      </p:sp>
      <p:cxnSp>
        <p:nvCxnSpPr>
          <p:cNvPr id="27" name="直線コネクタ 26">
            <a:extLst>
              <a:ext uri="{FF2B5EF4-FFF2-40B4-BE49-F238E27FC236}">
                <a16:creationId xmlns:a16="http://schemas.microsoft.com/office/drawing/2014/main" id="{E628473D-63A3-C89D-A7C5-5BCAD976EB50}"/>
              </a:ext>
            </a:extLst>
          </p:cNvPr>
          <p:cNvCxnSpPr>
            <a:cxnSpLocks/>
            <a:endCxn id="9" idx="2"/>
          </p:cNvCxnSpPr>
          <p:nvPr/>
        </p:nvCxnSpPr>
        <p:spPr>
          <a:xfrm flipH="1">
            <a:off x="773027" y="1502947"/>
            <a:ext cx="959802" cy="659136"/>
          </a:xfrm>
          <a:prstGeom prst="line">
            <a:avLst/>
          </a:prstGeom>
          <a:ln w="127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661046F7-B81F-DA55-CEFE-1B6ECEB49B21}"/>
              </a:ext>
            </a:extLst>
          </p:cNvPr>
          <p:cNvCxnSpPr>
            <a:cxnSpLocks/>
          </p:cNvCxnSpPr>
          <p:nvPr/>
        </p:nvCxnSpPr>
        <p:spPr>
          <a:xfrm flipH="1">
            <a:off x="562963" y="1503254"/>
            <a:ext cx="1177021" cy="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87A21B26-829B-CB7E-F50A-0C75C363A950}"/>
              </a:ext>
            </a:extLst>
          </p:cNvPr>
          <p:cNvCxnSpPr>
            <a:cxnSpLocks/>
          </p:cNvCxnSpPr>
          <p:nvPr/>
        </p:nvCxnSpPr>
        <p:spPr>
          <a:xfrm flipH="1">
            <a:off x="1256659" y="1502947"/>
            <a:ext cx="458961" cy="262390"/>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18" name="Text Box 5">
            <a:extLst>
              <a:ext uri="{FF2B5EF4-FFF2-40B4-BE49-F238E27FC236}">
                <a16:creationId xmlns:a16="http://schemas.microsoft.com/office/drawing/2014/main" id="{7A67852B-985F-FDCB-D8FF-F3C869788B1E}"/>
              </a:ext>
            </a:extLst>
          </p:cNvPr>
          <p:cNvSpPr txBox="1">
            <a:spLocks noChangeArrowheads="1"/>
          </p:cNvSpPr>
          <p:nvPr/>
        </p:nvSpPr>
        <p:spPr bwMode="auto">
          <a:xfrm>
            <a:off x="3545912" y="796135"/>
            <a:ext cx="2814807" cy="1077218"/>
          </a:xfrm>
          <a:prstGeom prst="rect">
            <a:avLst/>
          </a:prstGeom>
          <a:solidFill>
            <a:schemeClr val="bg1"/>
          </a:solidFill>
          <a:ln w="12700">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地軸の傾きが</a:t>
            </a:r>
            <a:r>
              <a:rPr lang="ja-JP" altLang="en-US" sz="1600" dirty="0">
                <a:solidFill>
                  <a:srgbClr val="00B0F0"/>
                </a:solidFill>
                <a:latin typeface="游ゴシック" panose="020B0400000000000000" pitchFamily="50" charset="-128"/>
              </a:rPr>
              <a:t>ない</a:t>
            </a:r>
            <a:r>
              <a:rPr lang="ja-JP" altLang="en-US" sz="1600" dirty="0">
                <a:latin typeface="游ゴシック" panose="020B0400000000000000" pitchFamily="50" charset="-128"/>
              </a:rPr>
              <a:t>場合　</a:t>
            </a:r>
            <a:r>
              <a:rPr lang="en-US" altLang="ja-JP" sz="1600" dirty="0">
                <a:latin typeface="游ゴシック" panose="020B0400000000000000" pitchFamily="50" charset="-128"/>
              </a:rPr>
              <a:t>8</a:t>
            </a:r>
            <a:r>
              <a:rPr lang="ja-JP" altLang="en-US" sz="1600" dirty="0">
                <a:latin typeface="游ゴシック" panose="020B0400000000000000" pitchFamily="50" charset="-128"/>
              </a:rPr>
              <a:t>月</a:t>
            </a:r>
            <a:r>
              <a:rPr lang="en-US" altLang="ja-JP" sz="1600" dirty="0">
                <a:latin typeface="游ゴシック" panose="020B0400000000000000" pitchFamily="50" charset="-128"/>
              </a:rPr>
              <a:t>14</a:t>
            </a:r>
            <a:r>
              <a:rPr lang="ja-JP" altLang="en-US" sz="1600" dirty="0">
                <a:latin typeface="游ゴシック" panose="020B0400000000000000" pitchFamily="50" charset="-128"/>
              </a:rPr>
              <a:t>日　１回転して約</a:t>
            </a:r>
            <a:r>
              <a:rPr lang="en-US" altLang="ja-JP" sz="1600" dirty="0">
                <a:latin typeface="游ゴシック" panose="020B0400000000000000" pitchFamily="50" charset="-128"/>
              </a:rPr>
              <a:t>1</a:t>
            </a:r>
            <a:r>
              <a:rPr lang="ja-JP" altLang="en-US" sz="1600" dirty="0">
                <a:latin typeface="游ゴシック" panose="020B0400000000000000" pitchFamily="50" charset="-128"/>
              </a:rPr>
              <a:t>度　まわったときの太陽の角度　水平の円の位置　</a:t>
            </a:r>
            <a:endParaRPr lang="en-US" altLang="ja-JP" sz="1600" dirty="0">
              <a:latin typeface="游ゴシック" panose="020B0400000000000000" pitchFamily="50" charset="-128"/>
            </a:endParaRPr>
          </a:p>
        </p:txBody>
      </p:sp>
      <p:cxnSp>
        <p:nvCxnSpPr>
          <p:cNvPr id="7190" name="直線矢印コネクタ 7189">
            <a:extLst>
              <a:ext uri="{FF2B5EF4-FFF2-40B4-BE49-F238E27FC236}">
                <a16:creationId xmlns:a16="http://schemas.microsoft.com/office/drawing/2014/main" id="{15133E0A-4DDD-A876-BC14-A11A74E26AB6}"/>
              </a:ext>
            </a:extLst>
          </p:cNvPr>
          <p:cNvCxnSpPr>
            <a:cxnSpLocks/>
          </p:cNvCxnSpPr>
          <p:nvPr/>
        </p:nvCxnSpPr>
        <p:spPr>
          <a:xfrm flipH="1">
            <a:off x="685186" y="1152547"/>
            <a:ext cx="2814806" cy="2653699"/>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7192" name="直線矢印コネクタ 7191">
            <a:extLst>
              <a:ext uri="{FF2B5EF4-FFF2-40B4-BE49-F238E27FC236}">
                <a16:creationId xmlns:a16="http://schemas.microsoft.com/office/drawing/2014/main" id="{E2D529F7-8BB9-1E77-9E72-32271A281215}"/>
              </a:ext>
            </a:extLst>
          </p:cNvPr>
          <p:cNvCxnSpPr>
            <a:cxnSpLocks/>
          </p:cNvCxnSpPr>
          <p:nvPr/>
        </p:nvCxnSpPr>
        <p:spPr>
          <a:xfrm flipH="1" flipV="1">
            <a:off x="1014643" y="3867433"/>
            <a:ext cx="2123955" cy="19452"/>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cxnSp>
        <p:nvCxnSpPr>
          <p:cNvPr id="2" name="直線コネクタ 1">
            <a:extLst>
              <a:ext uri="{FF2B5EF4-FFF2-40B4-BE49-F238E27FC236}">
                <a16:creationId xmlns:a16="http://schemas.microsoft.com/office/drawing/2014/main" id="{5FC50B84-B0B8-21E5-F0AC-EA13EFFDFA71}"/>
              </a:ext>
            </a:extLst>
          </p:cNvPr>
          <p:cNvCxnSpPr>
            <a:cxnSpLocks/>
          </p:cNvCxnSpPr>
          <p:nvPr/>
        </p:nvCxnSpPr>
        <p:spPr>
          <a:xfrm flipH="1">
            <a:off x="7187495" y="990554"/>
            <a:ext cx="1554083" cy="865714"/>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8" name="Text Box 5">
            <a:extLst>
              <a:ext uri="{FF2B5EF4-FFF2-40B4-BE49-F238E27FC236}">
                <a16:creationId xmlns:a16="http://schemas.microsoft.com/office/drawing/2014/main" id="{E1AA3E8E-7020-95D4-C03C-64273C97242C}"/>
              </a:ext>
            </a:extLst>
          </p:cNvPr>
          <p:cNvSpPr txBox="1">
            <a:spLocks noChangeArrowheads="1"/>
          </p:cNvSpPr>
          <p:nvPr/>
        </p:nvSpPr>
        <p:spPr bwMode="auto">
          <a:xfrm>
            <a:off x="1759825" y="3556044"/>
            <a:ext cx="1177801" cy="246221"/>
          </a:xfrm>
          <a:prstGeom prst="rect">
            <a:avLst/>
          </a:prstGeom>
          <a:noFill/>
          <a:ln w="9525">
            <a:solidFill>
              <a:srgbClr val="000066"/>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000" b="1" dirty="0">
                <a:latin typeface="游ゴシック" panose="020B0400000000000000" pitchFamily="50" charset="-128"/>
              </a:rPr>
              <a:t>だえんの中心点</a:t>
            </a:r>
          </a:p>
        </p:txBody>
      </p:sp>
      <p:pic>
        <p:nvPicPr>
          <p:cNvPr id="10" name="図 9">
            <a:extLst>
              <a:ext uri="{FF2B5EF4-FFF2-40B4-BE49-F238E27FC236}">
                <a16:creationId xmlns:a16="http://schemas.microsoft.com/office/drawing/2014/main" id="{5C51DEF3-ED0B-DC10-E46A-48B046ACF1C9}"/>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1932224" y="3235023"/>
            <a:ext cx="202106" cy="202106"/>
          </a:xfrm>
          <a:prstGeom prst="rect">
            <a:avLst/>
          </a:prstGeom>
        </p:spPr>
      </p:pic>
      <p:cxnSp>
        <p:nvCxnSpPr>
          <p:cNvPr id="12" name="直線矢印コネクタ 11">
            <a:extLst>
              <a:ext uri="{FF2B5EF4-FFF2-40B4-BE49-F238E27FC236}">
                <a16:creationId xmlns:a16="http://schemas.microsoft.com/office/drawing/2014/main" id="{5FAFBF3D-E4C9-A54A-D9A2-360F902E677E}"/>
              </a:ext>
            </a:extLst>
          </p:cNvPr>
          <p:cNvCxnSpPr/>
          <p:nvPr/>
        </p:nvCxnSpPr>
        <p:spPr>
          <a:xfrm flipV="1">
            <a:off x="1906943" y="3316733"/>
            <a:ext cx="5237" cy="246393"/>
          </a:xfrm>
          <a:prstGeom prst="straightConnector1">
            <a:avLst/>
          </a:prstGeom>
          <a:ln>
            <a:solidFill>
              <a:srgbClr val="000066"/>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コネクタ 16">
            <a:extLst>
              <a:ext uri="{FF2B5EF4-FFF2-40B4-BE49-F238E27FC236}">
                <a16:creationId xmlns:a16="http://schemas.microsoft.com/office/drawing/2014/main" id="{55306827-0B94-7A6A-8898-2BEA51A206DA}"/>
              </a:ext>
            </a:extLst>
          </p:cNvPr>
          <p:cNvCxnSpPr>
            <a:cxnSpLocks/>
          </p:cNvCxnSpPr>
          <p:nvPr/>
        </p:nvCxnSpPr>
        <p:spPr>
          <a:xfrm flipH="1">
            <a:off x="791561" y="1523317"/>
            <a:ext cx="1014864" cy="631379"/>
          </a:xfrm>
          <a:prstGeom prst="line">
            <a:avLst/>
          </a:prstGeom>
          <a:ln w="12700">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49" name="Text Box 5">
            <a:extLst>
              <a:ext uri="{FF2B5EF4-FFF2-40B4-BE49-F238E27FC236}">
                <a16:creationId xmlns:a16="http://schemas.microsoft.com/office/drawing/2014/main" id="{B0A89E15-A68D-12BA-5F5C-8C24DF894C02}"/>
              </a:ext>
            </a:extLst>
          </p:cNvPr>
          <p:cNvSpPr txBox="1">
            <a:spLocks noChangeArrowheads="1"/>
          </p:cNvSpPr>
          <p:nvPr/>
        </p:nvSpPr>
        <p:spPr bwMode="auto">
          <a:xfrm>
            <a:off x="3862471" y="6307409"/>
            <a:ext cx="4835084" cy="400110"/>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2000" dirty="0">
                <a:latin typeface="游ゴシック" panose="020B0400000000000000" pitchFamily="50" charset="-128"/>
              </a:rPr>
              <a:t>地軸（ちじく）の傾きにより　約</a:t>
            </a:r>
            <a:r>
              <a:rPr lang="en-US" altLang="ja-JP" sz="2000" dirty="0">
                <a:latin typeface="游ゴシック" panose="020B0400000000000000" pitchFamily="50" charset="-128"/>
              </a:rPr>
              <a:t>10</a:t>
            </a:r>
            <a:r>
              <a:rPr lang="ja-JP" altLang="en-US" sz="2000" dirty="0">
                <a:latin typeface="游ゴシック" panose="020B0400000000000000" pitchFamily="50" charset="-128"/>
              </a:rPr>
              <a:t>分　進む</a:t>
            </a:r>
            <a:endParaRPr lang="en-US" altLang="ja-JP" sz="2000" dirty="0">
              <a:latin typeface="游ゴシック" panose="020B0400000000000000" pitchFamily="50" charset="-128"/>
            </a:endParaRPr>
          </a:p>
        </p:txBody>
      </p:sp>
      <p:sp>
        <p:nvSpPr>
          <p:cNvPr id="5" name="Text Box 5">
            <a:extLst>
              <a:ext uri="{FF2B5EF4-FFF2-40B4-BE49-F238E27FC236}">
                <a16:creationId xmlns:a16="http://schemas.microsoft.com/office/drawing/2014/main" id="{59692893-AF41-2D73-7DE8-D37EA84B86FA}"/>
              </a:ext>
            </a:extLst>
          </p:cNvPr>
          <p:cNvSpPr txBox="1">
            <a:spLocks noChangeArrowheads="1"/>
          </p:cNvSpPr>
          <p:nvPr/>
        </p:nvSpPr>
        <p:spPr bwMode="auto">
          <a:xfrm>
            <a:off x="3433257" y="3555941"/>
            <a:ext cx="2939618" cy="707886"/>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dirty="0">
                <a:latin typeface="游ゴシック" panose="020B0400000000000000" pitchFamily="50" charset="-128"/>
              </a:rPr>
              <a:t>8</a:t>
            </a:r>
            <a:r>
              <a:rPr lang="ja-JP" altLang="en-US" sz="2000" dirty="0">
                <a:latin typeface="游ゴシック" panose="020B0400000000000000" pitchFamily="50" charset="-128"/>
              </a:rPr>
              <a:t>月</a:t>
            </a:r>
            <a:r>
              <a:rPr lang="en-US" altLang="ja-JP" sz="2000" dirty="0">
                <a:latin typeface="游ゴシック" panose="020B0400000000000000" pitchFamily="50" charset="-128"/>
              </a:rPr>
              <a:t>7</a:t>
            </a:r>
            <a:r>
              <a:rPr lang="ja-JP" altLang="en-US" sz="2000" dirty="0">
                <a:latin typeface="游ゴシック" panose="020B0400000000000000" pitchFamily="50" charset="-128"/>
              </a:rPr>
              <a:t>日は横から見ると、地軸が傾いている。</a:t>
            </a:r>
            <a:endParaRPr lang="en-US" altLang="ja-JP" sz="2000" dirty="0">
              <a:latin typeface="游ゴシック" panose="020B0400000000000000" pitchFamily="50" charset="-128"/>
            </a:endParaRPr>
          </a:p>
        </p:txBody>
      </p:sp>
      <p:sp>
        <p:nvSpPr>
          <p:cNvPr id="13" name="矢印: 右 12">
            <a:extLst>
              <a:ext uri="{FF2B5EF4-FFF2-40B4-BE49-F238E27FC236}">
                <a16:creationId xmlns:a16="http://schemas.microsoft.com/office/drawing/2014/main" id="{A987620C-DA35-3E22-C027-8844324A2032}"/>
              </a:ext>
            </a:extLst>
          </p:cNvPr>
          <p:cNvSpPr/>
          <p:nvPr/>
        </p:nvSpPr>
        <p:spPr>
          <a:xfrm rot="5400000">
            <a:off x="5170413" y="5104948"/>
            <a:ext cx="2015897" cy="389025"/>
          </a:xfrm>
          <a:prstGeom prst="rightArrow">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4" name="グループ化 23">
            <a:extLst>
              <a:ext uri="{FF2B5EF4-FFF2-40B4-BE49-F238E27FC236}">
                <a16:creationId xmlns:a16="http://schemas.microsoft.com/office/drawing/2014/main" id="{841E7214-6408-CA6D-603E-5A52DED93964}"/>
              </a:ext>
            </a:extLst>
          </p:cNvPr>
          <p:cNvGrpSpPr/>
          <p:nvPr/>
        </p:nvGrpSpPr>
        <p:grpSpPr>
          <a:xfrm>
            <a:off x="70308" y="5151349"/>
            <a:ext cx="1405316" cy="1214208"/>
            <a:chOff x="6372283" y="1336173"/>
            <a:chExt cx="1405316" cy="1214208"/>
          </a:xfrm>
        </p:grpSpPr>
        <p:sp>
          <p:nvSpPr>
            <p:cNvPr id="26" name="Text Box 5">
              <a:extLst>
                <a:ext uri="{FF2B5EF4-FFF2-40B4-BE49-F238E27FC236}">
                  <a16:creationId xmlns:a16="http://schemas.microsoft.com/office/drawing/2014/main" id="{A0C8A4E2-2B2A-57CC-E64E-5528C842931A}"/>
                </a:ext>
              </a:extLst>
            </p:cNvPr>
            <p:cNvSpPr txBox="1">
              <a:spLocks noChangeArrowheads="1"/>
            </p:cNvSpPr>
            <p:nvPr/>
          </p:nvSpPr>
          <p:spPr bwMode="auto">
            <a:xfrm>
              <a:off x="6406243" y="1965606"/>
              <a:ext cx="1371356" cy="5847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dirty="0">
                  <a:latin typeface="游ゴシック" panose="020B0400000000000000" pitchFamily="50" charset="-128"/>
                </a:rPr>
                <a:t>6</a:t>
              </a:r>
              <a:r>
                <a:rPr lang="ja-JP" altLang="en-US" sz="1600" dirty="0">
                  <a:latin typeface="游ゴシック" panose="020B0400000000000000" pitchFamily="50" charset="-128"/>
                </a:rPr>
                <a:t>月</a:t>
              </a:r>
              <a:r>
                <a:rPr lang="en-US" altLang="ja-JP" sz="1600" dirty="0">
                  <a:latin typeface="游ゴシック" panose="020B0400000000000000" pitchFamily="50" charset="-128"/>
                </a:rPr>
                <a:t>22</a:t>
              </a:r>
              <a:r>
                <a:rPr lang="ja-JP" altLang="en-US" sz="1600" dirty="0">
                  <a:latin typeface="游ゴシック" panose="020B0400000000000000" pitchFamily="50" charset="-128"/>
                </a:rPr>
                <a:t>日は、まっすぐ進む</a:t>
              </a:r>
              <a:endParaRPr lang="en-US" altLang="ja-JP" sz="1600" dirty="0">
                <a:latin typeface="游ゴシック" panose="020B0400000000000000" pitchFamily="50" charset="-128"/>
              </a:endParaRPr>
            </a:p>
          </p:txBody>
        </p:sp>
        <p:pic>
          <p:nvPicPr>
            <p:cNvPr id="28" name="グラフィックス 27">
              <a:extLst>
                <a:ext uri="{FF2B5EF4-FFF2-40B4-BE49-F238E27FC236}">
                  <a16:creationId xmlns:a16="http://schemas.microsoft.com/office/drawing/2014/main" id="{9876A72A-B89D-C53D-004D-22A5FE6C2F30}"/>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6372283" y="1336173"/>
              <a:ext cx="508735" cy="483105"/>
            </a:xfrm>
            <a:prstGeom prst="rect">
              <a:avLst/>
            </a:prstGeom>
          </p:spPr>
        </p:pic>
        <p:cxnSp>
          <p:nvCxnSpPr>
            <p:cNvPr id="29" name="直線矢印コネクタ 28">
              <a:extLst>
                <a:ext uri="{FF2B5EF4-FFF2-40B4-BE49-F238E27FC236}">
                  <a16:creationId xmlns:a16="http://schemas.microsoft.com/office/drawing/2014/main" id="{3203D05A-BDF8-AE22-4733-16B0D4E86C01}"/>
                </a:ext>
              </a:extLst>
            </p:cNvPr>
            <p:cNvCxnSpPr/>
            <p:nvPr/>
          </p:nvCxnSpPr>
          <p:spPr>
            <a:xfrm>
              <a:off x="6426505" y="1823672"/>
              <a:ext cx="1286227" cy="9933"/>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grpSp>
      <p:grpSp>
        <p:nvGrpSpPr>
          <p:cNvPr id="34" name="グループ化 33">
            <a:extLst>
              <a:ext uri="{FF2B5EF4-FFF2-40B4-BE49-F238E27FC236}">
                <a16:creationId xmlns:a16="http://schemas.microsoft.com/office/drawing/2014/main" id="{27E9F7C7-D5BC-F0FB-250B-D7E943D1DB6E}"/>
              </a:ext>
            </a:extLst>
          </p:cNvPr>
          <p:cNvGrpSpPr/>
          <p:nvPr/>
        </p:nvGrpSpPr>
        <p:grpSpPr>
          <a:xfrm>
            <a:off x="1538318" y="5046434"/>
            <a:ext cx="2098521" cy="1748215"/>
            <a:chOff x="6632626" y="2424180"/>
            <a:chExt cx="2324647" cy="1748215"/>
          </a:xfrm>
        </p:grpSpPr>
        <p:pic>
          <p:nvPicPr>
            <p:cNvPr id="36" name="グラフィックス 35">
              <a:extLst>
                <a:ext uri="{FF2B5EF4-FFF2-40B4-BE49-F238E27FC236}">
                  <a16:creationId xmlns:a16="http://schemas.microsoft.com/office/drawing/2014/main" id="{C8EFC1F3-DD4D-DADB-3E14-851488E74E4C}"/>
                </a:ext>
              </a:extLst>
            </p:cNvPr>
            <p:cNvPicPr>
              <a:picLocks noChangeAspect="1"/>
            </p:cNvPicPr>
            <p:nvPr/>
          </p:nvPicPr>
          <p:blipFill>
            <a:blip r:embed="rId4">
              <a:extLst>
                <a:ext uri="{96DAC541-7B7A-43D3-8B79-37D633B846F1}">
                  <asvg:svgBlip xmlns:asvg="http://schemas.microsoft.com/office/drawing/2016/SVG/main" r:embed="rId5"/>
                </a:ext>
                <a:ext uri="{837473B0-CC2E-450A-ABE3-18F120FF3D39}">
                  <a1611:picAttrSrcUrl xmlns:a1611="http://schemas.microsoft.com/office/drawing/2016/11/main" r:id="rId6"/>
                </a:ext>
              </a:extLst>
            </a:blip>
            <a:stretch>
              <a:fillRect/>
            </a:stretch>
          </p:blipFill>
          <p:spPr>
            <a:xfrm>
              <a:off x="6815752" y="2583471"/>
              <a:ext cx="508735" cy="483105"/>
            </a:xfrm>
            <a:prstGeom prst="rect">
              <a:avLst/>
            </a:prstGeom>
          </p:spPr>
        </p:pic>
        <p:sp>
          <p:nvSpPr>
            <p:cNvPr id="38" name="Text Box 5">
              <a:extLst>
                <a:ext uri="{FF2B5EF4-FFF2-40B4-BE49-F238E27FC236}">
                  <a16:creationId xmlns:a16="http://schemas.microsoft.com/office/drawing/2014/main" id="{5B02FFED-9763-47BB-F62B-5345D5FE1265}"/>
                </a:ext>
              </a:extLst>
            </p:cNvPr>
            <p:cNvSpPr txBox="1">
              <a:spLocks noChangeArrowheads="1"/>
            </p:cNvSpPr>
            <p:nvPr/>
          </p:nvSpPr>
          <p:spPr bwMode="auto">
            <a:xfrm>
              <a:off x="6632626" y="3095177"/>
              <a:ext cx="2324647" cy="1077218"/>
            </a:xfrm>
            <a:prstGeom prst="rect">
              <a:avLst/>
            </a:prstGeom>
            <a:solidFill>
              <a:schemeClr val="bg1"/>
            </a:solidFill>
            <a:ln w="15875">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1600" dirty="0">
                  <a:latin typeface="游ゴシック" panose="020B0400000000000000" pitchFamily="50" charset="-128"/>
                </a:rPr>
                <a:t>8</a:t>
              </a:r>
              <a:r>
                <a:rPr lang="ja-JP" altLang="en-US" sz="1600" dirty="0">
                  <a:latin typeface="游ゴシック" panose="020B0400000000000000" pitchFamily="50" charset="-128"/>
                </a:rPr>
                <a:t>月</a:t>
              </a:r>
              <a:r>
                <a:rPr lang="en-US" altLang="ja-JP" sz="1600" dirty="0">
                  <a:latin typeface="游ゴシック" panose="020B0400000000000000" pitchFamily="50" charset="-128"/>
                </a:rPr>
                <a:t>7</a:t>
              </a:r>
              <a:r>
                <a:rPr lang="ja-JP" altLang="en-US" sz="1600" dirty="0">
                  <a:latin typeface="游ゴシック" panose="020B0400000000000000" pitchFamily="50" charset="-128"/>
                </a:rPr>
                <a:t>日は、速度は同じだが、傾いた坂をあがるため、上からみると進みにくい</a:t>
              </a:r>
              <a:endParaRPr lang="en-US" altLang="ja-JP" sz="1600" dirty="0">
                <a:latin typeface="游ゴシック" panose="020B0400000000000000" pitchFamily="50" charset="-128"/>
              </a:endParaRPr>
            </a:p>
          </p:txBody>
        </p:sp>
        <p:cxnSp>
          <p:nvCxnSpPr>
            <p:cNvPr id="45" name="直線矢印コネクタ 44">
              <a:extLst>
                <a:ext uri="{FF2B5EF4-FFF2-40B4-BE49-F238E27FC236}">
                  <a16:creationId xmlns:a16="http://schemas.microsoft.com/office/drawing/2014/main" id="{CE1A94A6-5939-E65D-E249-A8D37EE6FA48}"/>
                </a:ext>
              </a:extLst>
            </p:cNvPr>
            <p:cNvCxnSpPr>
              <a:cxnSpLocks/>
            </p:cNvCxnSpPr>
            <p:nvPr/>
          </p:nvCxnSpPr>
          <p:spPr>
            <a:xfrm flipV="1">
              <a:off x="7256906" y="2424180"/>
              <a:ext cx="1178807" cy="549924"/>
            </a:xfrm>
            <a:prstGeom prst="straightConnector1">
              <a:avLst/>
            </a:prstGeom>
            <a:ln w="25400">
              <a:tailEnd type="triangle"/>
            </a:ln>
          </p:spPr>
          <p:style>
            <a:lnRef idx="1">
              <a:schemeClr val="accent1"/>
            </a:lnRef>
            <a:fillRef idx="0">
              <a:schemeClr val="accent1"/>
            </a:fillRef>
            <a:effectRef idx="0">
              <a:schemeClr val="accent1"/>
            </a:effectRef>
            <a:fontRef idx="minor">
              <a:schemeClr val="tx1"/>
            </a:fontRef>
          </p:style>
        </p:cxnSp>
        <p:cxnSp>
          <p:nvCxnSpPr>
            <p:cNvPr id="48" name="直線矢印コネクタ 47">
              <a:extLst>
                <a:ext uri="{FF2B5EF4-FFF2-40B4-BE49-F238E27FC236}">
                  <a16:creationId xmlns:a16="http://schemas.microsoft.com/office/drawing/2014/main" id="{446F8A31-189B-94CF-A544-5B2EB0B671EF}"/>
                </a:ext>
              </a:extLst>
            </p:cNvPr>
            <p:cNvCxnSpPr>
              <a:cxnSpLocks/>
            </p:cNvCxnSpPr>
            <p:nvPr/>
          </p:nvCxnSpPr>
          <p:spPr>
            <a:xfrm flipV="1">
              <a:off x="7280395" y="2966770"/>
              <a:ext cx="1157023" cy="9345"/>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grpSp>
      <p:sp>
        <p:nvSpPr>
          <p:cNvPr id="7173" name="円弧 7172">
            <a:extLst>
              <a:ext uri="{FF2B5EF4-FFF2-40B4-BE49-F238E27FC236}">
                <a16:creationId xmlns:a16="http://schemas.microsoft.com/office/drawing/2014/main" id="{98137B1B-7D2A-32EF-EDA5-159A3AA1AFB2}"/>
              </a:ext>
            </a:extLst>
          </p:cNvPr>
          <p:cNvSpPr/>
          <p:nvPr/>
        </p:nvSpPr>
        <p:spPr>
          <a:xfrm rot="9516787">
            <a:off x="268077" y="4195807"/>
            <a:ext cx="577351" cy="720191"/>
          </a:xfrm>
          <a:prstGeom prst="arc">
            <a:avLst>
              <a:gd name="adj1" fmla="val 10619973"/>
              <a:gd name="adj2" fmla="val 20610322"/>
            </a:avLst>
          </a:prstGeom>
          <a:ln w="19050">
            <a:solidFill>
              <a:schemeClr val="accent1">
                <a:lumMod val="75000"/>
              </a:schemeClr>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182" name="直線矢印コネクタ 7181">
            <a:extLst>
              <a:ext uri="{FF2B5EF4-FFF2-40B4-BE49-F238E27FC236}">
                <a16:creationId xmlns:a16="http://schemas.microsoft.com/office/drawing/2014/main" id="{5D50F45B-0D56-FA58-F0E9-3E01DCD83AD1}"/>
              </a:ext>
            </a:extLst>
          </p:cNvPr>
          <p:cNvCxnSpPr>
            <a:cxnSpLocks/>
          </p:cNvCxnSpPr>
          <p:nvPr/>
        </p:nvCxnSpPr>
        <p:spPr>
          <a:xfrm flipH="1">
            <a:off x="3120500" y="2366288"/>
            <a:ext cx="391154" cy="1556500"/>
          </a:xfrm>
          <a:prstGeom prst="straightConnector1">
            <a:avLst/>
          </a:prstGeom>
          <a:ln w="25400">
            <a:solidFill>
              <a:srgbClr val="FFC000"/>
            </a:solidFill>
            <a:tailEnd type="triangle"/>
          </a:ln>
        </p:spPr>
        <p:style>
          <a:lnRef idx="1">
            <a:schemeClr val="accent1"/>
          </a:lnRef>
          <a:fillRef idx="0">
            <a:schemeClr val="accent1"/>
          </a:fillRef>
          <a:effectRef idx="0">
            <a:schemeClr val="accent1"/>
          </a:effectRef>
          <a:fontRef idx="minor">
            <a:schemeClr val="tx1"/>
          </a:fontRef>
        </p:style>
      </p:cxnSp>
      <p:sp>
        <p:nvSpPr>
          <p:cNvPr id="7195" name="Text Box 5">
            <a:extLst>
              <a:ext uri="{FF2B5EF4-FFF2-40B4-BE49-F238E27FC236}">
                <a16:creationId xmlns:a16="http://schemas.microsoft.com/office/drawing/2014/main" id="{48EBE743-730C-DC37-5624-D862086C70EC}"/>
              </a:ext>
            </a:extLst>
          </p:cNvPr>
          <p:cNvSpPr txBox="1">
            <a:spLocks noChangeArrowheads="1"/>
          </p:cNvSpPr>
          <p:nvPr/>
        </p:nvSpPr>
        <p:spPr bwMode="auto">
          <a:xfrm>
            <a:off x="3525538" y="2184487"/>
            <a:ext cx="2835182" cy="1077218"/>
          </a:xfrm>
          <a:prstGeom prst="rect">
            <a:avLst/>
          </a:prstGeom>
          <a:solidFill>
            <a:schemeClr val="bg1"/>
          </a:solidFill>
          <a:ln w="12700">
            <a:solidFill>
              <a:srgbClr val="0000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地軸の傾きが</a:t>
            </a:r>
            <a:r>
              <a:rPr lang="ja-JP" altLang="en-US" sz="1600" dirty="0">
                <a:solidFill>
                  <a:srgbClr val="FFC000"/>
                </a:solidFill>
                <a:latin typeface="游ゴシック" panose="020B0400000000000000" pitchFamily="50" charset="-128"/>
              </a:rPr>
              <a:t>ある</a:t>
            </a:r>
            <a:r>
              <a:rPr lang="ja-JP" altLang="en-US" sz="1600" dirty="0">
                <a:latin typeface="游ゴシック" panose="020B0400000000000000" pitchFamily="50" charset="-128"/>
              </a:rPr>
              <a:t>場合　</a:t>
            </a:r>
            <a:r>
              <a:rPr lang="en-US" altLang="ja-JP" sz="1600" dirty="0">
                <a:latin typeface="游ゴシック" panose="020B0400000000000000" pitchFamily="50" charset="-128"/>
              </a:rPr>
              <a:t>8</a:t>
            </a:r>
            <a:r>
              <a:rPr lang="ja-JP" altLang="en-US" sz="1600" dirty="0">
                <a:latin typeface="游ゴシック" panose="020B0400000000000000" pitchFamily="50" charset="-128"/>
              </a:rPr>
              <a:t>月</a:t>
            </a:r>
            <a:r>
              <a:rPr lang="en-US" altLang="ja-JP" sz="1600" dirty="0">
                <a:latin typeface="游ゴシック" panose="020B0400000000000000" pitchFamily="50" charset="-128"/>
              </a:rPr>
              <a:t>7</a:t>
            </a:r>
            <a:r>
              <a:rPr lang="ja-JP" altLang="en-US" sz="1600" dirty="0">
                <a:latin typeface="游ゴシック" panose="020B0400000000000000" pitchFamily="50" charset="-128"/>
              </a:rPr>
              <a:t>日　 １回転して約</a:t>
            </a:r>
            <a:r>
              <a:rPr lang="en-US" altLang="ja-JP" sz="1600" dirty="0">
                <a:latin typeface="游ゴシック" panose="020B0400000000000000" pitchFamily="50" charset="-128"/>
              </a:rPr>
              <a:t>1</a:t>
            </a:r>
            <a:r>
              <a:rPr lang="ja-JP" altLang="en-US" sz="1600" dirty="0">
                <a:latin typeface="游ゴシック" panose="020B0400000000000000" pitchFamily="50" charset="-128"/>
              </a:rPr>
              <a:t>度　まわったときの太陽の角度　だえん　の位置　</a:t>
            </a:r>
            <a:endParaRPr lang="en-US" altLang="ja-JP" sz="1600" dirty="0">
              <a:latin typeface="游ゴシック" panose="020B0400000000000000" pitchFamily="50" charset="-128"/>
            </a:endParaRPr>
          </a:p>
        </p:txBody>
      </p:sp>
      <p:cxnSp>
        <p:nvCxnSpPr>
          <p:cNvPr id="7198" name="直線コネクタ 7197">
            <a:extLst>
              <a:ext uri="{FF2B5EF4-FFF2-40B4-BE49-F238E27FC236}">
                <a16:creationId xmlns:a16="http://schemas.microsoft.com/office/drawing/2014/main" id="{25B20C77-4E4B-7748-435E-09C15191F8BB}"/>
              </a:ext>
            </a:extLst>
          </p:cNvPr>
          <p:cNvCxnSpPr>
            <a:cxnSpLocks/>
          </p:cNvCxnSpPr>
          <p:nvPr/>
        </p:nvCxnSpPr>
        <p:spPr>
          <a:xfrm flipH="1">
            <a:off x="6546559" y="958908"/>
            <a:ext cx="2597441"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7200" name="直線コネクタ 7199">
            <a:extLst>
              <a:ext uri="{FF2B5EF4-FFF2-40B4-BE49-F238E27FC236}">
                <a16:creationId xmlns:a16="http://schemas.microsoft.com/office/drawing/2014/main" id="{13D6CF99-C157-B0DB-3198-18FE0E516CCE}"/>
              </a:ext>
            </a:extLst>
          </p:cNvPr>
          <p:cNvCxnSpPr>
            <a:cxnSpLocks/>
          </p:cNvCxnSpPr>
          <p:nvPr/>
        </p:nvCxnSpPr>
        <p:spPr>
          <a:xfrm flipH="1">
            <a:off x="6806989" y="973858"/>
            <a:ext cx="1919552" cy="858657"/>
          </a:xfrm>
          <a:prstGeom prst="line">
            <a:avLst/>
          </a:prstGeom>
          <a:ln>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cxnSp>
        <p:nvCxnSpPr>
          <p:cNvPr id="7202" name="直線コネクタ 7201">
            <a:extLst>
              <a:ext uri="{FF2B5EF4-FFF2-40B4-BE49-F238E27FC236}">
                <a16:creationId xmlns:a16="http://schemas.microsoft.com/office/drawing/2014/main" id="{0E1EA794-EA05-83CB-24BB-5929F79E8831}"/>
              </a:ext>
            </a:extLst>
          </p:cNvPr>
          <p:cNvCxnSpPr>
            <a:cxnSpLocks/>
          </p:cNvCxnSpPr>
          <p:nvPr/>
        </p:nvCxnSpPr>
        <p:spPr>
          <a:xfrm>
            <a:off x="6822025" y="984754"/>
            <a:ext cx="0" cy="854252"/>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sp>
        <p:nvSpPr>
          <p:cNvPr id="7205" name="楕円 7204">
            <a:extLst>
              <a:ext uri="{FF2B5EF4-FFF2-40B4-BE49-F238E27FC236}">
                <a16:creationId xmlns:a16="http://schemas.microsoft.com/office/drawing/2014/main" id="{F25CB066-2251-14AC-EEA4-633C6C5DD69E}"/>
              </a:ext>
            </a:extLst>
          </p:cNvPr>
          <p:cNvSpPr/>
          <p:nvPr/>
        </p:nvSpPr>
        <p:spPr>
          <a:xfrm>
            <a:off x="6546559" y="-1156032"/>
            <a:ext cx="4185474" cy="4054400"/>
          </a:xfrm>
          <a:prstGeom prst="ellipse">
            <a:avLst/>
          </a:prstGeom>
          <a:no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06" name="楕円 7205">
            <a:extLst>
              <a:ext uri="{FF2B5EF4-FFF2-40B4-BE49-F238E27FC236}">
                <a16:creationId xmlns:a16="http://schemas.microsoft.com/office/drawing/2014/main" id="{3959B11F-B7B7-807E-67AB-84A16D318F82}"/>
              </a:ext>
            </a:extLst>
          </p:cNvPr>
          <p:cNvSpPr/>
          <p:nvPr/>
        </p:nvSpPr>
        <p:spPr>
          <a:xfrm>
            <a:off x="6912028" y="-1174850"/>
            <a:ext cx="3256583" cy="4073218"/>
          </a:xfrm>
          <a:prstGeom prst="ellipse">
            <a:avLst/>
          </a:prstGeom>
          <a:noFill/>
          <a:ln w="19050">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207" name="Text Box 5">
            <a:extLst>
              <a:ext uri="{FF2B5EF4-FFF2-40B4-BE49-F238E27FC236}">
                <a16:creationId xmlns:a16="http://schemas.microsoft.com/office/drawing/2014/main" id="{4AD833F4-0F9D-2CB7-9386-077E98ECB1B8}"/>
              </a:ext>
            </a:extLst>
          </p:cNvPr>
          <p:cNvSpPr txBox="1">
            <a:spLocks noChangeArrowheads="1"/>
          </p:cNvSpPr>
          <p:nvPr/>
        </p:nvSpPr>
        <p:spPr bwMode="auto">
          <a:xfrm>
            <a:off x="7140745" y="984402"/>
            <a:ext cx="25305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solidFill>
                  <a:srgbClr val="FF0000"/>
                </a:solidFill>
                <a:latin typeface="游ゴシック" panose="020B0400000000000000" pitchFamily="50" charset="-128"/>
              </a:rPr>
              <a:t>φ</a:t>
            </a:r>
            <a:endParaRPr lang="ja-JP" altLang="en-US" sz="2000" b="1" dirty="0">
              <a:solidFill>
                <a:srgbClr val="FF0000"/>
              </a:solidFill>
              <a:latin typeface="游ゴシック" panose="020B0400000000000000" pitchFamily="50" charset="-128"/>
            </a:endParaRPr>
          </a:p>
        </p:txBody>
      </p:sp>
      <p:sp>
        <p:nvSpPr>
          <p:cNvPr id="7209" name="Text Box 5">
            <a:extLst>
              <a:ext uri="{FF2B5EF4-FFF2-40B4-BE49-F238E27FC236}">
                <a16:creationId xmlns:a16="http://schemas.microsoft.com/office/drawing/2014/main" id="{B60A4714-6E78-6C3E-E0B2-7606C9CB2D97}"/>
              </a:ext>
            </a:extLst>
          </p:cNvPr>
          <p:cNvSpPr txBox="1">
            <a:spLocks noChangeArrowheads="1"/>
          </p:cNvSpPr>
          <p:nvPr/>
        </p:nvSpPr>
        <p:spPr bwMode="auto">
          <a:xfrm>
            <a:off x="7679083" y="973858"/>
            <a:ext cx="25305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solidFill>
                  <a:schemeClr val="accent1">
                    <a:lumMod val="75000"/>
                  </a:schemeClr>
                </a:solidFill>
                <a:latin typeface="游ゴシック" panose="020B0400000000000000" pitchFamily="50" charset="-128"/>
              </a:rPr>
              <a:t>θ</a:t>
            </a:r>
            <a:endParaRPr lang="ja-JP" altLang="en-US" sz="2000" b="1" dirty="0">
              <a:solidFill>
                <a:schemeClr val="accent1">
                  <a:lumMod val="75000"/>
                </a:schemeClr>
              </a:solidFill>
              <a:latin typeface="游ゴシック" panose="020B0400000000000000" pitchFamily="50" charset="-128"/>
            </a:endParaRPr>
          </a:p>
        </p:txBody>
      </p:sp>
      <p:grpSp>
        <p:nvGrpSpPr>
          <p:cNvPr id="7211" name="グループ化 7210">
            <a:extLst>
              <a:ext uri="{FF2B5EF4-FFF2-40B4-BE49-F238E27FC236}">
                <a16:creationId xmlns:a16="http://schemas.microsoft.com/office/drawing/2014/main" id="{625470B3-6081-7C14-4E2A-5B20DF2E4D6C}"/>
              </a:ext>
            </a:extLst>
          </p:cNvPr>
          <p:cNvGrpSpPr/>
          <p:nvPr/>
        </p:nvGrpSpPr>
        <p:grpSpPr>
          <a:xfrm rot="16200000">
            <a:off x="7039533" y="1814058"/>
            <a:ext cx="232017" cy="207519"/>
            <a:chOff x="3479627" y="6103152"/>
            <a:chExt cx="482437" cy="430187"/>
          </a:xfrm>
        </p:grpSpPr>
        <p:sp>
          <p:nvSpPr>
            <p:cNvPr id="7212" name="部分円 7211">
              <a:extLst>
                <a:ext uri="{FF2B5EF4-FFF2-40B4-BE49-F238E27FC236}">
                  <a16:creationId xmlns:a16="http://schemas.microsoft.com/office/drawing/2014/main" id="{AB917334-215D-4E67-5E9B-E16E70C31747}"/>
                </a:ext>
              </a:extLst>
            </p:cNvPr>
            <p:cNvSpPr/>
            <p:nvPr/>
          </p:nvSpPr>
          <p:spPr>
            <a:xfrm rot="16200000">
              <a:off x="3498676" y="6084103"/>
              <a:ext cx="430186" cy="468283"/>
            </a:xfrm>
            <a:prstGeom prst="pie">
              <a:avLst>
                <a:gd name="adj1" fmla="val 0"/>
                <a:gd name="adj2" fmla="val 1062068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13" name="部分円 7212">
              <a:extLst>
                <a:ext uri="{FF2B5EF4-FFF2-40B4-BE49-F238E27FC236}">
                  <a16:creationId xmlns:a16="http://schemas.microsoft.com/office/drawing/2014/main" id="{ED633C69-E454-BFDF-17AE-084964515F11}"/>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grpSp>
        <p:nvGrpSpPr>
          <p:cNvPr id="7214" name="グループ化 7213">
            <a:extLst>
              <a:ext uri="{FF2B5EF4-FFF2-40B4-BE49-F238E27FC236}">
                <a16:creationId xmlns:a16="http://schemas.microsoft.com/office/drawing/2014/main" id="{933B34BF-BF7F-D87E-63AB-17EE1A1FDED3}"/>
              </a:ext>
            </a:extLst>
          </p:cNvPr>
          <p:cNvGrpSpPr/>
          <p:nvPr/>
        </p:nvGrpSpPr>
        <p:grpSpPr>
          <a:xfrm rot="16200000">
            <a:off x="6692259" y="1708870"/>
            <a:ext cx="232017" cy="207519"/>
            <a:chOff x="3479627" y="6103152"/>
            <a:chExt cx="482437" cy="430187"/>
          </a:xfrm>
        </p:grpSpPr>
        <p:sp>
          <p:nvSpPr>
            <p:cNvPr id="7215" name="部分円 7214">
              <a:extLst>
                <a:ext uri="{FF2B5EF4-FFF2-40B4-BE49-F238E27FC236}">
                  <a16:creationId xmlns:a16="http://schemas.microsoft.com/office/drawing/2014/main" id="{E50AC16D-B265-0107-7F31-70B96EA1141D}"/>
                </a:ext>
              </a:extLst>
            </p:cNvPr>
            <p:cNvSpPr/>
            <p:nvPr/>
          </p:nvSpPr>
          <p:spPr>
            <a:xfrm rot="16200000">
              <a:off x="3498676" y="6084103"/>
              <a:ext cx="430186" cy="468283"/>
            </a:xfrm>
            <a:prstGeom prst="pie">
              <a:avLst>
                <a:gd name="adj1" fmla="val 0"/>
                <a:gd name="adj2" fmla="val 10620689"/>
              </a:avLst>
            </a:prstGeom>
            <a:solidFill>
              <a:srgbClr val="FFC000">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7216" name="部分円 7215">
              <a:extLst>
                <a:ext uri="{FF2B5EF4-FFF2-40B4-BE49-F238E27FC236}">
                  <a16:creationId xmlns:a16="http://schemas.microsoft.com/office/drawing/2014/main" id="{0A868CB0-080A-F07A-A737-C206CCFB5595}"/>
                </a:ext>
              </a:extLst>
            </p:cNvPr>
            <p:cNvSpPr/>
            <p:nvPr/>
          </p:nvSpPr>
          <p:spPr>
            <a:xfrm rot="5400000">
              <a:off x="3512830" y="6084104"/>
              <a:ext cx="430186" cy="468283"/>
            </a:xfrm>
            <a:prstGeom prst="pie">
              <a:avLst>
                <a:gd name="adj1" fmla="val 0"/>
                <a:gd name="adj2" fmla="val 10727001"/>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chemeClr val="tx1"/>
                </a:solidFill>
              </a:endParaRPr>
            </a:p>
          </p:txBody>
        </p:sp>
      </p:grpSp>
      <p:sp>
        <p:nvSpPr>
          <p:cNvPr id="7217" name="Text Box 5">
            <a:extLst>
              <a:ext uri="{FF2B5EF4-FFF2-40B4-BE49-F238E27FC236}">
                <a16:creationId xmlns:a16="http://schemas.microsoft.com/office/drawing/2014/main" id="{B454851F-18D1-74AD-7B59-C290211A6A52}"/>
              </a:ext>
            </a:extLst>
          </p:cNvPr>
          <p:cNvSpPr txBox="1">
            <a:spLocks noChangeArrowheads="1"/>
          </p:cNvSpPr>
          <p:nvPr/>
        </p:nvSpPr>
        <p:spPr bwMode="auto">
          <a:xfrm>
            <a:off x="5111400" y="1530402"/>
            <a:ext cx="290215"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solidFill>
                  <a:schemeClr val="accent1">
                    <a:lumMod val="75000"/>
                  </a:schemeClr>
                </a:solidFill>
                <a:latin typeface="游ゴシック" panose="020B0400000000000000" pitchFamily="50" charset="-128"/>
              </a:rPr>
              <a:t>θ</a:t>
            </a:r>
            <a:endParaRPr lang="ja-JP" altLang="en-US" sz="2000" b="1" dirty="0">
              <a:solidFill>
                <a:schemeClr val="accent1">
                  <a:lumMod val="75000"/>
                </a:schemeClr>
              </a:solidFill>
              <a:latin typeface="游ゴシック" panose="020B0400000000000000" pitchFamily="50" charset="-128"/>
            </a:endParaRPr>
          </a:p>
        </p:txBody>
      </p:sp>
      <p:sp>
        <p:nvSpPr>
          <p:cNvPr id="7218" name="Text Box 5">
            <a:extLst>
              <a:ext uri="{FF2B5EF4-FFF2-40B4-BE49-F238E27FC236}">
                <a16:creationId xmlns:a16="http://schemas.microsoft.com/office/drawing/2014/main" id="{BC693FD9-940A-EEE4-848D-D23E74A9FD8A}"/>
              </a:ext>
            </a:extLst>
          </p:cNvPr>
          <p:cNvSpPr txBox="1">
            <a:spLocks noChangeArrowheads="1"/>
          </p:cNvSpPr>
          <p:nvPr/>
        </p:nvSpPr>
        <p:spPr bwMode="auto">
          <a:xfrm>
            <a:off x="5148346" y="2910105"/>
            <a:ext cx="253050" cy="400110"/>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en-US" altLang="ja-JP" sz="2000" b="1" dirty="0">
                <a:solidFill>
                  <a:srgbClr val="FF0000"/>
                </a:solidFill>
                <a:latin typeface="游ゴシック" panose="020B0400000000000000" pitchFamily="50" charset="-128"/>
              </a:rPr>
              <a:t>φ</a:t>
            </a:r>
            <a:endParaRPr lang="ja-JP" altLang="en-US" sz="2000" b="1" dirty="0">
              <a:solidFill>
                <a:srgbClr val="FF0000"/>
              </a:solidFill>
              <a:latin typeface="游ゴシック" panose="020B0400000000000000" pitchFamily="50" charset="-128"/>
            </a:endParaRPr>
          </a:p>
        </p:txBody>
      </p:sp>
      <p:sp>
        <p:nvSpPr>
          <p:cNvPr id="7219" name="円弧 7218">
            <a:extLst>
              <a:ext uri="{FF2B5EF4-FFF2-40B4-BE49-F238E27FC236}">
                <a16:creationId xmlns:a16="http://schemas.microsoft.com/office/drawing/2014/main" id="{49719930-1E92-BA11-A654-B21A0DCF05A5}"/>
              </a:ext>
            </a:extLst>
          </p:cNvPr>
          <p:cNvSpPr/>
          <p:nvPr/>
        </p:nvSpPr>
        <p:spPr>
          <a:xfrm rot="12050488">
            <a:off x="7942863" y="889569"/>
            <a:ext cx="535839" cy="337749"/>
          </a:xfrm>
          <a:prstGeom prst="arc">
            <a:avLst/>
          </a:prstGeom>
          <a:ln w="22225"/>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sp>
        <p:nvSpPr>
          <p:cNvPr id="7220" name="円弧 7219">
            <a:extLst>
              <a:ext uri="{FF2B5EF4-FFF2-40B4-BE49-F238E27FC236}">
                <a16:creationId xmlns:a16="http://schemas.microsoft.com/office/drawing/2014/main" id="{3DAE104C-C5E1-E511-5BAC-32E5EE58004D}"/>
              </a:ext>
            </a:extLst>
          </p:cNvPr>
          <p:cNvSpPr/>
          <p:nvPr/>
        </p:nvSpPr>
        <p:spPr>
          <a:xfrm rot="12186791">
            <a:off x="7218892" y="655947"/>
            <a:ext cx="1082153" cy="1012235"/>
          </a:xfrm>
          <a:prstGeom prst="arc">
            <a:avLst/>
          </a:prstGeom>
          <a:ln w="2222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222" name="直線コネクタ 7221">
            <a:extLst>
              <a:ext uri="{FF2B5EF4-FFF2-40B4-BE49-F238E27FC236}">
                <a16:creationId xmlns:a16="http://schemas.microsoft.com/office/drawing/2014/main" id="{FBA1E5A6-DC28-F542-ADF7-B5F31CCE4D31}"/>
              </a:ext>
            </a:extLst>
          </p:cNvPr>
          <p:cNvCxnSpPr>
            <a:cxnSpLocks/>
          </p:cNvCxnSpPr>
          <p:nvPr/>
        </p:nvCxnSpPr>
        <p:spPr>
          <a:xfrm flipV="1">
            <a:off x="3469327" y="5468428"/>
            <a:ext cx="1646483" cy="626374"/>
          </a:xfrm>
          <a:prstGeom prst="line">
            <a:avLst/>
          </a:prstGeom>
          <a:ln w="12700">
            <a:solidFill>
              <a:srgbClr val="FFC000"/>
            </a:solidFill>
            <a:tailEnd type="none"/>
          </a:ln>
        </p:spPr>
        <p:style>
          <a:lnRef idx="1">
            <a:schemeClr val="accent1"/>
          </a:lnRef>
          <a:fillRef idx="0">
            <a:schemeClr val="accent1"/>
          </a:fillRef>
          <a:effectRef idx="0">
            <a:schemeClr val="accent1"/>
          </a:effectRef>
          <a:fontRef idx="minor">
            <a:schemeClr val="tx1"/>
          </a:fontRef>
        </p:style>
      </p:cxnSp>
      <p:pic>
        <p:nvPicPr>
          <p:cNvPr id="7223" name="図 7222">
            <a:extLst>
              <a:ext uri="{FF2B5EF4-FFF2-40B4-BE49-F238E27FC236}">
                <a16:creationId xmlns:a16="http://schemas.microsoft.com/office/drawing/2014/main" id="{7DC6B8BD-F3CB-BF47-1F18-86A4F442B7BC}"/>
              </a:ext>
            </a:extLst>
          </p:cNvPr>
          <p:cNvPicPr>
            <a:picLocks noChangeAspect="1"/>
          </p:cNvPicPr>
          <p:nvPr/>
        </p:nvPicPr>
        <p:blipFill>
          <a:blip r:embed="rId7">
            <a:extLst>
              <a:ext uri="{28A0092B-C50C-407E-A947-70E740481C1C}">
                <a14:useLocalDpi xmlns:a14="http://schemas.microsoft.com/office/drawing/2010/main" val="0"/>
              </a:ext>
            </a:extLst>
          </a:blip>
          <a:srcRect l="37431" r="44944" b="54592"/>
          <a:stretch>
            <a:fillRect/>
          </a:stretch>
        </p:blipFill>
        <p:spPr>
          <a:xfrm rot="20226479">
            <a:off x="3998332" y="5341681"/>
            <a:ext cx="686462" cy="837508"/>
          </a:xfrm>
          <a:prstGeom prst="rect">
            <a:avLst/>
          </a:prstGeom>
        </p:spPr>
      </p:pic>
      <p:cxnSp>
        <p:nvCxnSpPr>
          <p:cNvPr id="7224" name="直線コネクタ 7223">
            <a:extLst>
              <a:ext uri="{FF2B5EF4-FFF2-40B4-BE49-F238E27FC236}">
                <a16:creationId xmlns:a16="http://schemas.microsoft.com/office/drawing/2014/main" id="{2FAD7DC5-7494-AC08-60F7-6F749C308CDA}"/>
              </a:ext>
            </a:extLst>
          </p:cNvPr>
          <p:cNvCxnSpPr>
            <a:cxnSpLocks/>
          </p:cNvCxnSpPr>
          <p:nvPr/>
        </p:nvCxnSpPr>
        <p:spPr>
          <a:xfrm>
            <a:off x="3935469" y="4750262"/>
            <a:ext cx="390810" cy="1025533"/>
          </a:xfrm>
          <a:prstGeom prst="line">
            <a:avLst/>
          </a:prstGeom>
          <a:ln w="12700">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sp>
        <p:nvSpPr>
          <p:cNvPr id="7225" name="Text Box 5">
            <a:extLst>
              <a:ext uri="{FF2B5EF4-FFF2-40B4-BE49-F238E27FC236}">
                <a16:creationId xmlns:a16="http://schemas.microsoft.com/office/drawing/2014/main" id="{88A7F249-3474-9827-5318-AEB593502DD0}"/>
              </a:ext>
            </a:extLst>
          </p:cNvPr>
          <p:cNvSpPr txBox="1">
            <a:spLocks noChangeArrowheads="1"/>
          </p:cNvSpPr>
          <p:nvPr/>
        </p:nvSpPr>
        <p:spPr bwMode="auto">
          <a:xfrm>
            <a:off x="4844070" y="5393159"/>
            <a:ext cx="950808" cy="369332"/>
          </a:xfrm>
          <a:prstGeom prst="rect">
            <a:avLst/>
          </a:prstGeom>
          <a:solidFill>
            <a:schemeClr val="bg1"/>
          </a:solidFill>
          <a:ln w="9525">
            <a:solidFill>
              <a:schemeClr val="tx1">
                <a:lumMod val="85000"/>
                <a:lumOff val="15000"/>
              </a:schemeClr>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900" b="1" dirty="0">
                <a:latin typeface="游ゴシック" panose="020B0400000000000000" pitchFamily="50" charset="-128"/>
              </a:rPr>
              <a:t>黄道（太陽の通り道）</a:t>
            </a:r>
            <a:endParaRPr lang="en-US" altLang="ja-JP" sz="900" b="1" dirty="0">
              <a:latin typeface="游ゴシック" panose="020B0400000000000000" pitchFamily="50" charset="-128"/>
            </a:endParaRPr>
          </a:p>
        </p:txBody>
      </p:sp>
      <p:cxnSp>
        <p:nvCxnSpPr>
          <p:cNvPr id="7226" name="直線コネクタ 7225">
            <a:extLst>
              <a:ext uri="{FF2B5EF4-FFF2-40B4-BE49-F238E27FC236}">
                <a16:creationId xmlns:a16="http://schemas.microsoft.com/office/drawing/2014/main" id="{6B4D906A-C538-835B-20AD-6E2955D7254F}"/>
              </a:ext>
            </a:extLst>
          </p:cNvPr>
          <p:cNvCxnSpPr>
            <a:cxnSpLocks/>
          </p:cNvCxnSpPr>
          <p:nvPr/>
        </p:nvCxnSpPr>
        <p:spPr>
          <a:xfrm>
            <a:off x="4337506" y="4718798"/>
            <a:ext cx="0" cy="636247"/>
          </a:xfrm>
          <a:prstGeom prst="line">
            <a:avLst/>
          </a:prstGeom>
          <a:ln w="12700">
            <a:solidFill>
              <a:schemeClr val="tx1">
                <a:lumMod val="85000"/>
                <a:lumOff val="15000"/>
              </a:schemeClr>
            </a:solidFill>
            <a:tailEnd type="none"/>
          </a:ln>
        </p:spPr>
        <p:style>
          <a:lnRef idx="1">
            <a:schemeClr val="accent1"/>
          </a:lnRef>
          <a:fillRef idx="0">
            <a:schemeClr val="accent1"/>
          </a:fillRef>
          <a:effectRef idx="0">
            <a:schemeClr val="accent1"/>
          </a:effectRef>
          <a:fontRef idx="minor">
            <a:schemeClr val="tx1"/>
          </a:fontRef>
        </p:style>
      </p:cxnSp>
      <p:sp>
        <p:nvSpPr>
          <p:cNvPr id="7227" name="Text Box 5">
            <a:extLst>
              <a:ext uri="{FF2B5EF4-FFF2-40B4-BE49-F238E27FC236}">
                <a16:creationId xmlns:a16="http://schemas.microsoft.com/office/drawing/2014/main" id="{59155EB8-A5F2-BA73-5834-67BFA3DEF793}"/>
              </a:ext>
            </a:extLst>
          </p:cNvPr>
          <p:cNvSpPr txBox="1">
            <a:spLocks noChangeArrowheads="1"/>
          </p:cNvSpPr>
          <p:nvPr/>
        </p:nvSpPr>
        <p:spPr bwMode="auto">
          <a:xfrm>
            <a:off x="4820787" y="4850978"/>
            <a:ext cx="950808" cy="369332"/>
          </a:xfrm>
          <a:prstGeom prst="rect">
            <a:avLst/>
          </a:prstGeom>
          <a:solidFill>
            <a:schemeClr val="bg1"/>
          </a:solidFill>
          <a:ln w="9525">
            <a:solidFill>
              <a:schemeClr val="tx1">
                <a:lumMod val="85000"/>
                <a:lumOff val="15000"/>
              </a:schemeClr>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900" b="1" dirty="0">
                <a:latin typeface="游ゴシック" panose="020B0400000000000000" pitchFamily="50" charset="-128"/>
              </a:rPr>
              <a:t>自転軸（地軸）の回転方向</a:t>
            </a:r>
            <a:endParaRPr lang="en-US" altLang="ja-JP" sz="900" b="1" dirty="0">
              <a:latin typeface="游ゴシック" panose="020B0400000000000000" pitchFamily="50" charset="-128"/>
            </a:endParaRPr>
          </a:p>
        </p:txBody>
      </p:sp>
      <p:sp>
        <p:nvSpPr>
          <p:cNvPr id="7228" name="円弧 7227">
            <a:extLst>
              <a:ext uri="{FF2B5EF4-FFF2-40B4-BE49-F238E27FC236}">
                <a16:creationId xmlns:a16="http://schemas.microsoft.com/office/drawing/2014/main" id="{6D8C2E8B-72D2-0904-08C2-CDA506E1EBE8}"/>
              </a:ext>
            </a:extLst>
          </p:cNvPr>
          <p:cNvSpPr/>
          <p:nvPr/>
        </p:nvSpPr>
        <p:spPr>
          <a:xfrm rot="17955599">
            <a:off x="4056496" y="4989876"/>
            <a:ext cx="434589" cy="478441"/>
          </a:xfrm>
          <a:prstGeom prst="arc">
            <a:avLst/>
          </a:prstGeom>
          <a:ln>
            <a:solidFill>
              <a:srgbClr val="00B0F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kumimoji="1" lang="ja-JP" altLang="en-US"/>
          </a:p>
        </p:txBody>
      </p:sp>
      <p:cxnSp>
        <p:nvCxnSpPr>
          <p:cNvPr id="7229" name="直線コネクタ 7228">
            <a:extLst>
              <a:ext uri="{FF2B5EF4-FFF2-40B4-BE49-F238E27FC236}">
                <a16:creationId xmlns:a16="http://schemas.microsoft.com/office/drawing/2014/main" id="{384DD7DA-D2DA-9D87-BAAA-277F00AD9C44}"/>
              </a:ext>
            </a:extLst>
          </p:cNvPr>
          <p:cNvCxnSpPr>
            <a:cxnSpLocks/>
          </p:cNvCxnSpPr>
          <p:nvPr/>
        </p:nvCxnSpPr>
        <p:spPr>
          <a:xfrm flipH="1">
            <a:off x="4167274" y="4718798"/>
            <a:ext cx="581544" cy="279852"/>
          </a:xfrm>
          <a:prstGeom prst="line">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7230" name="Text Box 5">
            <a:extLst>
              <a:ext uri="{FF2B5EF4-FFF2-40B4-BE49-F238E27FC236}">
                <a16:creationId xmlns:a16="http://schemas.microsoft.com/office/drawing/2014/main" id="{35265B29-5B6F-ABDC-0EC7-0C0BE9CC34CA}"/>
              </a:ext>
            </a:extLst>
          </p:cNvPr>
          <p:cNvSpPr txBox="1">
            <a:spLocks noChangeArrowheads="1"/>
          </p:cNvSpPr>
          <p:nvPr/>
        </p:nvSpPr>
        <p:spPr bwMode="auto">
          <a:xfrm>
            <a:off x="4814713" y="4548306"/>
            <a:ext cx="950808" cy="230832"/>
          </a:xfrm>
          <a:prstGeom prst="rect">
            <a:avLst/>
          </a:prstGeom>
          <a:solidFill>
            <a:schemeClr val="bg1"/>
          </a:solidFill>
          <a:ln w="9525">
            <a:solidFill>
              <a:schemeClr val="tx1">
                <a:lumMod val="85000"/>
                <a:lumOff val="15000"/>
              </a:schemeClr>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900" b="1" dirty="0">
                <a:latin typeface="游ゴシック" panose="020B0400000000000000" pitchFamily="50" charset="-128"/>
              </a:rPr>
              <a:t>地軸の傾き</a:t>
            </a:r>
            <a:endParaRPr lang="en-US" altLang="ja-JP" sz="900" b="1" dirty="0">
              <a:latin typeface="游ゴシック" panose="020B0400000000000000" pitchFamily="50" charset="-128"/>
            </a:endParaRPr>
          </a:p>
        </p:txBody>
      </p:sp>
      <p:cxnSp>
        <p:nvCxnSpPr>
          <p:cNvPr id="7231" name="直線コネクタ 7230">
            <a:extLst>
              <a:ext uri="{FF2B5EF4-FFF2-40B4-BE49-F238E27FC236}">
                <a16:creationId xmlns:a16="http://schemas.microsoft.com/office/drawing/2014/main" id="{3A5454A9-3FF7-A0D7-D285-3AE8A877614B}"/>
              </a:ext>
            </a:extLst>
          </p:cNvPr>
          <p:cNvCxnSpPr>
            <a:cxnSpLocks/>
            <a:stCxn id="7227" idx="1"/>
          </p:cNvCxnSpPr>
          <p:nvPr/>
        </p:nvCxnSpPr>
        <p:spPr>
          <a:xfrm flipH="1">
            <a:off x="4319172" y="5035644"/>
            <a:ext cx="501615" cy="268890"/>
          </a:xfrm>
          <a:prstGeom prst="line">
            <a:avLst/>
          </a:prstGeom>
          <a:ln>
            <a:solidFill>
              <a:schemeClr val="tx1">
                <a:lumMod val="85000"/>
                <a:lumOff val="1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328E3053-ADAA-39A4-B65E-FA110B89783F}"/>
              </a:ext>
            </a:extLst>
          </p:cNvPr>
          <p:cNvCxnSpPr>
            <a:cxnSpLocks/>
          </p:cNvCxnSpPr>
          <p:nvPr/>
        </p:nvCxnSpPr>
        <p:spPr>
          <a:xfrm flipH="1">
            <a:off x="7263478" y="958908"/>
            <a:ext cx="1880522" cy="879963"/>
          </a:xfrm>
          <a:prstGeom prst="line">
            <a:avLst/>
          </a:prstGeom>
          <a:ln w="12700">
            <a:solidFill>
              <a:srgbClr val="FF0000"/>
            </a:solidFill>
            <a:prstDash val="dashDot"/>
          </a:ln>
        </p:spPr>
        <p:style>
          <a:lnRef idx="1">
            <a:schemeClr val="accent1"/>
          </a:lnRef>
          <a:fillRef idx="0">
            <a:schemeClr val="accent1"/>
          </a:fillRef>
          <a:effectRef idx="0">
            <a:schemeClr val="accent1"/>
          </a:effectRef>
          <a:fontRef idx="minor">
            <a:schemeClr val="tx1"/>
          </a:fontRef>
        </p:style>
      </p:cxnSp>
      <p:pic>
        <p:nvPicPr>
          <p:cNvPr id="7174" name="図 7173">
            <a:extLst>
              <a:ext uri="{FF2B5EF4-FFF2-40B4-BE49-F238E27FC236}">
                <a16:creationId xmlns:a16="http://schemas.microsoft.com/office/drawing/2014/main" id="{DE564641-0EA4-4DC0-5E91-D529DB594B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36948" y="736992"/>
            <a:ext cx="202106" cy="202106"/>
          </a:xfrm>
          <a:prstGeom prst="rect">
            <a:avLst/>
          </a:prstGeom>
        </p:spPr>
      </p:pic>
      <p:pic>
        <p:nvPicPr>
          <p:cNvPr id="7175" name="図 7174">
            <a:extLst>
              <a:ext uri="{FF2B5EF4-FFF2-40B4-BE49-F238E27FC236}">
                <a16:creationId xmlns:a16="http://schemas.microsoft.com/office/drawing/2014/main" id="{5744E64B-6F58-FBFA-50F5-19B77B6C62FB}"/>
              </a:ext>
            </a:extLst>
          </p:cNvPr>
          <p:cNvPicPr>
            <a:picLocks noChangeAspect="1"/>
          </p:cNvPicPr>
          <p:nvPr/>
        </p:nvPicPr>
        <p:blipFill>
          <a:blip r:embed="rId3" cstate="print">
            <a:alphaModFix amt="55000"/>
            <a:extLst>
              <a:ext uri="{28A0092B-C50C-407E-A947-70E740481C1C}">
                <a14:useLocalDpi xmlns:a14="http://schemas.microsoft.com/office/drawing/2010/main" val="0"/>
              </a:ext>
            </a:extLst>
          </a:blip>
          <a:stretch>
            <a:fillRect/>
          </a:stretch>
        </p:blipFill>
        <p:spPr>
          <a:xfrm>
            <a:off x="8970997" y="746897"/>
            <a:ext cx="202106" cy="202106"/>
          </a:xfrm>
          <a:prstGeom prst="rect">
            <a:avLst/>
          </a:prstGeom>
        </p:spPr>
      </p:pic>
      <p:sp>
        <p:nvSpPr>
          <p:cNvPr id="7181" name="Text Box 5">
            <a:extLst>
              <a:ext uri="{FF2B5EF4-FFF2-40B4-BE49-F238E27FC236}">
                <a16:creationId xmlns:a16="http://schemas.microsoft.com/office/drawing/2014/main" id="{808D76A8-555A-671A-927C-165A3FF52CB5}"/>
              </a:ext>
            </a:extLst>
          </p:cNvPr>
          <p:cNvSpPr txBox="1">
            <a:spLocks noChangeArrowheads="1"/>
          </p:cNvSpPr>
          <p:nvPr/>
        </p:nvSpPr>
        <p:spPr bwMode="auto">
          <a:xfrm>
            <a:off x="6532172" y="3070977"/>
            <a:ext cx="2513027" cy="830997"/>
          </a:xfrm>
          <a:prstGeom prst="rect">
            <a:avLst/>
          </a:prstGeom>
          <a:solidFill>
            <a:schemeClr val="bg1"/>
          </a:solidFill>
          <a:ln w="25400">
            <a:solidFill>
              <a:srgbClr val="CC9900"/>
            </a:solidFill>
            <a:miter lim="800000"/>
            <a:headEnd/>
            <a:tailEnd/>
          </a:ln>
        </p:spPr>
        <p:txBody>
          <a:bodyPr wrap="square">
            <a:spAutoFit/>
          </a:bodyPr>
          <a:lstStyle>
            <a:lvl1pPr eaLnBrk="0" hangingPunct="0">
              <a:defRPr kumimoji="1" sz="2400">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sz="2400">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sz="2400">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sz="2400">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sz="2400">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sz="2400">
                <a:solidFill>
                  <a:schemeClr val="tx1"/>
                </a:solidFill>
                <a:latin typeface="Arial" panose="020B0604020202020204" pitchFamily="34" charset="0"/>
                <a:ea typeface="ＭＳ Ｐゴシック" panose="020B0600070205080204" pitchFamily="50" charset="-128"/>
              </a:defRPr>
            </a:lvl9pPr>
          </a:lstStyle>
          <a:p>
            <a:pPr eaLnBrk="1" hangingPunct="1">
              <a:spcBef>
                <a:spcPct val="50000"/>
              </a:spcBef>
            </a:pPr>
            <a:r>
              <a:rPr lang="ja-JP" altLang="en-US" sz="1600" dirty="0">
                <a:latin typeface="游ゴシック" panose="020B0400000000000000" pitchFamily="50" charset="-128"/>
              </a:rPr>
              <a:t>疑問点の整理、</a:t>
            </a:r>
            <a:r>
              <a:rPr lang="en-US" altLang="ja-JP" sz="1600" dirty="0">
                <a:latin typeface="游ゴシック" panose="020B0400000000000000" pitchFamily="50" charset="-128"/>
              </a:rPr>
              <a:t>φ</a:t>
            </a:r>
            <a:r>
              <a:rPr lang="ja-JP" altLang="en-US" sz="1600" dirty="0">
                <a:latin typeface="游ゴシック" panose="020B0400000000000000" pitchFamily="50" charset="-128"/>
              </a:rPr>
              <a:t>の角度について。楕円の中心との角度ではないか？</a:t>
            </a:r>
            <a:endParaRPr lang="en-US" altLang="ja-JP" sz="1600" dirty="0">
              <a:latin typeface="游ゴシック" panose="020B0400000000000000" pitchFamily="50" charset="-128"/>
            </a:endParaRPr>
          </a:p>
        </p:txBody>
      </p:sp>
    </p:spTree>
    <p:extLst>
      <p:ext uri="{BB962C8B-B14F-4D97-AF65-F5344CB8AC3E}">
        <p14:creationId xmlns:p14="http://schemas.microsoft.com/office/powerpoint/2010/main" val="3969939582"/>
      </p:ext>
    </p:extLst>
  </p:cSld>
  <p:clrMapOvr>
    <a:masterClrMapping/>
  </p:clrMapOvr>
</p:sld>
</file>

<file path=ppt/theme/theme1.xml><?xml version="1.0" encoding="utf-8"?>
<a:theme xmlns:a="http://schemas.openxmlformats.org/drawingml/2006/main" name="4_natural4-s-1">
  <a:themeElements>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natural4-s-1">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raClrScheme>
      <a:clrScheme name="natural4-s-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natural4-s-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natural4-s-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natural4-s-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natural4-s-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natural4-s-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natural4-s-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natural4-s-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natural4-s-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natural4-s-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natural4-s-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natural4-s-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デザインの設定">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D:\精一ドキュメントデータファイル\業務県リハ等\現任研修編成25年1月\natural4-s-1.pot</Template>
  <TotalTime>88491</TotalTime>
  <Words>3979</Words>
  <Application>Microsoft Office PowerPoint</Application>
  <PresentationFormat>画面に合わせる (4:3)</PresentationFormat>
  <Paragraphs>567</Paragraphs>
  <Slides>31</Slides>
  <Notes>31</Notes>
  <HiddenSlides>0</HiddenSlides>
  <MMClips>0</MMClips>
  <ScaleCrop>false</ScaleCrop>
  <HeadingPairs>
    <vt:vector size="6" baseType="variant">
      <vt:variant>
        <vt:lpstr>使用されているフォント</vt:lpstr>
      </vt:variant>
      <vt:variant>
        <vt:i4>8</vt:i4>
      </vt:variant>
      <vt:variant>
        <vt:lpstr>テーマ</vt:lpstr>
      </vt:variant>
      <vt:variant>
        <vt:i4>2</vt:i4>
      </vt:variant>
      <vt:variant>
        <vt:lpstr>スライド タイトル</vt:lpstr>
      </vt:variant>
      <vt:variant>
        <vt:i4>31</vt:i4>
      </vt:variant>
    </vt:vector>
  </HeadingPairs>
  <TitlesOfParts>
    <vt:vector size="41" baseType="lpstr">
      <vt:lpstr>ＭＳ Ｐゴシック</vt:lpstr>
      <vt:lpstr>Meiryo</vt:lpstr>
      <vt:lpstr>Meiryo</vt:lpstr>
      <vt:lpstr>游ゴシック</vt:lpstr>
      <vt:lpstr>游ゴシック Light</vt:lpstr>
      <vt:lpstr>Yu Gothic Medium</vt:lpstr>
      <vt:lpstr>游明朝</vt:lpstr>
      <vt:lpstr>Arial</vt:lpstr>
      <vt:lpstr>4_natural4-s-1</vt:lpstr>
      <vt:lpstr>デザインの設定</vt:lpstr>
      <vt:lpstr>　差し替え式日時計と均時差について</vt:lpstr>
      <vt:lpstr>差し替え式日時計の特徴と使い方</vt:lpstr>
      <vt:lpstr>太陽は季節によって位置が変わる</vt:lpstr>
      <vt:lpstr>影の動き　１・・・８月と１月をくらべてみる</vt:lpstr>
      <vt:lpstr>影の動き　２・・・８月と１月をくらべてみる</vt:lpstr>
      <vt:lpstr>地球の自転　太陽、昼、夜、時間　</vt:lpstr>
      <vt:lpstr>1日の時間は？</vt:lpstr>
      <vt:lpstr>12時のときに太陽がずれる理由　　その１の１ </vt:lpstr>
      <vt:lpstr>12時のときに太陽がずれる理由　その１　の　２　A　</vt:lpstr>
      <vt:lpstr>12時のときに太陽がずれる理由　その１　の　３　</vt:lpstr>
      <vt:lpstr>12時のときに太陽がずれる理由　その１　の　４ </vt:lpstr>
      <vt:lpstr>12時のときに太陽がずれる理由　その2</vt:lpstr>
      <vt:lpstr>１２時頃の太陽の位置を見てみると</vt:lpstr>
      <vt:lpstr>2026年の太陽の位置比較 </vt:lpstr>
      <vt:lpstr>差し替えシート一覧</vt:lpstr>
      <vt:lpstr>模型の説明資料　１　太陽と地球の位置から地軸の傾きを見る</vt:lpstr>
      <vt:lpstr>模型の説明資料　１　地軸のズレを見る</vt:lpstr>
      <vt:lpstr>空様式</vt:lpstr>
      <vt:lpstr>12時のときに太陽がずれる理由　その１　の　２　B　</vt:lpstr>
      <vt:lpstr>模型の説明資料　１　回転させて「ずれ」を見る</vt:lpstr>
      <vt:lpstr>空様式</vt:lpstr>
      <vt:lpstr>空様式</vt:lpstr>
      <vt:lpstr>12時のときに太陽がずれる理由　その１の２ </vt:lpstr>
      <vt:lpstr>12時のときに太陽がずれる理由　その１　の　４　A</vt:lpstr>
      <vt:lpstr>空様式</vt:lpstr>
      <vt:lpstr>12時のときに太陽がずれる理由　その１　の　３ </vt:lpstr>
      <vt:lpstr>空様式</vt:lpstr>
      <vt:lpstr>空様式</vt:lpstr>
      <vt:lpstr>空様式</vt:lpstr>
      <vt:lpstr>空様式</vt:lpstr>
      <vt:lpstr>12時でも太陽の位置が　ずれる　理由</vt:lpstr>
    </vt:vector>
  </TitlesOfParts>
  <Company>MouseComputer PC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stakemura</dc:creator>
  <cp:lastModifiedBy>精一 武村</cp:lastModifiedBy>
  <cp:revision>1352</cp:revision>
  <cp:lastPrinted>2017-07-14T06:02:25Z</cp:lastPrinted>
  <dcterms:created xsi:type="dcterms:W3CDTF">2012-12-31T00:15:14Z</dcterms:created>
  <dcterms:modified xsi:type="dcterms:W3CDTF">2026-03-27T21:16:05Z</dcterms:modified>
</cp:coreProperties>
</file>